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5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notesSlides/notesSlide6.xml" ContentType="application/vnd.openxmlformats-officedocument.presentationml.notesSlide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diagrams/data21.xml" ContentType="application/vnd.openxmlformats-officedocument.drawingml.diagramData+xml"/>
  <Override PartName="/ppt/diagrams/layout21.xml" ContentType="application/vnd.openxmlformats-officedocument.drawingml.diagramLayout+xml"/>
  <Override PartName="/ppt/diagrams/quickStyle21.xml" ContentType="application/vnd.openxmlformats-officedocument.drawingml.diagramStyle+xml"/>
  <Override PartName="/ppt/diagrams/colors21.xml" ContentType="application/vnd.openxmlformats-officedocument.drawingml.diagramColors+xml"/>
  <Override PartName="/ppt/diagrams/drawing21.xml" ContentType="application/vnd.ms-office.drawingml.diagramDrawing+xml"/>
  <Override PartName="/ppt/diagrams/data22.xml" ContentType="application/vnd.openxmlformats-officedocument.drawingml.diagramData+xml"/>
  <Override PartName="/ppt/diagrams/layout22.xml" ContentType="application/vnd.openxmlformats-officedocument.drawingml.diagramLayout+xml"/>
  <Override PartName="/ppt/diagrams/quickStyle22.xml" ContentType="application/vnd.openxmlformats-officedocument.drawingml.diagramStyle+xml"/>
  <Override PartName="/ppt/diagrams/colors22.xml" ContentType="application/vnd.openxmlformats-officedocument.drawingml.diagramColors+xml"/>
  <Override PartName="/ppt/diagrams/drawing22.xml" ContentType="application/vnd.ms-office.drawingml.diagramDrawing+xml"/>
  <Override PartName="/ppt/diagrams/data23.xml" ContentType="application/vnd.openxmlformats-officedocument.drawingml.diagramData+xml"/>
  <Override PartName="/ppt/diagrams/layout23.xml" ContentType="application/vnd.openxmlformats-officedocument.drawingml.diagramLayout+xml"/>
  <Override PartName="/ppt/diagrams/quickStyle23.xml" ContentType="application/vnd.openxmlformats-officedocument.drawingml.diagramStyle+xml"/>
  <Override PartName="/ppt/diagrams/colors23.xml" ContentType="application/vnd.openxmlformats-officedocument.drawingml.diagramColors+xml"/>
  <Override PartName="/ppt/diagrams/drawing23.xml" ContentType="application/vnd.ms-office.drawingml.diagramDrawing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diagrams/data24.xml" ContentType="application/vnd.openxmlformats-officedocument.drawingml.diagramData+xml"/>
  <Override PartName="/ppt/diagrams/layout24.xml" ContentType="application/vnd.openxmlformats-officedocument.drawingml.diagramLayout+xml"/>
  <Override PartName="/ppt/diagrams/quickStyle24.xml" ContentType="application/vnd.openxmlformats-officedocument.drawingml.diagramStyle+xml"/>
  <Override PartName="/ppt/diagrams/colors24.xml" ContentType="application/vnd.openxmlformats-officedocument.drawingml.diagramColors+xml"/>
  <Override PartName="/ppt/diagrams/drawing24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comments/modernComment_12C_251AB769.xml" ContentType="application/vnd.ms-powerpoint.comments+xml"/>
  <Override PartName="/ppt/comments/modernComment_1A0_C80B5025.xml" ContentType="application/vnd.ms-powerpoint.comments+xml"/>
  <Override PartName="/ppt/comments/modernComment_1C3_F09073C.xml" ContentType="application/vnd.ms-powerpoint.comments+xml"/>
  <Override PartName="/ppt/comments/modernComment_1C5_AE4F3532.xml" ContentType="application/vnd.ms-powerpoint.comments+xml"/>
  <Override PartName="/ppt/comments/modernComment_1C6_60D68E3B.xml" ContentType="application/vnd.ms-powerpoint.comments+xml"/>
  <Override PartName="/ppt/comments/modernComment_1C4_79DC2913.xml" ContentType="application/vnd.ms-powerpoint.comments+xml"/>
  <Override PartName="/ppt/comments/modernComment_1C7_46E7D389.xml" ContentType="application/vnd.ms-powerpoint.comments+xml"/>
  <Override PartName="/ppt/comments/modernComment_1C9_A9D97509.xml" ContentType="application/vnd.ms-powerpoint.comments+xml"/>
  <Override PartName="/ppt/comments/modernComment_1CA_E5AC865B.xml" ContentType="application/vnd.ms-powerpoint.comments+xml"/>
  <Override PartName="/ppt/comments/modernComment_1B1_7A51D9E6.xml" ContentType="application/vnd.ms-powerpoint.comments+xml"/>
  <Override PartName="/ppt/comments/modernComment_1D5_5716D855.xml" ContentType="application/vnd.ms-powerpoint.comments+xml"/>
  <Override PartName="/ppt/authors.xml" ContentType="application/vnd.ms-powerpoint.author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7"/>
  </p:notesMasterIdLst>
  <p:sldIdLst>
    <p:sldId id="285" r:id="rId2"/>
    <p:sldId id="465" r:id="rId3"/>
    <p:sldId id="463" r:id="rId4"/>
    <p:sldId id="286" r:id="rId5"/>
    <p:sldId id="408" r:id="rId6"/>
    <p:sldId id="287" r:id="rId7"/>
    <p:sldId id="470" r:id="rId8"/>
    <p:sldId id="313" r:id="rId9"/>
    <p:sldId id="456" r:id="rId10"/>
    <p:sldId id="289" r:id="rId11"/>
    <p:sldId id="354" r:id="rId12"/>
    <p:sldId id="355" r:id="rId13"/>
    <p:sldId id="446" r:id="rId14"/>
    <p:sldId id="291" r:id="rId15"/>
    <p:sldId id="292" r:id="rId16"/>
    <p:sldId id="293" r:id="rId17"/>
    <p:sldId id="294" r:id="rId18"/>
    <p:sldId id="295" r:id="rId19"/>
    <p:sldId id="300" r:id="rId20"/>
    <p:sldId id="298" r:id="rId21"/>
    <p:sldId id="299" r:id="rId22"/>
    <p:sldId id="301" r:id="rId23"/>
    <p:sldId id="297" r:id="rId24"/>
    <p:sldId id="296" r:id="rId25"/>
    <p:sldId id="302" r:id="rId26"/>
    <p:sldId id="303" r:id="rId27"/>
    <p:sldId id="304" r:id="rId28"/>
    <p:sldId id="413" r:id="rId29"/>
    <p:sldId id="414" r:id="rId30"/>
    <p:sldId id="420" r:id="rId31"/>
    <p:sldId id="415" r:id="rId32"/>
    <p:sldId id="416" r:id="rId33"/>
    <p:sldId id="421" r:id="rId34"/>
    <p:sldId id="422" r:id="rId35"/>
    <p:sldId id="417" r:id="rId36"/>
    <p:sldId id="418" r:id="rId37"/>
    <p:sldId id="419" r:id="rId38"/>
    <p:sldId id="358" r:id="rId39"/>
    <p:sldId id="359" r:id="rId40"/>
    <p:sldId id="410" r:id="rId41"/>
    <p:sldId id="370" r:id="rId42"/>
    <p:sldId id="309" r:id="rId43"/>
    <p:sldId id="314" r:id="rId44"/>
    <p:sldId id="315" r:id="rId45"/>
    <p:sldId id="411" r:id="rId46"/>
    <p:sldId id="318" r:id="rId47"/>
    <p:sldId id="317" r:id="rId48"/>
    <p:sldId id="316" r:id="rId49"/>
    <p:sldId id="308" r:id="rId50"/>
    <p:sldId id="321" r:id="rId51"/>
    <p:sldId id="320" r:id="rId52"/>
    <p:sldId id="424" r:id="rId53"/>
    <p:sldId id="353" r:id="rId54"/>
    <p:sldId id="323" r:id="rId55"/>
    <p:sldId id="451" r:id="rId56"/>
    <p:sldId id="324" r:id="rId57"/>
    <p:sldId id="310" r:id="rId58"/>
    <p:sldId id="325" r:id="rId59"/>
    <p:sldId id="311" r:id="rId60"/>
    <p:sldId id="327" r:id="rId61"/>
    <p:sldId id="328" r:id="rId62"/>
    <p:sldId id="329" r:id="rId63"/>
    <p:sldId id="330" r:id="rId64"/>
    <p:sldId id="335" r:id="rId65"/>
    <p:sldId id="426" r:id="rId66"/>
    <p:sldId id="332" r:id="rId67"/>
    <p:sldId id="333" r:id="rId68"/>
    <p:sldId id="334" r:id="rId69"/>
    <p:sldId id="336" r:id="rId70"/>
    <p:sldId id="337" r:id="rId71"/>
    <p:sldId id="427" r:id="rId72"/>
    <p:sldId id="362" r:id="rId73"/>
    <p:sldId id="363" r:id="rId74"/>
    <p:sldId id="364" r:id="rId75"/>
    <p:sldId id="366" r:id="rId76"/>
    <p:sldId id="367" r:id="rId77"/>
    <p:sldId id="368" r:id="rId78"/>
    <p:sldId id="445" r:id="rId79"/>
    <p:sldId id="371" r:id="rId80"/>
    <p:sldId id="369" r:id="rId81"/>
    <p:sldId id="372" r:id="rId82"/>
    <p:sldId id="373" r:id="rId83"/>
    <p:sldId id="374" r:id="rId84"/>
    <p:sldId id="375" r:id="rId85"/>
    <p:sldId id="376" r:id="rId86"/>
    <p:sldId id="388" r:id="rId87"/>
    <p:sldId id="453" r:id="rId88"/>
    <p:sldId id="454" r:id="rId89"/>
    <p:sldId id="452" r:id="rId90"/>
    <p:sldId id="455" r:id="rId91"/>
    <p:sldId id="457" r:id="rId92"/>
    <p:sldId id="458" r:id="rId93"/>
    <p:sldId id="433" r:id="rId94"/>
    <p:sldId id="469" r:id="rId95"/>
    <p:sldId id="284" r:id="rId96"/>
  </p:sldIdLst>
  <p:sldSz cx="12192000" cy="6858000"/>
  <p:notesSz cx="6858000" cy="9144000"/>
  <p:defaultTextStyle>
    <a:defPPr>
      <a:defRPr lang="pl-PL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364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8AC9FD5F-DD11-BBA0-5EC4-EB02AB534B71}" name="Adrianna Czajkowska" initials="AC" userId="89ed59423f19a0e5" providerId="Windows Live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23015"/>
    <a:srgbClr val="E41F13"/>
    <a:srgbClr val="FAC8C6"/>
    <a:srgbClr val="F79F9B"/>
    <a:srgbClr val="FC0C0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5" d="100"/>
          <a:sy n="75" d="100"/>
        </p:scale>
        <p:origin x="84" y="336"/>
      </p:cViewPr>
      <p:guideLst>
        <p:guide orient="horz" pos="2364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slide" Target="slides/slide83.xml"/><Relationship Id="rId89" Type="http://schemas.openxmlformats.org/officeDocument/2006/relationships/slide" Target="slides/slide88.xml"/><Relationship Id="rId16" Type="http://schemas.openxmlformats.org/officeDocument/2006/relationships/slide" Target="slides/slide15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5" Type="http://schemas.openxmlformats.org/officeDocument/2006/relationships/slide" Target="slides/slide4.xml"/><Relationship Id="rId90" Type="http://schemas.openxmlformats.org/officeDocument/2006/relationships/slide" Target="slides/slide89.xml"/><Relationship Id="rId95" Type="http://schemas.openxmlformats.org/officeDocument/2006/relationships/slide" Target="slides/slide94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91" Type="http://schemas.openxmlformats.org/officeDocument/2006/relationships/slide" Target="slides/slide90.xml"/><Relationship Id="rId96" Type="http://schemas.openxmlformats.org/officeDocument/2006/relationships/slide" Target="slides/slide95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94" Type="http://schemas.openxmlformats.org/officeDocument/2006/relationships/slide" Target="slides/slide93.xml"/><Relationship Id="rId99" Type="http://schemas.openxmlformats.org/officeDocument/2006/relationships/viewProps" Target="viewProps.xml"/><Relationship Id="rId10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slide" Target="slides/slide86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56" Type="http://schemas.openxmlformats.org/officeDocument/2006/relationships/slide" Target="slides/slide55.xml"/><Relationship Id="rId77" Type="http://schemas.openxmlformats.org/officeDocument/2006/relationships/slide" Target="slides/slide76.xml"/><Relationship Id="rId100" Type="http://schemas.openxmlformats.org/officeDocument/2006/relationships/theme" Target="theme/theme1.xml"/><Relationship Id="rId105" Type="http://schemas.microsoft.com/office/2018/10/relationships/authors" Target="author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93" Type="http://schemas.openxmlformats.org/officeDocument/2006/relationships/slide" Target="slides/slide92.xml"/><Relationship Id="rId98" Type="http://schemas.openxmlformats.org/officeDocument/2006/relationships/presProps" Target="presProps.xml"/><Relationship Id="rId3" Type="http://schemas.openxmlformats.org/officeDocument/2006/relationships/slide" Target="slides/slide2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pl-PL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Arkusz1!$B$1</c:f>
              <c:strCache>
                <c:ptCount val="1"/>
                <c:pt idx="0">
                  <c:v>BEZ RKO BEZ AED</c:v>
                </c:pt>
              </c:strCache>
            </c:strRef>
          </c:tx>
          <c:spPr>
            <a:solidFill>
              <a:srgbClr val="E41F13"/>
            </a:solidFill>
            <a:ln>
              <a:noFill/>
            </a:ln>
            <a:effectLst/>
          </c:spPr>
          <c:invertIfNegative val="0"/>
          <c:cat>
            <c:strRef>
              <c:f>Arkusz1!$A$2:$A$16</c:f>
              <c:strCache>
                <c:ptCount val="15"/>
                <c:pt idx="0">
                  <c:v>1 min.</c:v>
                </c:pt>
                <c:pt idx="1">
                  <c:v>2 min.</c:v>
                </c:pt>
                <c:pt idx="2">
                  <c:v>3 min.</c:v>
                </c:pt>
                <c:pt idx="3">
                  <c:v>4 min.</c:v>
                </c:pt>
                <c:pt idx="4">
                  <c:v>5 min.</c:v>
                </c:pt>
                <c:pt idx="5">
                  <c:v>6 min.</c:v>
                </c:pt>
                <c:pt idx="6">
                  <c:v>7 min.</c:v>
                </c:pt>
                <c:pt idx="7">
                  <c:v>8 min.</c:v>
                </c:pt>
                <c:pt idx="8">
                  <c:v>9 min.</c:v>
                </c:pt>
                <c:pt idx="9">
                  <c:v>10 min.</c:v>
                </c:pt>
                <c:pt idx="10">
                  <c:v>11 min.</c:v>
                </c:pt>
                <c:pt idx="11">
                  <c:v>12 min.</c:v>
                </c:pt>
                <c:pt idx="12">
                  <c:v>13 min.</c:v>
                </c:pt>
                <c:pt idx="13">
                  <c:v>14 min.</c:v>
                </c:pt>
                <c:pt idx="14">
                  <c:v>15 min.</c:v>
                </c:pt>
              </c:strCache>
            </c:strRef>
          </c:cat>
          <c:val>
            <c:numRef>
              <c:f>Arkusz1!$B$2:$B$16</c:f>
              <c:numCache>
                <c:formatCode>0%</c:formatCode>
                <c:ptCount val="15"/>
                <c:pt idx="0">
                  <c:v>0.88</c:v>
                </c:pt>
                <c:pt idx="1">
                  <c:v>0.76</c:v>
                </c:pt>
                <c:pt idx="2">
                  <c:v>0.64</c:v>
                </c:pt>
                <c:pt idx="3">
                  <c:v>0.52</c:v>
                </c:pt>
                <c:pt idx="4">
                  <c:v>0.4</c:v>
                </c:pt>
                <c:pt idx="5">
                  <c:v>0.28000000000000003</c:v>
                </c:pt>
                <c:pt idx="6">
                  <c:v>0.16</c:v>
                </c:pt>
                <c:pt idx="7">
                  <c:v>0.04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4686-4FFE-AE8E-8EEADE39729B}"/>
            </c:ext>
          </c:extLst>
        </c:ser>
        <c:ser>
          <c:idx val="1"/>
          <c:order val="1"/>
          <c:tx>
            <c:strRef>
              <c:f>Arkusz1!$C$1</c:f>
              <c:strCache>
                <c:ptCount val="1"/>
                <c:pt idx="0">
                  <c:v>RKO BEZ AED</c:v>
                </c:pt>
              </c:strCache>
            </c:strRef>
          </c:tx>
          <c:spPr>
            <a:solidFill>
              <a:schemeClr val="bg1">
                <a:lumMod val="85000"/>
              </a:schemeClr>
            </a:solidFill>
            <a:ln>
              <a:noFill/>
            </a:ln>
            <a:effectLst/>
          </c:spPr>
          <c:invertIfNegative val="0"/>
          <c:cat>
            <c:strRef>
              <c:f>Arkusz1!$A$2:$A$16</c:f>
              <c:strCache>
                <c:ptCount val="15"/>
                <c:pt idx="0">
                  <c:v>1 min.</c:v>
                </c:pt>
                <c:pt idx="1">
                  <c:v>2 min.</c:v>
                </c:pt>
                <c:pt idx="2">
                  <c:v>3 min.</c:v>
                </c:pt>
                <c:pt idx="3">
                  <c:v>4 min.</c:v>
                </c:pt>
                <c:pt idx="4">
                  <c:v>5 min.</c:v>
                </c:pt>
                <c:pt idx="5">
                  <c:v>6 min.</c:v>
                </c:pt>
                <c:pt idx="6">
                  <c:v>7 min.</c:v>
                </c:pt>
                <c:pt idx="7">
                  <c:v>8 min.</c:v>
                </c:pt>
                <c:pt idx="8">
                  <c:v>9 min.</c:v>
                </c:pt>
                <c:pt idx="9">
                  <c:v>10 min.</c:v>
                </c:pt>
                <c:pt idx="10">
                  <c:v>11 min.</c:v>
                </c:pt>
                <c:pt idx="11">
                  <c:v>12 min.</c:v>
                </c:pt>
                <c:pt idx="12">
                  <c:v>13 min.</c:v>
                </c:pt>
                <c:pt idx="13">
                  <c:v>14 min.</c:v>
                </c:pt>
                <c:pt idx="14">
                  <c:v>15 min.</c:v>
                </c:pt>
              </c:strCache>
            </c:strRef>
          </c:cat>
          <c:val>
            <c:numRef>
              <c:f>Arkusz1!$C$2:$C$16</c:f>
              <c:numCache>
                <c:formatCode>0%</c:formatCode>
                <c:ptCount val="15"/>
                <c:pt idx="0">
                  <c:v>0.95</c:v>
                </c:pt>
                <c:pt idx="1">
                  <c:v>0.9</c:v>
                </c:pt>
                <c:pt idx="2">
                  <c:v>0.85</c:v>
                </c:pt>
                <c:pt idx="3">
                  <c:v>0.8</c:v>
                </c:pt>
                <c:pt idx="4">
                  <c:v>0.75</c:v>
                </c:pt>
                <c:pt idx="5">
                  <c:v>0.7</c:v>
                </c:pt>
                <c:pt idx="6">
                  <c:v>0.65</c:v>
                </c:pt>
                <c:pt idx="7">
                  <c:v>0.6</c:v>
                </c:pt>
                <c:pt idx="8">
                  <c:v>0.55000000000000004</c:v>
                </c:pt>
                <c:pt idx="9">
                  <c:v>0.5</c:v>
                </c:pt>
                <c:pt idx="10">
                  <c:v>0.45</c:v>
                </c:pt>
                <c:pt idx="11">
                  <c:v>0.4</c:v>
                </c:pt>
                <c:pt idx="12">
                  <c:v>0.35</c:v>
                </c:pt>
                <c:pt idx="13">
                  <c:v>0.3</c:v>
                </c:pt>
                <c:pt idx="14">
                  <c:v>0.25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4686-4FFE-AE8E-8EEADE39729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266467343"/>
        <c:axId val="266467759"/>
      </c:barChart>
      <c:catAx>
        <c:axId val="266467343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Open Sans SemiBold" pitchFamily="2" charset="0"/>
                <a:ea typeface="Open Sans SemiBold" pitchFamily="2" charset="0"/>
                <a:cs typeface="Open Sans SemiBold" pitchFamily="2" charset="0"/>
              </a:defRPr>
            </a:pPr>
            <a:endParaRPr lang="pl-PL"/>
          </a:p>
        </c:txPr>
        <c:crossAx val="266467759"/>
        <c:crosses val="autoZero"/>
        <c:auto val="1"/>
        <c:lblAlgn val="ctr"/>
        <c:lblOffset val="100"/>
        <c:noMultiLvlLbl val="0"/>
      </c:catAx>
      <c:valAx>
        <c:axId val="266467759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E41F13"/>
              </a:solidFill>
              <a:round/>
            </a:ln>
            <a:effectLst/>
          </c:spPr>
        </c:majorGridlines>
        <c:numFmt formatCode="0%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Open Sans SemiBold" pitchFamily="2" charset="0"/>
                <a:ea typeface="Open Sans SemiBold" pitchFamily="2" charset="0"/>
                <a:cs typeface="Open Sans SemiBold" pitchFamily="2" charset="0"/>
              </a:defRPr>
            </a:pPr>
            <a:endParaRPr lang="pl-PL"/>
          </a:p>
        </c:txPr>
        <c:crossAx val="266467343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Open Sans SemiBold" pitchFamily="2" charset="0"/>
              <a:ea typeface="Open Sans SemiBold" pitchFamily="2" charset="0"/>
              <a:cs typeface="Open Sans SemiBold" pitchFamily="2" charset="0"/>
            </a:defRPr>
          </a:pPr>
          <a:endParaRPr lang="pl-PL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pl-PL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omments/modernComment_1A0_C80B5025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8D2974CC-2F64-4742-B818-664F4C610FB7}" authorId="{8AC9FD5F-DD11-BBA0-5EC4-EB02AB534B71}" created="2025-09-20T09:38:14.496">
    <pc:sldMkLst xmlns:pc="http://schemas.microsoft.com/office/powerpoint/2013/main/command">
      <pc:docMk/>
      <pc:sldMk cId="3356184613" sldId="416"/>
    </pc:sldMkLst>
    <p188:txBody>
      <a:bodyPr/>
      <a:lstStyle/>
      <a:p>
        <a:r>
          <a:rPr lang="pl-PL"/>
          <a:t>Kolejna osoba opisuje jak zabezpieczy miejsce wypadku
-informacja o oznaczeniu pojazdu z substancją niebezpieczną, uczestnik szkolenia nie musi znać tych oznaczeń - ale należy je podać do dyspozytora przy wezwaniu pomocy,
-podkreślenie, że cysterna oznaczona jako zawierająca substancję trującą stanowi bezpośrednie zagrożenie i nie należy podchodzić, dobrze ustawić się pod wiatr</a:t>
        </a:r>
      </a:p>
    </p188:txBody>
  </p188:cm>
</p188:cmLst>
</file>

<file path=ppt/comments/modernComment_1B1_7A51D9E6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8CC46976-6B42-4710-BF8F-9A791CA44BFB}" authorId="{8AC9FD5F-DD11-BBA0-5EC4-EB02AB534B71}" created="2025-09-21T17:46:25.866">
    <pc:sldMkLst xmlns:pc="http://schemas.microsoft.com/office/powerpoint/2013/main/command">
      <pc:docMk/>
      <pc:sldMk cId="2052184550" sldId="433"/>
    </pc:sldMkLst>
    <p188:txBody>
      <a:bodyPr/>
      <a:lstStyle/>
      <a:p>
        <a:r>
          <a:rPr lang="pl-PL"/>
          <a:t>-ćwiczenie w parach postępowania w przypadku reakcji alergicznej - użycie epipena, wywiad chorobowy: SAMPLE, 
-postępowanie z poszkodowanym nieprzytomnym (pozycja na wznak, stała kontrola czynności życiowych i udrożnienie d. odd)
-strona 24 w ćwiczeniach
-w razie wątpliwości odsyłamy Instruktorów do newslettera Komisji o alergiach</a:t>
        </a:r>
      </a:p>
    </p188:txBody>
  </p188:cm>
</p188:cmLst>
</file>

<file path=ppt/comments/modernComment_1C3_F09073C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93BC6EA9-F03C-4901-95CB-E5A651C9CFBB}" authorId="{8AC9FD5F-DD11-BBA0-5EC4-EB02AB534B71}" created="2025-09-20T12:11:44.226">
    <pc:sldMkLst xmlns:pc="http://schemas.microsoft.com/office/powerpoint/2013/main/command">
      <pc:docMk/>
      <pc:sldMk cId="252249916" sldId="451"/>
    </pc:sldMkLst>
    <p188:txBody>
      <a:bodyPr/>
      <a:lstStyle/>
      <a:p>
        <a:r>
          <a:rPr lang="pl-PL"/>
          <a:t>Omówienie aplikacji 112 do „cichego wzywania pomocy” w przypadku agresora lub ataku terrorystycznego. </a:t>
        </a:r>
      </a:p>
    </p188:txBody>
  </p188:cm>
</p188:cmLst>
</file>

<file path=ppt/comments/modernComment_1C4_79DC2913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E96BFC7C-E432-418A-B5A9-C467405A48EE}" authorId="{8AC9FD5F-DD11-BBA0-5EC4-EB02AB534B71}" created="2025-09-21T15:26:49.553">
    <pc:sldMkLst xmlns:pc="http://schemas.microsoft.com/office/powerpoint/2013/main/command">
      <pc:docMk/>
      <pc:sldMk cId="2044471571" sldId="452"/>
    </pc:sldMkLst>
    <p188:txBody>
      <a:bodyPr/>
      <a:lstStyle/>
      <a:p>
        <a:r>
          <a:rPr lang="pl-PL"/>
          <a:t>-obrzęki dróg oddechowych, trudności z oddychaniem, obrzęk twarzy, obrzęk języka - wszystko to może prowadzić do niedotlenienia</a:t>
        </a:r>
      </a:p>
    </p188:txBody>
  </p188:cm>
</p188:cmLst>
</file>

<file path=ppt/comments/modernComment_1C5_AE4F3532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78B3DF43-39FE-490A-8542-F12A0B0C74D3}" authorId="{8AC9FD5F-DD11-BBA0-5EC4-EB02AB534B71}" created="2025-09-21T17:37:29.729">
    <pc:sldMkLst xmlns:pc="http://schemas.microsoft.com/office/powerpoint/2013/main/command">
      <pc:docMk/>
      <pc:sldMk cId="2924426546" sldId="453"/>
    </pc:sldMkLst>
    <p188:txBody>
      <a:bodyPr/>
      <a:lstStyle/>
      <a:p>
        <a:r>
          <a:rPr lang="pl-PL"/>
          <a:t>-objawy skórne: obrzęk, zaczerwienienie miejsca ukąszenia lub użądlenia, wysypka, świąd, zaczerwienienie i łzawienie oczu</a:t>
        </a:r>
      </a:p>
    </p188:txBody>
  </p188:cm>
</p188:cmLst>
</file>

<file path=ppt/comments/modernComment_1C6_60D68E3B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031EA8F1-38D3-4CEB-964B-5EAB5591862D}" authorId="{8AC9FD5F-DD11-BBA0-5EC4-EB02AB534B71}" created="2025-09-21T17:40:23.712">
    <pc:sldMkLst xmlns:pc="http://schemas.microsoft.com/office/powerpoint/2013/main/command">
      <pc:docMk/>
      <pc:sldMk cId="1624673851" sldId="454"/>
    </pc:sldMkLst>
    <p188:txBody>
      <a:bodyPr/>
      <a:lstStyle/>
      <a:p>
        <a:r>
          <a:rPr lang="pl-PL"/>
          <a:t>-jak wygląda poszkodowany?
-blada skóra w wyniku niedokrwienia, może być sina
-zimny, lepki pot</a:t>
        </a:r>
      </a:p>
    </p188:txBody>
  </p188:cm>
</p188:cmLst>
</file>

<file path=ppt/comments/modernComment_1C7_46E7D389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31FE3956-4136-4827-B62A-38CEBE5F776B}" authorId="{8AC9FD5F-DD11-BBA0-5EC4-EB02AB534B71}" created="2025-09-21T17:41:53.924">
    <pc:sldMkLst xmlns:pc="http://schemas.microsoft.com/office/powerpoint/2013/main/command">
      <pc:docMk/>
      <pc:sldMk cId="1189598089" sldId="455"/>
    </pc:sldMkLst>
    <p188:txBody>
      <a:bodyPr/>
      <a:lstStyle/>
      <a:p>
        <a:r>
          <a:rPr lang="pl-PL"/>
          <a:t>-zaburzenia świadomości, zawroty głowy, utrata przytomności
-jeszcze raz podkreślamy że to stan bezpośredniego zagrożenia życia</a:t>
        </a:r>
      </a:p>
    </p188:txBody>
  </p188:cm>
</p188:cmLst>
</file>

<file path=ppt/comments/modernComment_1C9_A9D97509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52758CD9-37DC-4438-B2D6-8B4AE2F886A6}" authorId="{8AC9FD5F-DD11-BBA0-5EC4-EB02AB534B71}" created="2025-09-21T17:43:39.814">
    <pc:sldMkLst xmlns:pc="http://schemas.microsoft.com/office/powerpoint/2013/main/command">
      <pc:docMk/>
      <pc:sldMk cId="2753154500" sldId="389"/>
    </pc:sldMkLst>
    <p188:txBody>
      <a:bodyPr/>
      <a:lstStyle/>
      <a:p>
        <a:r>
          <a:rPr lang="pl-PL"/>
          <a:t>-postępowanie przy wstrząsie spowodowanym krwawieniem, utratą płynów
-podkreślamy tamowanie krwawienia, wezwanie pomocy, komfort termiczny
- pozycja: leżenie na plecach, płasko na wznak - bo poszkodowany może być urazowy</a:t>
        </a:r>
      </a:p>
    </p188:txBody>
  </p188:cm>
</p188:cmLst>
</file>

<file path=ppt/comments/modernComment_1CA_E5AC865B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80C2A68F-0B27-4153-814C-4EF4523A64FB}" authorId="{8AC9FD5F-DD11-BBA0-5EC4-EB02AB534B71}" created="2025-09-21T15:32:31.094">
    <pc:sldMkLst xmlns:pc="http://schemas.microsoft.com/office/powerpoint/2013/main/command">
      <pc:docMk/>
      <pc:sldMk cId="2369918991" sldId="432"/>
    </pc:sldMkLst>
    <p188:txBody>
      <a:bodyPr/>
      <a:lstStyle/>
      <a:p>
        <a:r>
          <a:rPr lang="pl-PL"/>
          <a:t>-wstrząs anafilatyczny - uczuleniowy omówienie postępowania
-zastosowanie ampułkostrzykawki z adrenaliną
-podkreślamy że stosujemy go tylko w przypadku konieczności ratowania życia, 
-pokaz użycia
-podkreślamy pozycję wygodną i ułatwiającą oddychanie dla poszkodowanego
-w razie wątpliwości - zapraszamy do newslettera Komisji o reakcji uczuleniowej</a:t>
        </a:r>
      </a:p>
    </p188:txBody>
  </p188:cm>
</p188:cmLst>
</file>

<file path=ppt/comments/modernComment_1D5_5716D855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D9B0279B-34A6-491F-A849-44AA9B9F7074}" authorId="{8AC9FD5F-DD11-BBA0-5EC4-EB02AB534B71}" created="2025-09-21T17:46:25.866">
    <pc:sldMkLst xmlns:pc="http://schemas.microsoft.com/office/powerpoint/2013/main/command">
      <pc:docMk/>
      <pc:sldMk cId="2052184550" sldId="433"/>
    </pc:sldMkLst>
    <p188:txBody>
      <a:bodyPr/>
      <a:lstStyle/>
      <a:p>
        <a:r>
          <a:rPr lang="pl-PL"/>
          <a:t>-ćwiczenie w parach postępowania w przypadku reakcji alergicznej - użycie epipena, wywiad chorobowy: SAMPLE, 
-postępowanie z poszkodowanym nieprzytomnym (pozycja na wznak, stała kontrola czynności życiowych i udrożnienie d. odd)
-strona 24 w ćwiczeniach
-w razie wątpliwości odsyłamy Instruktorów do newslettera Komisji o alergiach</a:t>
        </a:r>
      </a:p>
    </p188:txBody>
  </p188:cm>
</p188:cmLst>
</file>

<file path=ppt/comments/modernComment_12C_251AB769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98D8272A-2155-4F88-9622-11AB665E91A3}" authorId="{8AC9FD5F-DD11-BBA0-5EC4-EB02AB534B71}" created="2025-09-21T14:30:54.798">
    <pc:sldMkLst xmlns:pc="http://schemas.microsoft.com/office/powerpoint/2013/main/command">
      <pc:docMk/>
      <pc:sldMk cId="622507881" sldId="300"/>
    </pc:sldMkLst>
    <p188:txBody>
      <a:bodyPr/>
      <a:lstStyle/>
      <a:p>
        <a:r>
          <a:rPr lang="pl-PL"/>
          <a:t>-omówienie zasady nie przenoszenia poszkodowanego - wyjątek ewakuacja
- nie poruszanie poszkodowanym bez potrzeby 
- wyjątek odwracanie z brzucha na plecy, w pozycję boczną, brak oddechu w pozycji zastanej</a:t>
        </a:r>
      </a:p>
    </p188:txBody>
  </p188:cm>
</p188:cmLst>
</file>

<file path=ppt/diagrams/_rels/data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2.svg"/><Relationship Id="rId2" Type="http://schemas.openxmlformats.org/officeDocument/2006/relationships/image" Target="../media/image121.svg"/><Relationship Id="rId1" Type="http://schemas.openxmlformats.org/officeDocument/2006/relationships/image" Target="../media/image120.png"/><Relationship Id="rId5" Type="http://schemas.openxmlformats.org/officeDocument/2006/relationships/image" Target="../media/image124.svg"/><Relationship Id="rId4" Type="http://schemas.openxmlformats.org/officeDocument/2006/relationships/image" Target="../media/image123.png"/></Relationships>
</file>

<file path=ppt/diagrams/_rels/drawing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2.svg"/><Relationship Id="rId2" Type="http://schemas.openxmlformats.org/officeDocument/2006/relationships/image" Target="../media/image121.svg"/><Relationship Id="rId1" Type="http://schemas.openxmlformats.org/officeDocument/2006/relationships/image" Target="../media/image120.png"/><Relationship Id="rId5" Type="http://schemas.openxmlformats.org/officeDocument/2006/relationships/image" Target="../media/image124.svg"/><Relationship Id="rId4" Type="http://schemas.openxmlformats.org/officeDocument/2006/relationships/image" Target="../media/image123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2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3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4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EEE2980-B856-482D-B3F8-518EF7FE8F18}" type="doc">
      <dgm:prSet loTypeId="urn:microsoft.com/office/officeart/2005/8/layout/list1" loCatId="list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pl-PL"/>
        </a:p>
      </dgm:t>
    </dgm:pt>
    <dgm:pt modelId="{F9E1FB4A-A035-417D-91CB-DA72BE05D8F2}">
      <dgm:prSet phldrT="[Tekst]" custT="1"/>
      <dgm:spPr>
        <a:solidFill>
          <a:srgbClr val="D23015"/>
        </a:solidFill>
      </dgm:spPr>
      <dgm:t>
        <a:bodyPr/>
        <a:lstStyle/>
        <a:p>
          <a:r>
            <a:rPr lang="pl-PL" sz="200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Gotowość do działania </a:t>
          </a:r>
        </a:p>
        <a:p>
          <a:r>
            <a:rPr lang="pl-PL" sz="200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w czasie kryzysu</a:t>
          </a:r>
        </a:p>
      </dgm:t>
    </dgm:pt>
    <dgm:pt modelId="{8589A2B6-AD9F-4F47-AFBC-494237244D8D}" type="parTrans" cxnId="{CFEC93FE-A243-4505-BFD8-B8A6EEF161B1}">
      <dgm:prSet/>
      <dgm:spPr/>
      <dgm:t>
        <a:bodyPr/>
        <a:lstStyle/>
        <a:p>
          <a:endParaRPr lang="pl-PL" sz="2800"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AA6CA393-B448-4F7D-A247-73817F5F19ED}" type="sibTrans" cxnId="{CFEC93FE-A243-4505-BFD8-B8A6EEF161B1}">
      <dgm:prSet/>
      <dgm:spPr/>
      <dgm:t>
        <a:bodyPr/>
        <a:lstStyle/>
        <a:p>
          <a:endParaRPr lang="pl-PL" sz="2800"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B10B0D7A-AA7B-4D22-9A4A-4581C676DDCF}">
      <dgm:prSet phldrT="[Tekst]" custT="1"/>
      <dgm:spPr>
        <a:solidFill>
          <a:srgbClr val="D23015"/>
        </a:solidFill>
      </dgm:spPr>
      <dgm:t>
        <a:bodyPr/>
        <a:lstStyle/>
        <a:p>
          <a:r>
            <a:rPr lang="pl-PL" sz="200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Działania na rzecz </a:t>
          </a:r>
        </a:p>
        <a:p>
          <a:r>
            <a:rPr lang="pl-PL" sz="200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zdrowia i profilaktyki</a:t>
          </a:r>
        </a:p>
      </dgm:t>
    </dgm:pt>
    <dgm:pt modelId="{5E823EC7-E715-4E06-A145-4F2B43932C51}" type="parTrans" cxnId="{6F720A70-6D69-4FE1-ADC3-8F46B6320BB2}">
      <dgm:prSet/>
      <dgm:spPr/>
      <dgm:t>
        <a:bodyPr/>
        <a:lstStyle/>
        <a:p>
          <a:endParaRPr lang="pl-PL" sz="2800"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37036D20-6477-4AC7-8E4E-8A88CC2AF537}" type="sibTrans" cxnId="{6F720A70-6D69-4FE1-ADC3-8F46B6320BB2}">
      <dgm:prSet/>
      <dgm:spPr/>
      <dgm:t>
        <a:bodyPr/>
        <a:lstStyle/>
        <a:p>
          <a:endParaRPr lang="pl-PL" sz="2800"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03AEAF61-11FE-4AD7-9281-ECB80B98B112}">
      <dgm:prSet phldrT="[Tekst]" custT="1"/>
      <dgm:spPr>
        <a:solidFill>
          <a:srgbClr val="D23015"/>
        </a:solidFill>
      </dgm:spPr>
      <dgm:t>
        <a:bodyPr/>
        <a:lstStyle/>
        <a:p>
          <a:r>
            <a:rPr lang="pl-PL" sz="200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Aktywizacja społeczeństwa i niwelowanie </a:t>
          </a:r>
        </a:p>
        <a:p>
          <a:r>
            <a:rPr lang="pl-PL" sz="200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nierówności społecznych</a:t>
          </a:r>
        </a:p>
      </dgm:t>
    </dgm:pt>
    <dgm:pt modelId="{3352A727-3171-4DB4-8275-943F4A31BBBA}" type="parTrans" cxnId="{236D6B37-4483-4D5B-87DC-264808657ED1}">
      <dgm:prSet/>
      <dgm:spPr/>
      <dgm:t>
        <a:bodyPr/>
        <a:lstStyle/>
        <a:p>
          <a:endParaRPr lang="pl-PL" sz="2800"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E735580A-0937-48F6-869F-DA2B2B16C517}" type="sibTrans" cxnId="{236D6B37-4483-4D5B-87DC-264808657ED1}">
      <dgm:prSet/>
      <dgm:spPr/>
      <dgm:t>
        <a:bodyPr/>
        <a:lstStyle/>
        <a:p>
          <a:endParaRPr lang="pl-PL" sz="2800"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A4BEE845-394D-476B-8FA4-A5B283DEA77A}" type="pres">
      <dgm:prSet presAssocID="{4EEE2980-B856-482D-B3F8-518EF7FE8F18}" presName="linear" presStyleCnt="0">
        <dgm:presLayoutVars>
          <dgm:dir/>
          <dgm:animLvl val="lvl"/>
          <dgm:resizeHandles val="exact"/>
        </dgm:presLayoutVars>
      </dgm:prSet>
      <dgm:spPr/>
    </dgm:pt>
    <dgm:pt modelId="{CA7FC361-3394-4C4D-AB25-E29E53E076CD}" type="pres">
      <dgm:prSet presAssocID="{F9E1FB4A-A035-417D-91CB-DA72BE05D8F2}" presName="parentLin" presStyleCnt="0"/>
      <dgm:spPr/>
    </dgm:pt>
    <dgm:pt modelId="{973EF16C-7D11-4054-9522-91C0C233EE83}" type="pres">
      <dgm:prSet presAssocID="{F9E1FB4A-A035-417D-91CB-DA72BE05D8F2}" presName="parentLeftMargin" presStyleLbl="node1" presStyleIdx="0" presStyleCnt="3"/>
      <dgm:spPr/>
    </dgm:pt>
    <dgm:pt modelId="{B31FD1E3-85DB-4207-A5E7-E6B7773A27E3}" type="pres">
      <dgm:prSet presAssocID="{F9E1FB4A-A035-417D-91CB-DA72BE05D8F2}" presName="parentText" presStyleLbl="node1" presStyleIdx="0" presStyleCnt="3" custScaleY="186298">
        <dgm:presLayoutVars>
          <dgm:chMax val="0"/>
          <dgm:bulletEnabled val="1"/>
        </dgm:presLayoutVars>
      </dgm:prSet>
      <dgm:spPr/>
    </dgm:pt>
    <dgm:pt modelId="{4DBAE5C2-E590-473D-A069-7590945629F0}" type="pres">
      <dgm:prSet presAssocID="{F9E1FB4A-A035-417D-91CB-DA72BE05D8F2}" presName="negativeSpace" presStyleCnt="0"/>
      <dgm:spPr/>
    </dgm:pt>
    <dgm:pt modelId="{EFD6A5C4-7D27-4BBC-8C86-77F6F17B184B}" type="pres">
      <dgm:prSet presAssocID="{F9E1FB4A-A035-417D-91CB-DA72BE05D8F2}" presName="childText" presStyleLbl="conFgAcc1" presStyleIdx="0" presStyleCnt="3">
        <dgm:presLayoutVars>
          <dgm:bulletEnabled val="1"/>
        </dgm:presLayoutVars>
      </dgm:prSet>
      <dgm:spPr>
        <a:noFill/>
        <a:ln>
          <a:solidFill>
            <a:srgbClr val="D23015"/>
          </a:solidFill>
        </a:ln>
      </dgm:spPr>
    </dgm:pt>
    <dgm:pt modelId="{EF53ACB8-59EB-434E-ACBF-1C73BD2E9685}" type="pres">
      <dgm:prSet presAssocID="{AA6CA393-B448-4F7D-A247-73817F5F19ED}" presName="spaceBetweenRectangles" presStyleCnt="0"/>
      <dgm:spPr/>
    </dgm:pt>
    <dgm:pt modelId="{BE5B156A-22F0-457E-AC98-3510B7526D6F}" type="pres">
      <dgm:prSet presAssocID="{B10B0D7A-AA7B-4D22-9A4A-4581C676DDCF}" presName="parentLin" presStyleCnt="0"/>
      <dgm:spPr/>
    </dgm:pt>
    <dgm:pt modelId="{45B7C83D-8E3F-410D-9AA3-F7BBC81B1CD1}" type="pres">
      <dgm:prSet presAssocID="{B10B0D7A-AA7B-4D22-9A4A-4581C676DDCF}" presName="parentLeftMargin" presStyleLbl="node1" presStyleIdx="0" presStyleCnt="3"/>
      <dgm:spPr/>
    </dgm:pt>
    <dgm:pt modelId="{187B0251-8429-4A9A-AFEC-978BFBF7EBEE}" type="pres">
      <dgm:prSet presAssocID="{B10B0D7A-AA7B-4D22-9A4A-4581C676DDCF}" presName="parentText" presStyleLbl="node1" presStyleIdx="1" presStyleCnt="3" custScaleY="191489">
        <dgm:presLayoutVars>
          <dgm:chMax val="0"/>
          <dgm:bulletEnabled val="1"/>
        </dgm:presLayoutVars>
      </dgm:prSet>
      <dgm:spPr/>
    </dgm:pt>
    <dgm:pt modelId="{49D2664B-CCC7-44F1-B218-3FFC8F00694D}" type="pres">
      <dgm:prSet presAssocID="{B10B0D7A-AA7B-4D22-9A4A-4581C676DDCF}" presName="negativeSpace" presStyleCnt="0"/>
      <dgm:spPr/>
    </dgm:pt>
    <dgm:pt modelId="{470B401B-FD1F-4272-A6B7-B32E55912E0E}" type="pres">
      <dgm:prSet presAssocID="{B10B0D7A-AA7B-4D22-9A4A-4581C676DDCF}" presName="childText" presStyleLbl="conFgAcc1" presStyleIdx="1" presStyleCnt="3">
        <dgm:presLayoutVars>
          <dgm:bulletEnabled val="1"/>
        </dgm:presLayoutVars>
      </dgm:prSet>
      <dgm:spPr>
        <a:ln>
          <a:solidFill>
            <a:srgbClr val="D23015"/>
          </a:solidFill>
        </a:ln>
      </dgm:spPr>
    </dgm:pt>
    <dgm:pt modelId="{8999363C-2C0E-4DFD-BC6B-6D9BFA6A7DEE}" type="pres">
      <dgm:prSet presAssocID="{37036D20-6477-4AC7-8E4E-8A88CC2AF537}" presName="spaceBetweenRectangles" presStyleCnt="0"/>
      <dgm:spPr/>
    </dgm:pt>
    <dgm:pt modelId="{83C11615-7789-4442-9A1B-844BB0467556}" type="pres">
      <dgm:prSet presAssocID="{03AEAF61-11FE-4AD7-9281-ECB80B98B112}" presName="parentLin" presStyleCnt="0"/>
      <dgm:spPr/>
    </dgm:pt>
    <dgm:pt modelId="{65094C33-BF4E-4CAF-AE81-4679F23324EA}" type="pres">
      <dgm:prSet presAssocID="{03AEAF61-11FE-4AD7-9281-ECB80B98B112}" presName="parentLeftMargin" presStyleLbl="node1" presStyleIdx="1" presStyleCnt="3"/>
      <dgm:spPr/>
    </dgm:pt>
    <dgm:pt modelId="{41D6F129-BCCB-4F98-8127-C485975D2078}" type="pres">
      <dgm:prSet presAssocID="{03AEAF61-11FE-4AD7-9281-ECB80B98B112}" presName="parentText" presStyleLbl="node1" presStyleIdx="2" presStyleCnt="3" custScaleX="131916" custScaleY="201871">
        <dgm:presLayoutVars>
          <dgm:chMax val="0"/>
          <dgm:bulletEnabled val="1"/>
        </dgm:presLayoutVars>
      </dgm:prSet>
      <dgm:spPr/>
    </dgm:pt>
    <dgm:pt modelId="{5D64719E-68B3-4F3D-B4A3-D83305AB2E76}" type="pres">
      <dgm:prSet presAssocID="{03AEAF61-11FE-4AD7-9281-ECB80B98B112}" presName="negativeSpace" presStyleCnt="0"/>
      <dgm:spPr/>
    </dgm:pt>
    <dgm:pt modelId="{83EA2812-1ECA-45CD-8DD7-A1E5F5801B56}" type="pres">
      <dgm:prSet presAssocID="{03AEAF61-11FE-4AD7-9281-ECB80B98B112}" presName="childText" presStyleLbl="conFgAcc1" presStyleIdx="2" presStyleCnt="3">
        <dgm:presLayoutVars>
          <dgm:bulletEnabled val="1"/>
        </dgm:presLayoutVars>
      </dgm:prSet>
      <dgm:spPr>
        <a:ln>
          <a:solidFill>
            <a:srgbClr val="D23015"/>
          </a:solidFill>
        </a:ln>
      </dgm:spPr>
    </dgm:pt>
  </dgm:ptLst>
  <dgm:cxnLst>
    <dgm:cxn modelId="{1FD43810-E9E7-4483-AB51-61A9C1A36824}" type="presOf" srcId="{F9E1FB4A-A035-417D-91CB-DA72BE05D8F2}" destId="{973EF16C-7D11-4054-9522-91C0C233EE83}" srcOrd="0" destOrd="0" presId="urn:microsoft.com/office/officeart/2005/8/layout/list1"/>
    <dgm:cxn modelId="{236D6B37-4483-4D5B-87DC-264808657ED1}" srcId="{4EEE2980-B856-482D-B3F8-518EF7FE8F18}" destId="{03AEAF61-11FE-4AD7-9281-ECB80B98B112}" srcOrd="2" destOrd="0" parTransId="{3352A727-3171-4DB4-8275-943F4A31BBBA}" sibTransId="{E735580A-0937-48F6-869F-DA2B2B16C517}"/>
    <dgm:cxn modelId="{6F720A70-6D69-4FE1-ADC3-8F46B6320BB2}" srcId="{4EEE2980-B856-482D-B3F8-518EF7FE8F18}" destId="{B10B0D7A-AA7B-4D22-9A4A-4581C676DDCF}" srcOrd="1" destOrd="0" parTransId="{5E823EC7-E715-4E06-A145-4F2B43932C51}" sibTransId="{37036D20-6477-4AC7-8E4E-8A88CC2AF537}"/>
    <dgm:cxn modelId="{9ADFCFAF-71E8-4A75-ACB5-63DAE4C8FBE6}" type="presOf" srcId="{4EEE2980-B856-482D-B3F8-518EF7FE8F18}" destId="{A4BEE845-394D-476B-8FA4-A5B283DEA77A}" srcOrd="0" destOrd="0" presId="urn:microsoft.com/office/officeart/2005/8/layout/list1"/>
    <dgm:cxn modelId="{629D0FB2-24FF-42F0-B867-50544F94D367}" type="presOf" srcId="{B10B0D7A-AA7B-4D22-9A4A-4581C676DDCF}" destId="{187B0251-8429-4A9A-AFEC-978BFBF7EBEE}" srcOrd="1" destOrd="0" presId="urn:microsoft.com/office/officeart/2005/8/layout/list1"/>
    <dgm:cxn modelId="{18C346B4-941E-4C99-A2D5-B4D0D97CB080}" type="presOf" srcId="{F9E1FB4A-A035-417D-91CB-DA72BE05D8F2}" destId="{B31FD1E3-85DB-4207-A5E7-E6B7773A27E3}" srcOrd="1" destOrd="0" presId="urn:microsoft.com/office/officeart/2005/8/layout/list1"/>
    <dgm:cxn modelId="{1CADEFBE-6AEA-46D5-BE05-B80EA3CE1E5D}" type="presOf" srcId="{03AEAF61-11FE-4AD7-9281-ECB80B98B112}" destId="{65094C33-BF4E-4CAF-AE81-4679F23324EA}" srcOrd="0" destOrd="0" presId="urn:microsoft.com/office/officeart/2005/8/layout/list1"/>
    <dgm:cxn modelId="{B5BF6AE7-8644-4A42-8EC3-C2EB1472B015}" type="presOf" srcId="{03AEAF61-11FE-4AD7-9281-ECB80B98B112}" destId="{41D6F129-BCCB-4F98-8127-C485975D2078}" srcOrd="1" destOrd="0" presId="urn:microsoft.com/office/officeart/2005/8/layout/list1"/>
    <dgm:cxn modelId="{12A79BE9-BDA4-4AEC-B40D-2908AF43DD9C}" type="presOf" srcId="{B10B0D7A-AA7B-4D22-9A4A-4581C676DDCF}" destId="{45B7C83D-8E3F-410D-9AA3-F7BBC81B1CD1}" srcOrd="0" destOrd="0" presId="urn:microsoft.com/office/officeart/2005/8/layout/list1"/>
    <dgm:cxn modelId="{CFEC93FE-A243-4505-BFD8-B8A6EEF161B1}" srcId="{4EEE2980-B856-482D-B3F8-518EF7FE8F18}" destId="{F9E1FB4A-A035-417D-91CB-DA72BE05D8F2}" srcOrd="0" destOrd="0" parTransId="{8589A2B6-AD9F-4F47-AFBC-494237244D8D}" sibTransId="{AA6CA393-B448-4F7D-A247-73817F5F19ED}"/>
    <dgm:cxn modelId="{573E4276-870A-475A-8E97-CED41046D828}" type="presParOf" srcId="{A4BEE845-394D-476B-8FA4-A5B283DEA77A}" destId="{CA7FC361-3394-4C4D-AB25-E29E53E076CD}" srcOrd="0" destOrd="0" presId="urn:microsoft.com/office/officeart/2005/8/layout/list1"/>
    <dgm:cxn modelId="{9189817C-3833-4488-9B77-26B36700AF63}" type="presParOf" srcId="{CA7FC361-3394-4C4D-AB25-E29E53E076CD}" destId="{973EF16C-7D11-4054-9522-91C0C233EE83}" srcOrd="0" destOrd="0" presId="urn:microsoft.com/office/officeart/2005/8/layout/list1"/>
    <dgm:cxn modelId="{B8971BB8-7DB0-440E-924F-551808CFF336}" type="presParOf" srcId="{CA7FC361-3394-4C4D-AB25-E29E53E076CD}" destId="{B31FD1E3-85DB-4207-A5E7-E6B7773A27E3}" srcOrd="1" destOrd="0" presId="urn:microsoft.com/office/officeart/2005/8/layout/list1"/>
    <dgm:cxn modelId="{A3734BA1-4549-47B1-B5DC-EB28D0CABD91}" type="presParOf" srcId="{A4BEE845-394D-476B-8FA4-A5B283DEA77A}" destId="{4DBAE5C2-E590-473D-A069-7590945629F0}" srcOrd="1" destOrd="0" presId="urn:microsoft.com/office/officeart/2005/8/layout/list1"/>
    <dgm:cxn modelId="{C1876A14-EDF9-4CD8-B59A-281322C970CD}" type="presParOf" srcId="{A4BEE845-394D-476B-8FA4-A5B283DEA77A}" destId="{EFD6A5C4-7D27-4BBC-8C86-77F6F17B184B}" srcOrd="2" destOrd="0" presId="urn:microsoft.com/office/officeart/2005/8/layout/list1"/>
    <dgm:cxn modelId="{87EAD2D2-D5E2-45A7-A997-D0979EA27996}" type="presParOf" srcId="{A4BEE845-394D-476B-8FA4-A5B283DEA77A}" destId="{EF53ACB8-59EB-434E-ACBF-1C73BD2E9685}" srcOrd="3" destOrd="0" presId="urn:microsoft.com/office/officeart/2005/8/layout/list1"/>
    <dgm:cxn modelId="{2CB924C9-1394-42AC-9D01-861A4EA977BC}" type="presParOf" srcId="{A4BEE845-394D-476B-8FA4-A5B283DEA77A}" destId="{BE5B156A-22F0-457E-AC98-3510B7526D6F}" srcOrd="4" destOrd="0" presId="urn:microsoft.com/office/officeart/2005/8/layout/list1"/>
    <dgm:cxn modelId="{C4EDD467-F622-4D6A-BBE8-5C895BA15B82}" type="presParOf" srcId="{BE5B156A-22F0-457E-AC98-3510B7526D6F}" destId="{45B7C83D-8E3F-410D-9AA3-F7BBC81B1CD1}" srcOrd="0" destOrd="0" presId="urn:microsoft.com/office/officeart/2005/8/layout/list1"/>
    <dgm:cxn modelId="{2E02B601-A47C-4C7E-946C-384CEFCA5754}" type="presParOf" srcId="{BE5B156A-22F0-457E-AC98-3510B7526D6F}" destId="{187B0251-8429-4A9A-AFEC-978BFBF7EBEE}" srcOrd="1" destOrd="0" presId="urn:microsoft.com/office/officeart/2005/8/layout/list1"/>
    <dgm:cxn modelId="{FC68E933-803F-4A7C-B8E0-CE5A17B6AB97}" type="presParOf" srcId="{A4BEE845-394D-476B-8FA4-A5B283DEA77A}" destId="{49D2664B-CCC7-44F1-B218-3FFC8F00694D}" srcOrd="5" destOrd="0" presId="urn:microsoft.com/office/officeart/2005/8/layout/list1"/>
    <dgm:cxn modelId="{DBFEACCB-A23A-4CAF-B1EC-09990C724A42}" type="presParOf" srcId="{A4BEE845-394D-476B-8FA4-A5B283DEA77A}" destId="{470B401B-FD1F-4272-A6B7-B32E55912E0E}" srcOrd="6" destOrd="0" presId="urn:microsoft.com/office/officeart/2005/8/layout/list1"/>
    <dgm:cxn modelId="{621C30D8-9922-4596-86B6-25692E2ABA87}" type="presParOf" srcId="{A4BEE845-394D-476B-8FA4-A5B283DEA77A}" destId="{8999363C-2C0E-4DFD-BC6B-6D9BFA6A7DEE}" srcOrd="7" destOrd="0" presId="urn:microsoft.com/office/officeart/2005/8/layout/list1"/>
    <dgm:cxn modelId="{14A72EB7-107E-4F76-A8BA-1303288DD437}" type="presParOf" srcId="{A4BEE845-394D-476B-8FA4-A5B283DEA77A}" destId="{83C11615-7789-4442-9A1B-844BB0467556}" srcOrd="8" destOrd="0" presId="urn:microsoft.com/office/officeart/2005/8/layout/list1"/>
    <dgm:cxn modelId="{6732CEBC-40D0-47F5-B5CB-921B64396FBE}" type="presParOf" srcId="{83C11615-7789-4442-9A1B-844BB0467556}" destId="{65094C33-BF4E-4CAF-AE81-4679F23324EA}" srcOrd="0" destOrd="0" presId="urn:microsoft.com/office/officeart/2005/8/layout/list1"/>
    <dgm:cxn modelId="{A62CC242-4CEA-462D-B22F-36EBEFC34E51}" type="presParOf" srcId="{83C11615-7789-4442-9A1B-844BB0467556}" destId="{41D6F129-BCCB-4F98-8127-C485975D2078}" srcOrd="1" destOrd="0" presId="urn:microsoft.com/office/officeart/2005/8/layout/list1"/>
    <dgm:cxn modelId="{D42238E5-7E5A-4DB2-868A-6A3DDF640856}" type="presParOf" srcId="{A4BEE845-394D-476B-8FA4-A5B283DEA77A}" destId="{5D64719E-68B3-4F3D-B4A3-D83305AB2E76}" srcOrd="9" destOrd="0" presId="urn:microsoft.com/office/officeart/2005/8/layout/list1"/>
    <dgm:cxn modelId="{B8E36733-B011-41A1-B59D-5BF75A5D44D4}" type="presParOf" srcId="{A4BEE845-394D-476B-8FA4-A5B283DEA77A}" destId="{83EA2812-1ECA-45CD-8DD7-A1E5F5801B56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EEE2980-B856-482D-B3F8-518EF7FE8F18}" type="doc">
      <dgm:prSet loTypeId="urn:microsoft.com/office/officeart/2005/8/layout/list1" loCatId="list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pl-PL"/>
        </a:p>
      </dgm:t>
    </dgm:pt>
    <dgm:pt modelId="{F9E1FB4A-A035-417D-91CB-DA72BE05D8F2}">
      <dgm:prSet phldrT="[Tekst]"/>
      <dgm:spPr>
        <a:solidFill>
          <a:srgbClr val="D23015"/>
        </a:solidFill>
      </dgm:spPr>
      <dgm:t>
        <a:bodyPr/>
        <a:lstStyle/>
        <a:p>
          <a:r>
            <a:rPr lang="pl-PL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NZK</a:t>
          </a:r>
        </a:p>
      </dgm:t>
    </dgm:pt>
    <dgm:pt modelId="{8589A2B6-AD9F-4F47-AFBC-494237244D8D}" type="parTrans" cxnId="{CFEC93FE-A243-4505-BFD8-B8A6EEF161B1}">
      <dgm:prSet/>
      <dgm:spPr/>
      <dgm:t>
        <a:bodyPr/>
        <a:lstStyle/>
        <a:p>
          <a:endParaRPr lang="pl-PL"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AA6CA393-B448-4F7D-A247-73817F5F19ED}" type="sibTrans" cxnId="{CFEC93FE-A243-4505-BFD8-B8A6EEF161B1}">
      <dgm:prSet/>
      <dgm:spPr/>
      <dgm:t>
        <a:bodyPr/>
        <a:lstStyle/>
        <a:p>
          <a:endParaRPr lang="pl-PL"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B10B0D7A-AA7B-4D22-9A4A-4581C676DDCF}">
      <dgm:prSet phldrT="[Tekst]"/>
      <dgm:spPr>
        <a:solidFill>
          <a:srgbClr val="D23015"/>
        </a:solidFill>
      </dgm:spPr>
      <dgm:t>
        <a:bodyPr/>
        <a:lstStyle/>
        <a:p>
          <a:r>
            <a:rPr lang="pl-PL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ROSC</a:t>
          </a:r>
        </a:p>
      </dgm:t>
    </dgm:pt>
    <dgm:pt modelId="{5E823EC7-E715-4E06-A145-4F2B43932C51}" type="parTrans" cxnId="{6F720A70-6D69-4FE1-ADC3-8F46B6320BB2}">
      <dgm:prSet/>
      <dgm:spPr/>
      <dgm:t>
        <a:bodyPr/>
        <a:lstStyle/>
        <a:p>
          <a:endParaRPr lang="pl-PL"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37036D20-6477-4AC7-8E4E-8A88CC2AF537}" type="sibTrans" cxnId="{6F720A70-6D69-4FE1-ADC3-8F46B6320BB2}">
      <dgm:prSet/>
      <dgm:spPr/>
      <dgm:t>
        <a:bodyPr/>
        <a:lstStyle/>
        <a:p>
          <a:endParaRPr lang="pl-PL"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03AEAF61-11FE-4AD7-9281-ECB80B98B112}">
      <dgm:prSet phldrT="[Tekst]"/>
      <dgm:spPr>
        <a:solidFill>
          <a:srgbClr val="D23015"/>
        </a:solidFill>
      </dgm:spPr>
      <dgm:t>
        <a:bodyPr/>
        <a:lstStyle/>
        <a:p>
          <a:r>
            <a:rPr lang="pl-PL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ERC, WHO</a:t>
          </a:r>
        </a:p>
      </dgm:t>
    </dgm:pt>
    <dgm:pt modelId="{3352A727-3171-4DB4-8275-943F4A31BBBA}" type="parTrans" cxnId="{236D6B37-4483-4D5B-87DC-264808657ED1}">
      <dgm:prSet/>
      <dgm:spPr/>
      <dgm:t>
        <a:bodyPr/>
        <a:lstStyle/>
        <a:p>
          <a:endParaRPr lang="pl-PL"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E735580A-0937-48F6-869F-DA2B2B16C517}" type="sibTrans" cxnId="{236D6B37-4483-4D5B-87DC-264808657ED1}">
      <dgm:prSet/>
      <dgm:spPr/>
      <dgm:t>
        <a:bodyPr/>
        <a:lstStyle/>
        <a:p>
          <a:endParaRPr lang="pl-PL"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A4BEE845-394D-476B-8FA4-A5B283DEA77A}" type="pres">
      <dgm:prSet presAssocID="{4EEE2980-B856-482D-B3F8-518EF7FE8F18}" presName="linear" presStyleCnt="0">
        <dgm:presLayoutVars>
          <dgm:dir/>
          <dgm:animLvl val="lvl"/>
          <dgm:resizeHandles val="exact"/>
        </dgm:presLayoutVars>
      </dgm:prSet>
      <dgm:spPr/>
    </dgm:pt>
    <dgm:pt modelId="{CA7FC361-3394-4C4D-AB25-E29E53E076CD}" type="pres">
      <dgm:prSet presAssocID="{F9E1FB4A-A035-417D-91CB-DA72BE05D8F2}" presName="parentLin" presStyleCnt="0"/>
      <dgm:spPr/>
    </dgm:pt>
    <dgm:pt modelId="{973EF16C-7D11-4054-9522-91C0C233EE83}" type="pres">
      <dgm:prSet presAssocID="{F9E1FB4A-A035-417D-91CB-DA72BE05D8F2}" presName="parentLeftMargin" presStyleLbl="node1" presStyleIdx="0" presStyleCnt="3"/>
      <dgm:spPr/>
    </dgm:pt>
    <dgm:pt modelId="{B31FD1E3-85DB-4207-A5E7-E6B7773A27E3}" type="pres">
      <dgm:prSet presAssocID="{F9E1FB4A-A035-417D-91CB-DA72BE05D8F2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4DBAE5C2-E590-473D-A069-7590945629F0}" type="pres">
      <dgm:prSet presAssocID="{F9E1FB4A-A035-417D-91CB-DA72BE05D8F2}" presName="negativeSpace" presStyleCnt="0"/>
      <dgm:spPr/>
    </dgm:pt>
    <dgm:pt modelId="{EFD6A5C4-7D27-4BBC-8C86-77F6F17B184B}" type="pres">
      <dgm:prSet presAssocID="{F9E1FB4A-A035-417D-91CB-DA72BE05D8F2}" presName="childText" presStyleLbl="conFgAcc1" presStyleIdx="0" presStyleCnt="3">
        <dgm:presLayoutVars>
          <dgm:bulletEnabled val="1"/>
        </dgm:presLayoutVars>
      </dgm:prSet>
      <dgm:spPr>
        <a:noFill/>
        <a:ln>
          <a:solidFill>
            <a:srgbClr val="D23015"/>
          </a:solidFill>
        </a:ln>
      </dgm:spPr>
    </dgm:pt>
    <dgm:pt modelId="{EF53ACB8-59EB-434E-ACBF-1C73BD2E9685}" type="pres">
      <dgm:prSet presAssocID="{AA6CA393-B448-4F7D-A247-73817F5F19ED}" presName="spaceBetweenRectangles" presStyleCnt="0"/>
      <dgm:spPr/>
    </dgm:pt>
    <dgm:pt modelId="{BE5B156A-22F0-457E-AC98-3510B7526D6F}" type="pres">
      <dgm:prSet presAssocID="{B10B0D7A-AA7B-4D22-9A4A-4581C676DDCF}" presName="parentLin" presStyleCnt="0"/>
      <dgm:spPr/>
    </dgm:pt>
    <dgm:pt modelId="{45B7C83D-8E3F-410D-9AA3-F7BBC81B1CD1}" type="pres">
      <dgm:prSet presAssocID="{B10B0D7A-AA7B-4D22-9A4A-4581C676DDCF}" presName="parentLeftMargin" presStyleLbl="node1" presStyleIdx="0" presStyleCnt="3"/>
      <dgm:spPr/>
    </dgm:pt>
    <dgm:pt modelId="{187B0251-8429-4A9A-AFEC-978BFBF7EBEE}" type="pres">
      <dgm:prSet presAssocID="{B10B0D7A-AA7B-4D22-9A4A-4581C676DDCF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49D2664B-CCC7-44F1-B218-3FFC8F00694D}" type="pres">
      <dgm:prSet presAssocID="{B10B0D7A-AA7B-4D22-9A4A-4581C676DDCF}" presName="negativeSpace" presStyleCnt="0"/>
      <dgm:spPr/>
    </dgm:pt>
    <dgm:pt modelId="{470B401B-FD1F-4272-A6B7-B32E55912E0E}" type="pres">
      <dgm:prSet presAssocID="{B10B0D7A-AA7B-4D22-9A4A-4581C676DDCF}" presName="childText" presStyleLbl="conFgAcc1" presStyleIdx="1" presStyleCnt="3">
        <dgm:presLayoutVars>
          <dgm:bulletEnabled val="1"/>
        </dgm:presLayoutVars>
      </dgm:prSet>
      <dgm:spPr>
        <a:ln>
          <a:solidFill>
            <a:srgbClr val="D23015"/>
          </a:solidFill>
        </a:ln>
      </dgm:spPr>
    </dgm:pt>
    <dgm:pt modelId="{8999363C-2C0E-4DFD-BC6B-6D9BFA6A7DEE}" type="pres">
      <dgm:prSet presAssocID="{37036D20-6477-4AC7-8E4E-8A88CC2AF537}" presName="spaceBetweenRectangles" presStyleCnt="0"/>
      <dgm:spPr/>
    </dgm:pt>
    <dgm:pt modelId="{83C11615-7789-4442-9A1B-844BB0467556}" type="pres">
      <dgm:prSet presAssocID="{03AEAF61-11FE-4AD7-9281-ECB80B98B112}" presName="parentLin" presStyleCnt="0"/>
      <dgm:spPr/>
    </dgm:pt>
    <dgm:pt modelId="{65094C33-BF4E-4CAF-AE81-4679F23324EA}" type="pres">
      <dgm:prSet presAssocID="{03AEAF61-11FE-4AD7-9281-ECB80B98B112}" presName="parentLeftMargin" presStyleLbl="node1" presStyleIdx="1" presStyleCnt="3"/>
      <dgm:spPr/>
    </dgm:pt>
    <dgm:pt modelId="{41D6F129-BCCB-4F98-8127-C485975D2078}" type="pres">
      <dgm:prSet presAssocID="{03AEAF61-11FE-4AD7-9281-ECB80B98B112}" presName="parentText" presStyleLbl="node1" presStyleIdx="2" presStyleCnt="3" custScaleX="119879">
        <dgm:presLayoutVars>
          <dgm:chMax val="0"/>
          <dgm:bulletEnabled val="1"/>
        </dgm:presLayoutVars>
      </dgm:prSet>
      <dgm:spPr/>
    </dgm:pt>
    <dgm:pt modelId="{5D64719E-68B3-4F3D-B4A3-D83305AB2E76}" type="pres">
      <dgm:prSet presAssocID="{03AEAF61-11FE-4AD7-9281-ECB80B98B112}" presName="negativeSpace" presStyleCnt="0"/>
      <dgm:spPr/>
    </dgm:pt>
    <dgm:pt modelId="{83EA2812-1ECA-45CD-8DD7-A1E5F5801B56}" type="pres">
      <dgm:prSet presAssocID="{03AEAF61-11FE-4AD7-9281-ECB80B98B112}" presName="childText" presStyleLbl="conFgAcc1" presStyleIdx="2" presStyleCnt="3">
        <dgm:presLayoutVars>
          <dgm:bulletEnabled val="1"/>
        </dgm:presLayoutVars>
      </dgm:prSet>
      <dgm:spPr>
        <a:ln>
          <a:solidFill>
            <a:srgbClr val="D23015"/>
          </a:solidFill>
        </a:ln>
      </dgm:spPr>
    </dgm:pt>
  </dgm:ptLst>
  <dgm:cxnLst>
    <dgm:cxn modelId="{1FD43810-E9E7-4483-AB51-61A9C1A36824}" type="presOf" srcId="{F9E1FB4A-A035-417D-91CB-DA72BE05D8F2}" destId="{973EF16C-7D11-4054-9522-91C0C233EE83}" srcOrd="0" destOrd="0" presId="urn:microsoft.com/office/officeart/2005/8/layout/list1"/>
    <dgm:cxn modelId="{236D6B37-4483-4D5B-87DC-264808657ED1}" srcId="{4EEE2980-B856-482D-B3F8-518EF7FE8F18}" destId="{03AEAF61-11FE-4AD7-9281-ECB80B98B112}" srcOrd="2" destOrd="0" parTransId="{3352A727-3171-4DB4-8275-943F4A31BBBA}" sibTransId="{E735580A-0937-48F6-869F-DA2B2B16C517}"/>
    <dgm:cxn modelId="{6F720A70-6D69-4FE1-ADC3-8F46B6320BB2}" srcId="{4EEE2980-B856-482D-B3F8-518EF7FE8F18}" destId="{B10B0D7A-AA7B-4D22-9A4A-4581C676DDCF}" srcOrd="1" destOrd="0" parTransId="{5E823EC7-E715-4E06-A145-4F2B43932C51}" sibTransId="{37036D20-6477-4AC7-8E4E-8A88CC2AF537}"/>
    <dgm:cxn modelId="{9ADFCFAF-71E8-4A75-ACB5-63DAE4C8FBE6}" type="presOf" srcId="{4EEE2980-B856-482D-B3F8-518EF7FE8F18}" destId="{A4BEE845-394D-476B-8FA4-A5B283DEA77A}" srcOrd="0" destOrd="0" presId="urn:microsoft.com/office/officeart/2005/8/layout/list1"/>
    <dgm:cxn modelId="{629D0FB2-24FF-42F0-B867-50544F94D367}" type="presOf" srcId="{B10B0D7A-AA7B-4D22-9A4A-4581C676DDCF}" destId="{187B0251-8429-4A9A-AFEC-978BFBF7EBEE}" srcOrd="1" destOrd="0" presId="urn:microsoft.com/office/officeart/2005/8/layout/list1"/>
    <dgm:cxn modelId="{18C346B4-941E-4C99-A2D5-B4D0D97CB080}" type="presOf" srcId="{F9E1FB4A-A035-417D-91CB-DA72BE05D8F2}" destId="{B31FD1E3-85DB-4207-A5E7-E6B7773A27E3}" srcOrd="1" destOrd="0" presId="urn:microsoft.com/office/officeart/2005/8/layout/list1"/>
    <dgm:cxn modelId="{1CADEFBE-6AEA-46D5-BE05-B80EA3CE1E5D}" type="presOf" srcId="{03AEAF61-11FE-4AD7-9281-ECB80B98B112}" destId="{65094C33-BF4E-4CAF-AE81-4679F23324EA}" srcOrd="0" destOrd="0" presId="urn:microsoft.com/office/officeart/2005/8/layout/list1"/>
    <dgm:cxn modelId="{B5BF6AE7-8644-4A42-8EC3-C2EB1472B015}" type="presOf" srcId="{03AEAF61-11FE-4AD7-9281-ECB80B98B112}" destId="{41D6F129-BCCB-4F98-8127-C485975D2078}" srcOrd="1" destOrd="0" presId="urn:microsoft.com/office/officeart/2005/8/layout/list1"/>
    <dgm:cxn modelId="{12A79BE9-BDA4-4AEC-B40D-2908AF43DD9C}" type="presOf" srcId="{B10B0D7A-AA7B-4D22-9A4A-4581C676DDCF}" destId="{45B7C83D-8E3F-410D-9AA3-F7BBC81B1CD1}" srcOrd="0" destOrd="0" presId="urn:microsoft.com/office/officeart/2005/8/layout/list1"/>
    <dgm:cxn modelId="{CFEC93FE-A243-4505-BFD8-B8A6EEF161B1}" srcId="{4EEE2980-B856-482D-B3F8-518EF7FE8F18}" destId="{F9E1FB4A-A035-417D-91CB-DA72BE05D8F2}" srcOrd="0" destOrd="0" parTransId="{8589A2B6-AD9F-4F47-AFBC-494237244D8D}" sibTransId="{AA6CA393-B448-4F7D-A247-73817F5F19ED}"/>
    <dgm:cxn modelId="{573E4276-870A-475A-8E97-CED41046D828}" type="presParOf" srcId="{A4BEE845-394D-476B-8FA4-A5B283DEA77A}" destId="{CA7FC361-3394-4C4D-AB25-E29E53E076CD}" srcOrd="0" destOrd="0" presId="urn:microsoft.com/office/officeart/2005/8/layout/list1"/>
    <dgm:cxn modelId="{9189817C-3833-4488-9B77-26B36700AF63}" type="presParOf" srcId="{CA7FC361-3394-4C4D-AB25-E29E53E076CD}" destId="{973EF16C-7D11-4054-9522-91C0C233EE83}" srcOrd="0" destOrd="0" presId="urn:microsoft.com/office/officeart/2005/8/layout/list1"/>
    <dgm:cxn modelId="{B8971BB8-7DB0-440E-924F-551808CFF336}" type="presParOf" srcId="{CA7FC361-3394-4C4D-AB25-E29E53E076CD}" destId="{B31FD1E3-85DB-4207-A5E7-E6B7773A27E3}" srcOrd="1" destOrd="0" presId="urn:microsoft.com/office/officeart/2005/8/layout/list1"/>
    <dgm:cxn modelId="{A3734BA1-4549-47B1-B5DC-EB28D0CABD91}" type="presParOf" srcId="{A4BEE845-394D-476B-8FA4-A5B283DEA77A}" destId="{4DBAE5C2-E590-473D-A069-7590945629F0}" srcOrd="1" destOrd="0" presId="urn:microsoft.com/office/officeart/2005/8/layout/list1"/>
    <dgm:cxn modelId="{C1876A14-EDF9-4CD8-B59A-281322C970CD}" type="presParOf" srcId="{A4BEE845-394D-476B-8FA4-A5B283DEA77A}" destId="{EFD6A5C4-7D27-4BBC-8C86-77F6F17B184B}" srcOrd="2" destOrd="0" presId="urn:microsoft.com/office/officeart/2005/8/layout/list1"/>
    <dgm:cxn modelId="{87EAD2D2-D5E2-45A7-A997-D0979EA27996}" type="presParOf" srcId="{A4BEE845-394D-476B-8FA4-A5B283DEA77A}" destId="{EF53ACB8-59EB-434E-ACBF-1C73BD2E9685}" srcOrd="3" destOrd="0" presId="urn:microsoft.com/office/officeart/2005/8/layout/list1"/>
    <dgm:cxn modelId="{2CB924C9-1394-42AC-9D01-861A4EA977BC}" type="presParOf" srcId="{A4BEE845-394D-476B-8FA4-A5B283DEA77A}" destId="{BE5B156A-22F0-457E-AC98-3510B7526D6F}" srcOrd="4" destOrd="0" presId="urn:microsoft.com/office/officeart/2005/8/layout/list1"/>
    <dgm:cxn modelId="{C4EDD467-F622-4D6A-BBE8-5C895BA15B82}" type="presParOf" srcId="{BE5B156A-22F0-457E-AC98-3510B7526D6F}" destId="{45B7C83D-8E3F-410D-9AA3-F7BBC81B1CD1}" srcOrd="0" destOrd="0" presId="urn:microsoft.com/office/officeart/2005/8/layout/list1"/>
    <dgm:cxn modelId="{2E02B601-A47C-4C7E-946C-384CEFCA5754}" type="presParOf" srcId="{BE5B156A-22F0-457E-AC98-3510B7526D6F}" destId="{187B0251-8429-4A9A-AFEC-978BFBF7EBEE}" srcOrd="1" destOrd="0" presId="urn:microsoft.com/office/officeart/2005/8/layout/list1"/>
    <dgm:cxn modelId="{FC68E933-803F-4A7C-B8E0-CE5A17B6AB97}" type="presParOf" srcId="{A4BEE845-394D-476B-8FA4-A5B283DEA77A}" destId="{49D2664B-CCC7-44F1-B218-3FFC8F00694D}" srcOrd="5" destOrd="0" presId="urn:microsoft.com/office/officeart/2005/8/layout/list1"/>
    <dgm:cxn modelId="{DBFEACCB-A23A-4CAF-B1EC-09990C724A42}" type="presParOf" srcId="{A4BEE845-394D-476B-8FA4-A5B283DEA77A}" destId="{470B401B-FD1F-4272-A6B7-B32E55912E0E}" srcOrd="6" destOrd="0" presId="urn:microsoft.com/office/officeart/2005/8/layout/list1"/>
    <dgm:cxn modelId="{621C30D8-9922-4596-86B6-25692E2ABA87}" type="presParOf" srcId="{A4BEE845-394D-476B-8FA4-A5B283DEA77A}" destId="{8999363C-2C0E-4DFD-BC6B-6D9BFA6A7DEE}" srcOrd="7" destOrd="0" presId="urn:microsoft.com/office/officeart/2005/8/layout/list1"/>
    <dgm:cxn modelId="{14A72EB7-107E-4F76-A8BA-1303288DD437}" type="presParOf" srcId="{A4BEE845-394D-476B-8FA4-A5B283DEA77A}" destId="{83C11615-7789-4442-9A1B-844BB0467556}" srcOrd="8" destOrd="0" presId="urn:microsoft.com/office/officeart/2005/8/layout/list1"/>
    <dgm:cxn modelId="{6732CEBC-40D0-47F5-B5CB-921B64396FBE}" type="presParOf" srcId="{83C11615-7789-4442-9A1B-844BB0467556}" destId="{65094C33-BF4E-4CAF-AE81-4679F23324EA}" srcOrd="0" destOrd="0" presId="urn:microsoft.com/office/officeart/2005/8/layout/list1"/>
    <dgm:cxn modelId="{A62CC242-4CEA-462D-B22F-36EBEFC34E51}" type="presParOf" srcId="{83C11615-7789-4442-9A1B-844BB0467556}" destId="{41D6F129-BCCB-4F98-8127-C485975D2078}" srcOrd="1" destOrd="0" presId="urn:microsoft.com/office/officeart/2005/8/layout/list1"/>
    <dgm:cxn modelId="{D42238E5-7E5A-4DB2-868A-6A3DDF640856}" type="presParOf" srcId="{A4BEE845-394D-476B-8FA4-A5B283DEA77A}" destId="{5D64719E-68B3-4F3D-B4A3-D83305AB2E76}" srcOrd="9" destOrd="0" presId="urn:microsoft.com/office/officeart/2005/8/layout/list1"/>
    <dgm:cxn modelId="{B8E36733-B011-41A1-B59D-5BF75A5D44D4}" type="presParOf" srcId="{A4BEE845-394D-476B-8FA4-A5B283DEA77A}" destId="{83EA2812-1ECA-45CD-8DD7-A1E5F5801B56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EEE2980-B856-482D-B3F8-518EF7FE8F18}" type="doc">
      <dgm:prSet loTypeId="urn:microsoft.com/office/officeart/2005/8/layout/list1" loCatId="list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pl-PL"/>
        </a:p>
      </dgm:t>
    </dgm:pt>
    <dgm:pt modelId="{F9E1FB4A-A035-417D-91CB-DA72BE05D8F2}">
      <dgm:prSet phldrT="[Tekst]"/>
      <dgm:spPr>
        <a:solidFill>
          <a:srgbClr val="D23015"/>
        </a:solidFill>
      </dgm:spPr>
      <dgm:t>
        <a:bodyPr/>
        <a:lstStyle/>
        <a:p>
          <a:r>
            <a:rPr lang="pl-PL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SOR, ZRM</a:t>
          </a:r>
        </a:p>
      </dgm:t>
    </dgm:pt>
    <dgm:pt modelId="{8589A2B6-AD9F-4F47-AFBC-494237244D8D}" type="parTrans" cxnId="{CFEC93FE-A243-4505-BFD8-B8A6EEF161B1}">
      <dgm:prSet/>
      <dgm:spPr/>
      <dgm:t>
        <a:bodyPr/>
        <a:lstStyle/>
        <a:p>
          <a:endParaRPr lang="pl-PL"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AA6CA393-B448-4F7D-A247-73817F5F19ED}" type="sibTrans" cxnId="{CFEC93FE-A243-4505-BFD8-B8A6EEF161B1}">
      <dgm:prSet/>
      <dgm:spPr/>
      <dgm:t>
        <a:bodyPr/>
        <a:lstStyle/>
        <a:p>
          <a:endParaRPr lang="pl-PL"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B10B0D7A-AA7B-4D22-9A4A-4581C676DDCF}">
      <dgm:prSet phldrT="[Tekst]"/>
      <dgm:spPr>
        <a:solidFill>
          <a:srgbClr val="D23015"/>
        </a:solidFill>
      </dgm:spPr>
      <dgm:t>
        <a:bodyPr/>
        <a:lstStyle/>
        <a:p>
          <a:r>
            <a:rPr lang="pl-PL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PRM</a:t>
          </a:r>
        </a:p>
      </dgm:t>
    </dgm:pt>
    <dgm:pt modelId="{5E823EC7-E715-4E06-A145-4F2B43932C51}" type="parTrans" cxnId="{6F720A70-6D69-4FE1-ADC3-8F46B6320BB2}">
      <dgm:prSet/>
      <dgm:spPr/>
      <dgm:t>
        <a:bodyPr/>
        <a:lstStyle/>
        <a:p>
          <a:endParaRPr lang="pl-PL"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37036D20-6477-4AC7-8E4E-8A88CC2AF537}" type="sibTrans" cxnId="{6F720A70-6D69-4FE1-ADC3-8F46B6320BB2}">
      <dgm:prSet/>
      <dgm:spPr/>
      <dgm:t>
        <a:bodyPr/>
        <a:lstStyle/>
        <a:p>
          <a:endParaRPr lang="pl-PL"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03AEAF61-11FE-4AD7-9281-ECB80B98B112}">
      <dgm:prSet phldrT="[Tekst]"/>
      <dgm:spPr>
        <a:solidFill>
          <a:srgbClr val="D23015"/>
        </a:solidFill>
      </dgm:spPr>
      <dgm:t>
        <a:bodyPr/>
        <a:lstStyle/>
        <a:p>
          <a:r>
            <a:rPr lang="pl-PL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DM, CPR</a:t>
          </a:r>
        </a:p>
      </dgm:t>
    </dgm:pt>
    <dgm:pt modelId="{3352A727-3171-4DB4-8275-943F4A31BBBA}" type="parTrans" cxnId="{236D6B37-4483-4D5B-87DC-264808657ED1}">
      <dgm:prSet/>
      <dgm:spPr/>
      <dgm:t>
        <a:bodyPr/>
        <a:lstStyle/>
        <a:p>
          <a:endParaRPr lang="pl-PL"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E735580A-0937-48F6-869F-DA2B2B16C517}" type="sibTrans" cxnId="{236D6B37-4483-4D5B-87DC-264808657ED1}">
      <dgm:prSet/>
      <dgm:spPr/>
      <dgm:t>
        <a:bodyPr/>
        <a:lstStyle/>
        <a:p>
          <a:endParaRPr lang="pl-PL"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A4BEE845-394D-476B-8FA4-A5B283DEA77A}" type="pres">
      <dgm:prSet presAssocID="{4EEE2980-B856-482D-B3F8-518EF7FE8F18}" presName="linear" presStyleCnt="0">
        <dgm:presLayoutVars>
          <dgm:dir/>
          <dgm:animLvl val="lvl"/>
          <dgm:resizeHandles val="exact"/>
        </dgm:presLayoutVars>
      </dgm:prSet>
      <dgm:spPr/>
    </dgm:pt>
    <dgm:pt modelId="{CA7FC361-3394-4C4D-AB25-E29E53E076CD}" type="pres">
      <dgm:prSet presAssocID="{F9E1FB4A-A035-417D-91CB-DA72BE05D8F2}" presName="parentLin" presStyleCnt="0"/>
      <dgm:spPr/>
    </dgm:pt>
    <dgm:pt modelId="{973EF16C-7D11-4054-9522-91C0C233EE83}" type="pres">
      <dgm:prSet presAssocID="{F9E1FB4A-A035-417D-91CB-DA72BE05D8F2}" presName="parentLeftMargin" presStyleLbl="node1" presStyleIdx="0" presStyleCnt="3"/>
      <dgm:spPr/>
    </dgm:pt>
    <dgm:pt modelId="{B31FD1E3-85DB-4207-A5E7-E6B7773A27E3}" type="pres">
      <dgm:prSet presAssocID="{F9E1FB4A-A035-417D-91CB-DA72BE05D8F2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4DBAE5C2-E590-473D-A069-7590945629F0}" type="pres">
      <dgm:prSet presAssocID="{F9E1FB4A-A035-417D-91CB-DA72BE05D8F2}" presName="negativeSpace" presStyleCnt="0"/>
      <dgm:spPr/>
    </dgm:pt>
    <dgm:pt modelId="{EFD6A5C4-7D27-4BBC-8C86-77F6F17B184B}" type="pres">
      <dgm:prSet presAssocID="{F9E1FB4A-A035-417D-91CB-DA72BE05D8F2}" presName="childText" presStyleLbl="conFgAcc1" presStyleIdx="0" presStyleCnt="3">
        <dgm:presLayoutVars>
          <dgm:bulletEnabled val="1"/>
        </dgm:presLayoutVars>
      </dgm:prSet>
      <dgm:spPr>
        <a:noFill/>
        <a:ln>
          <a:solidFill>
            <a:srgbClr val="D23015"/>
          </a:solidFill>
        </a:ln>
      </dgm:spPr>
    </dgm:pt>
    <dgm:pt modelId="{EF53ACB8-59EB-434E-ACBF-1C73BD2E9685}" type="pres">
      <dgm:prSet presAssocID="{AA6CA393-B448-4F7D-A247-73817F5F19ED}" presName="spaceBetweenRectangles" presStyleCnt="0"/>
      <dgm:spPr/>
    </dgm:pt>
    <dgm:pt modelId="{BE5B156A-22F0-457E-AC98-3510B7526D6F}" type="pres">
      <dgm:prSet presAssocID="{B10B0D7A-AA7B-4D22-9A4A-4581C676DDCF}" presName="parentLin" presStyleCnt="0"/>
      <dgm:spPr/>
    </dgm:pt>
    <dgm:pt modelId="{45B7C83D-8E3F-410D-9AA3-F7BBC81B1CD1}" type="pres">
      <dgm:prSet presAssocID="{B10B0D7A-AA7B-4D22-9A4A-4581C676DDCF}" presName="parentLeftMargin" presStyleLbl="node1" presStyleIdx="0" presStyleCnt="3"/>
      <dgm:spPr/>
    </dgm:pt>
    <dgm:pt modelId="{187B0251-8429-4A9A-AFEC-978BFBF7EBEE}" type="pres">
      <dgm:prSet presAssocID="{B10B0D7A-AA7B-4D22-9A4A-4581C676DDCF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49D2664B-CCC7-44F1-B218-3FFC8F00694D}" type="pres">
      <dgm:prSet presAssocID="{B10B0D7A-AA7B-4D22-9A4A-4581C676DDCF}" presName="negativeSpace" presStyleCnt="0"/>
      <dgm:spPr/>
    </dgm:pt>
    <dgm:pt modelId="{470B401B-FD1F-4272-A6B7-B32E55912E0E}" type="pres">
      <dgm:prSet presAssocID="{B10B0D7A-AA7B-4D22-9A4A-4581C676DDCF}" presName="childText" presStyleLbl="conFgAcc1" presStyleIdx="1" presStyleCnt="3">
        <dgm:presLayoutVars>
          <dgm:bulletEnabled val="1"/>
        </dgm:presLayoutVars>
      </dgm:prSet>
      <dgm:spPr>
        <a:ln>
          <a:solidFill>
            <a:srgbClr val="D23015"/>
          </a:solidFill>
        </a:ln>
      </dgm:spPr>
    </dgm:pt>
    <dgm:pt modelId="{8999363C-2C0E-4DFD-BC6B-6D9BFA6A7DEE}" type="pres">
      <dgm:prSet presAssocID="{37036D20-6477-4AC7-8E4E-8A88CC2AF537}" presName="spaceBetweenRectangles" presStyleCnt="0"/>
      <dgm:spPr/>
    </dgm:pt>
    <dgm:pt modelId="{83C11615-7789-4442-9A1B-844BB0467556}" type="pres">
      <dgm:prSet presAssocID="{03AEAF61-11FE-4AD7-9281-ECB80B98B112}" presName="parentLin" presStyleCnt="0"/>
      <dgm:spPr/>
    </dgm:pt>
    <dgm:pt modelId="{65094C33-BF4E-4CAF-AE81-4679F23324EA}" type="pres">
      <dgm:prSet presAssocID="{03AEAF61-11FE-4AD7-9281-ECB80B98B112}" presName="parentLeftMargin" presStyleLbl="node1" presStyleIdx="1" presStyleCnt="3"/>
      <dgm:spPr/>
    </dgm:pt>
    <dgm:pt modelId="{41D6F129-BCCB-4F98-8127-C485975D2078}" type="pres">
      <dgm:prSet presAssocID="{03AEAF61-11FE-4AD7-9281-ECB80B98B112}" presName="parentText" presStyleLbl="node1" presStyleIdx="2" presStyleCnt="3" custScaleX="115492">
        <dgm:presLayoutVars>
          <dgm:chMax val="0"/>
          <dgm:bulletEnabled val="1"/>
        </dgm:presLayoutVars>
      </dgm:prSet>
      <dgm:spPr/>
    </dgm:pt>
    <dgm:pt modelId="{5D64719E-68B3-4F3D-B4A3-D83305AB2E76}" type="pres">
      <dgm:prSet presAssocID="{03AEAF61-11FE-4AD7-9281-ECB80B98B112}" presName="negativeSpace" presStyleCnt="0"/>
      <dgm:spPr/>
    </dgm:pt>
    <dgm:pt modelId="{83EA2812-1ECA-45CD-8DD7-A1E5F5801B56}" type="pres">
      <dgm:prSet presAssocID="{03AEAF61-11FE-4AD7-9281-ECB80B98B112}" presName="childText" presStyleLbl="conFgAcc1" presStyleIdx="2" presStyleCnt="3">
        <dgm:presLayoutVars>
          <dgm:bulletEnabled val="1"/>
        </dgm:presLayoutVars>
      </dgm:prSet>
      <dgm:spPr>
        <a:ln>
          <a:solidFill>
            <a:srgbClr val="D23015"/>
          </a:solidFill>
        </a:ln>
      </dgm:spPr>
    </dgm:pt>
  </dgm:ptLst>
  <dgm:cxnLst>
    <dgm:cxn modelId="{1FD43810-E9E7-4483-AB51-61A9C1A36824}" type="presOf" srcId="{F9E1FB4A-A035-417D-91CB-DA72BE05D8F2}" destId="{973EF16C-7D11-4054-9522-91C0C233EE83}" srcOrd="0" destOrd="0" presId="urn:microsoft.com/office/officeart/2005/8/layout/list1"/>
    <dgm:cxn modelId="{236D6B37-4483-4D5B-87DC-264808657ED1}" srcId="{4EEE2980-B856-482D-B3F8-518EF7FE8F18}" destId="{03AEAF61-11FE-4AD7-9281-ECB80B98B112}" srcOrd="2" destOrd="0" parTransId="{3352A727-3171-4DB4-8275-943F4A31BBBA}" sibTransId="{E735580A-0937-48F6-869F-DA2B2B16C517}"/>
    <dgm:cxn modelId="{6F720A70-6D69-4FE1-ADC3-8F46B6320BB2}" srcId="{4EEE2980-B856-482D-B3F8-518EF7FE8F18}" destId="{B10B0D7A-AA7B-4D22-9A4A-4581C676DDCF}" srcOrd="1" destOrd="0" parTransId="{5E823EC7-E715-4E06-A145-4F2B43932C51}" sibTransId="{37036D20-6477-4AC7-8E4E-8A88CC2AF537}"/>
    <dgm:cxn modelId="{9ADFCFAF-71E8-4A75-ACB5-63DAE4C8FBE6}" type="presOf" srcId="{4EEE2980-B856-482D-B3F8-518EF7FE8F18}" destId="{A4BEE845-394D-476B-8FA4-A5B283DEA77A}" srcOrd="0" destOrd="0" presId="urn:microsoft.com/office/officeart/2005/8/layout/list1"/>
    <dgm:cxn modelId="{629D0FB2-24FF-42F0-B867-50544F94D367}" type="presOf" srcId="{B10B0D7A-AA7B-4D22-9A4A-4581C676DDCF}" destId="{187B0251-8429-4A9A-AFEC-978BFBF7EBEE}" srcOrd="1" destOrd="0" presId="urn:microsoft.com/office/officeart/2005/8/layout/list1"/>
    <dgm:cxn modelId="{18C346B4-941E-4C99-A2D5-B4D0D97CB080}" type="presOf" srcId="{F9E1FB4A-A035-417D-91CB-DA72BE05D8F2}" destId="{B31FD1E3-85DB-4207-A5E7-E6B7773A27E3}" srcOrd="1" destOrd="0" presId="urn:microsoft.com/office/officeart/2005/8/layout/list1"/>
    <dgm:cxn modelId="{1CADEFBE-6AEA-46D5-BE05-B80EA3CE1E5D}" type="presOf" srcId="{03AEAF61-11FE-4AD7-9281-ECB80B98B112}" destId="{65094C33-BF4E-4CAF-AE81-4679F23324EA}" srcOrd="0" destOrd="0" presId="urn:microsoft.com/office/officeart/2005/8/layout/list1"/>
    <dgm:cxn modelId="{B5BF6AE7-8644-4A42-8EC3-C2EB1472B015}" type="presOf" srcId="{03AEAF61-11FE-4AD7-9281-ECB80B98B112}" destId="{41D6F129-BCCB-4F98-8127-C485975D2078}" srcOrd="1" destOrd="0" presId="urn:microsoft.com/office/officeart/2005/8/layout/list1"/>
    <dgm:cxn modelId="{12A79BE9-BDA4-4AEC-B40D-2908AF43DD9C}" type="presOf" srcId="{B10B0D7A-AA7B-4D22-9A4A-4581C676DDCF}" destId="{45B7C83D-8E3F-410D-9AA3-F7BBC81B1CD1}" srcOrd="0" destOrd="0" presId="urn:microsoft.com/office/officeart/2005/8/layout/list1"/>
    <dgm:cxn modelId="{CFEC93FE-A243-4505-BFD8-B8A6EEF161B1}" srcId="{4EEE2980-B856-482D-B3F8-518EF7FE8F18}" destId="{F9E1FB4A-A035-417D-91CB-DA72BE05D8F2}" srcOrd="0" destOrd="0" parTransId="{8589A2B6-AD9F-4F47-AFBC-494237244D8D}" sibTransId="{AA6CA393-B448-4F7D-A247-73817F5F19ED}"/>
    <dgm:cxn modelId="{573E4276-870A-475A-8E97-CED41046D828}" type="presParOf" srcId="{A4BEE845-394D-476B-8FA4-A5B283DEA77A}" destId="{CA7FC361-3394-4C4D-AB25-E29E53E076CD}" srcOrd="0" destOrd="0" presId="urn:microsoft.com/office/officeart/2005/8/layout/list1"/>
    <dgm:cxn modelId="{9189817C-3833-4488-9B77-26B36700AF63}" type="presParOf" srcId="{CA7FC361-3394-4C4D-AB25-E29E53E076CD}" destId="{973EF16C-7D11-4054-9522-91C0C233EE83}" srcOrd="0" destOrd="0" presId="urn:microsoft.com/office/officeart/2005/8/layout/list1"/>
    <dgm:cxn modelId="{B8971BB8-7DB0-440E-924F-551808CFF336}" type="presParOf" srcId="{CA7FC361-3394-4C4D-AB25-E29E53E076CD}" destId="{B31FD1E3-85DB-4207-A5E7-E6B7773A27E3}" srcOrd="1" destOrd="0" presId="urn:microsoft.com/office/officeart/2005/8/layout/list1"/>
    <dgm:cxn modelId="{A3734BA1-4549-47B1-B5DC-EB28D0CABD91}" type="presParOf" srcId="{A4BEE845-394D-476B-8FA4-A5B283DEA77A}" destId="{4DBAE5C2-E590-473D-A069-7590945629F0}" srcOrd="1" destOrd="0" presId="urn:microsoft.com/office/officeart/2005/8/layout/list1"/>
    <dgm:cxn modelId="{C1876A14-EDF9-4CD8-B59A-281322C970CD}" type="presParOf" srcId="{A4BEE845-394D-476B-8FA4-A5B283DEA77A}" destId="{EFD6A5C4-7D27-4BBC-8C86-77F6F17B184B}" srcOrd="2" destOrd="0" presId="urn:microsoft.com/office/officeart/2005/8/layout/list1"/>
    <dgm:cxn modelId="{87EAD2D2-D5E2-45A7-A997-D0979EA27996}" type="presParOf" srcId="{A4BEE845-394D-476B-8FA4-A5B283DEA77A}" destId="{EF53ACB8-59EB-434E-ACBF-1C73BD2E9685}" srcOrd="3" destOrd="0" presId="urn:microsoft.com/office/officeart/2005/8/layout/list1"/>
    <dgm:cxn modelId="{2CB924C9-1394-42AC-9D01-861A4EA977BC}" type="presParOf" srcId="{A4BEE845-394D-476B-8FA4-A5B283DEA77A}" destId="{BE5B156A-22F0-457E-AC98-3510B7526D6F}" srcOrd="4" destOrd="0" presId="urn:microsoft.com/office/officeart/2005/8/layout/list1"/>
    <dgm:cxn modelId="{C4EDD467-F622-4D6A-BBE8-5C895BA15B82}" type="presParOf" srcId="{BE5B156A-22F0-457E-AC98-3510B7526D6F}" destId="{45B7C83D-8E3F-410D-9AA3-F7BBC81B1CD1}" srcOrd="0" destOrd="0" presId="urn:microsoft.com/office/officeart/2005/8/layout/list1"/>
    <dgm:cxn modelId="{2E02B601-A47C-4C7E-946C-384CEFCA5754}" type="presParOf" srcId="{BE5B156A-22F0-457E-AC98-3510B7526D6F}" destId="{187B0251-8429-4A9A-AFEC-978BFBF7EBEE}" srcOrd="1" destOrd="0" presId="urn:microsoft.com/office/officeart/2005/8/layout/list1"/>
    <dgm:cxn modelId="{FC68E933-803F-4A7C-B8E0-CE5A17B6AB97}" type="presParOf" srcId="{A4BEE845-394D-476B-8FA4-A5B283DEA77A}" destId="{49D2664B-CCC7-44F1-B218-3FFC8F00694D}" srcOrd="5" destOrd="0" presId="urn:microsoft.com/office/officeart/2005/8/layout/list1"/>
    <dgm:cxn modelId="{DBFEACCB-A23A-4CAF-B1EC-09990C724A42}" type="presParOf" srcId="{A4BEE845-394D-476B-8FA4-A5B283DEA77A}" destId="{470B401B-FD1F-4272-A6B7-B32E55912E0E}" srcOrd="6" destOrd="0" presId="urn:microsoft.com/office/officeart/2005/8/layout/list1"/>
    <dgm:cxn modelId="{621C30D8-9922-4596-86B6-25692E2ABA87}" type="presParOf" srcId="{A4BEE845-394D-476B-8FA4-A5B283DEA77A}" destId="{8999363C-2C0E-4DFD-BC6B-6D9BFA6A7DEE}" srcOrd="7" destOrd="0" presId="urn:microsoft.com/office/officeart/2005/8/layout/list1"/>
    <dgm:cxn modelId="{14A72EB7-107E-4F76-A8BA-1303288DD437}" type="presParOf" srcId="{A4BEE845-394D-476B-8FA4-A5B283DEA77A}" destId="{83C11615-7789-4442-9A1B-844BB0467556}" srcOrd="8" destOrd="0" presId="urn:microsoft.com/office/officeart/2005/8/layout/list1"/>
    <dgm:cxn modelId="{6732CEBC-40D0-47F5-B5CB-921B64396FBE}" type="presParOf" srcId="{83C11615-7789-4442-9A1B-844BB0467556}" destId="{65094C33-BF4E-4CAF-AE81-4679F23324EA}" srcOrd="0" destOrd="0" presId="urn:microsoft.com/office/officeart/2005/8/layout/list1"/>
    <dgm:cxn modelId="{A62CC242-4CEA-462D-B22F-36EBEFC34E51}" type="presParOf" srcId="{83C11615-7789-4442-9A1B-844BB0467556}" destId="{41D6F129-BCCB-4F98-8127-C485975D2078}" srcOrd="1" destOrd="0" presId="urn:microsoft.com/office/officeart/2005/8/layout/list1"/>
    <dgm:cxn modelId="{D42238E5-7E5A-4DB2-868A-6A3DDF640856}" type="presParOf" srcId="{A4BEE845-394D-476B-8FA4-A5B283DEA77A}" destId="{5D64719E-68B3-4F3D-B4A3-D83305AB2E76}" srcOrd="9" destOrd="0" presId="urn:microsoft.com/office/officeart/2005/8/layout/list1"/>
    <dgm:cxn modelId="{B8E36733-B011-41A1-B59D-5BF75A5D44D4}" type="presParOf" srcId="{A4BEE845-394D-476B-8FA4-A5B283DEA77A}" destId="{83EA2812-1ECA-45CD-8DD7-A1E5F5801B56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EEE2980-B856-482D-B3F8-518EF7FE8F18}" type="doc">
      <dgm:prSet loTypeId="urn:microsoft.com/office/officeart/2005/8/layout/list1" loCatId="list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pl-PL"/>
        </a:p>
      </dgm:t>
    </dgm:pt>
    <dgm:pt modelId="{F9E1FB4A-A035-417D-91CB-DA72BE05D8F2}">
      <dgm:prSet phldrT="[Tekst]"/>
      <dgm:spPr>
        <a:solidFill>
          <a:srgbClr val="D23015"/>
        </a:solidFill>
      </dgm:spPr>
      <dgm:t>
        <a:bodyPr/>
        <a:lstStyle/>
        <a:p>
          <a:r>
            <a:rPr lang="pl-PL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AED</a:t>
          </a:r>
        </a:p>
      </dgm:t>
    </dgm:pt>
    <dgm:pt modelId="{8589A2B6-AD9F-4F47-AFBC-494237244D8D}" type="parTrans" cxnId="{CFEC93FE-A243-4505-BFD8-B8A6EEF161B1}">
      <dgm:prSet/>
      <dgm:spPr/>
      <dgm:t>
        <a:bodyPr/>
        <a:lstStyle/>
        <a:p>
          <a:endParaRPr lang="pl-PL"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AA6CA393-B448-4F7D-A247-73817F5F19ED}" type="sibTrans" cxnId="{CFEC93FE-A243-4505-BFD8-B8A6EEF161B1}">
      <dgm:prSet/>
      <dgm:spPr/>
      <dgm:t>
        <a:bodyPr/>
        <a:lstStyle/>
        <a:p>
          <a:endParaRPr lang="pl-PL"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B10B0D7A-AA7B-4D22-9A4A-4581C676DDCF}">
      <dgm:prSet phldrT="[Tekst]"/>
      <dgm:spPr>
        <a:solidFill>
          <a:srgbClr val="D23015"/>
        </a:solidFill>
      </dgm:spPr>
      <dgm:t>
        <a:bodyPr/>
        <a:lstStyle/>
        <a:p>
          <a:r>
            <a:rPr lang="pl-PL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ASA</a:t>
          </a:r>
        </a:p>
      </dgm:t>
    </dgm:pt>
    <dgm:pt modelId="{5E823EC7-E715-4E06-A145-4F2B43932C51}" type="parTrans" cxnId="{6F720A70-6D69-4FE1-ADC3-8F46B6320BB2}">
      <dgm:prSet/>
      <dgm:spPr/>
      <dgm:t>
        <a:bodyPr/>
        <a:lstStyle/>
        <a:p>
          <a:endParaRPr lang="pl-PL"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37036D20-6477-4AC7-8E4E-8A88CC2AF537}" type="sibTrans" cxnId="{6F720A70-6D69-4FE1-ADC3-8F46B6320BB2}">
      <dgm:prSet/>
      <dgm:spPr/>
      <dgm:t>
        <a:bodyPr/>
        <a:lstStyle/>
        <a:p>
          <a:endParaRPr lang="pl-PL"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03AEAF61-11FE-4AD7-9281-ECB80B98B112}">
      <dgm:prSet phldrT="[Tekst]"/>
      <dgm:spPr>
        <a:solidFill>
          <a:srgbClr val="D23015"/>
        </a:solidFill>
      </dgm:spPr>
      <dgm:t>
        <a:bodyPr/>
        <a:lstStyle/>
        <a:p>
          <a:r>
            <a:rPr lang="pl-PL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BLS, RKO</a:t>
          </a:r>
        </a:p>
      </dgm:t>
    </dgm:pt>
    <dgm:pt modelId="{3352A727-3171-4DB4-8275-943F4A31BBBA}" type="parTrans" cxnId="{236D6B37-4483-4D5B-87DC-264808657ED1}">
      <dgm:prSet/>
      <dgm:spPr/>
      <dgm:t>
        <a:bodyPr/>
        <a:lstStyle/>
        <a:p>
          <a:endParaRPr lang="pl-PL"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E735580A-0937-48F6-869F-DA2B2B16C517}" type="sibTrans" cxnId="{236D6B37-4483-4D5B-87DC-264808657ED1}">
      <dgm:prSet/>
      <dgm:spPr/>
      <dgm:t>
        <a:bodyPr/>
        <a:lstStyle/>
        <a:p>
          <a:endParaRPr lang="pl-PL"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A4BEE845-394D-476B-8FA4-A5B283DEA77A}" type="pres">
      <dgm:prSet presAssocID="{4EEE2980-B856-482D-B3F8-518EF7FE8F18}" presName="linear" presStyleCnt="0">
        <dgm:presLayoutVars>
          <dgm:dir/>
          <dgm:animLvl val="lvl"/>
          <dgm:resizeHandles val="exact"/>
        </dgm:presLayoutVars>
      </dgm:prSet>
      <dgm:spPr/>
    </dgm:pt>
    <dgm:pt modelId="{CA7FC361-3394-4C4D-AB25-E29E53E076CD}" type="pres">
      <dgm:prSet presAssocID="{F9E1FB4A-A035-417D-91CB-DA72BE05D8F2}" presName="parentLin" presStyleCnt="0"/>
      <dgm:spPr/>
    </dgm:pt>
    <dgm:pt modelId="{973EF16C-7D11-4054-9522-91C0C233EE83}" type="pres">
      <dgm:prSet presAssocID="{F9E1FB4A-A035-417D-91CB-DA72BE05D8F2}" presName="parentLeftMargin" presStyleLbl="node1" presStyleIdx="0" presStyleCnt="3"/>
      <dgm:spPr/>
    </dgm:pt>
    <dgm:pt modelId="{B31FD1E3-85DB-4207-A5E7-E6B7773A27E3}" type="pres">
      <dgm:prSet presAssocID="{F9E1FB4A-A035-417D-91CB-DA72BE05D8F2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4DBAE5C2-E590-473D-A069-7590945629F0}" type="pres">
      <dgm:prSet presAssocID="{F9E1FB4A-A035-417D-91CB-DA72BE05D8F2}" presName="negativeSpace" presStyleCnt="0"/>
      <dgm:spPr/>
    </dgm:pt>
    <dgm:pt modelId="{EFD6A5C4-7D27-4BBC-8C86-77F6F17B184B}" type="pres">
      <dgm:prSet presAssocID="{F9E1FB4A-A035-417D-91CB-DA72BE05D8F2}" presName="childText" presStyleLbl="conFgAcc1" presStyleIdx="0" presStyleCnt="3">
        <dgm:presLayoutVars>
          <dgm:bulletEnabled val="1"/>
        </dgm:presLayoutVars>
      </dgm:prSet>
      <dgm:spPr>
        <a:noFill/>
        <a:ln>
          <a:solidFill>
            <a:srgbClr val="D23015"/>
          </a:solidFill>
        </a:ln>
      </dgm:spPr>
    </dgm:pt>
    <dgm:pt modelId="{EF53ACB8-59EB-434E-ACBF-1C73BD2E9685}" type="pres">
      <dgm:prSet presAssocID="{AA6CA393-B448-4F7D-A247-73817F5F19ED}" presName="spaceBetweenRectangles" presStyleCnt="0"/>
      <dgm:spPr/>
    </dgm:pt>
    <dgm:pt modelId="{BE5B156A-22F0-457E-AC98-3510B7526D6F}" type="pres">
      <dgm:prSet presAssocID="{B10B0D7A-AA7B-4D22-9A4A-4581C676DDCF}" presName="parentLin" presStyleCnt="0"/>
      <dgm:spPr/>
    </dgm:pt>
    <dgm:pt modelId="{45B7C83D-8E3F-410D-9AA3-F7BBC81B1CD1}" type="pres">
      <dgm:prSet presAssocID="{B10B0D7A-AA7B-4D22-9A4A-4581C676DDCF}" presName="parentLeftMargin" presStyleLbl="node1" presStyleIdx="0" presStyleCnt="3"/>
      <dgm:spPr/>
    </dgm:pt>
    <dgm:pt modelId="{187B0251-8429-4A9A-AFEC-978BFBF7EBEE}" type="pres">
      <dgm:prSet presAssocID="{B10B0D7A-AA7B-4D22-9A4A-4581C676DDCF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49D2664B-CCC7-44F1-B218-3FFC8F00694D}" type="pres">
      <dgm:prSet presAssocID="{B10B0D7A-AA7B-4D22-9A4A-4581C676DDCF}" presName="negativeSpace" presStyleCnt="0"/>
      <dgm:spPr/>
    </dgm:pt>
    <dgm:pt modelId="{470B401B-FD1F-4272-A6B7-B32E55912E0E}" type="pres">
      <dgm:prSet presAssocID="{B10B0D7A-AA7B-4D22-9A4A-4581C676DDCF}" presName="childText" presStyleLbl="conFgAcc1" presStyleIdx="1" presStyleCnt="3">
        <dgm:presLayoutVars>
          <dgm:bulletEnabled val="1"/>
        </dgm:presLayoutVars>
      </dgm:prSet>
      <dgm:spPr>
        <a:ln>
          <a:solidFill>
            <a:srgbClr val="D23015"/>
          </a:solidFill>
        </a:ln>
      </dgm:spPr>
    </dgm:pt>
    <dgm:pt modelId="{8999363C-2C0E-4DFD-BC6B-6D9BFA6A7DEE}" type="pres">
      <dgm:prSet presAssocID="{37036D20-6477-4AC7-8E4E-8A88CC2AF537}" presName="spaceBetweenRectangles" presStyleCnt="0"/>
      <dgm:spPr/>
    </dgm:pt>
    <dgm:pt modelId="{83C11615-7789-4442-9A1B-844BB0467556}" type="pres">
      <dgm:prSet presAssocID="{03AEAF61-11FE-4AD7-9281-ECB80B98B112}" presName="parentLin" presStyleCnt="0"/>
      <dgm:spPr/>
    </dgm:pt>
    <dgm:pt modelId="{65094C33-BF4E-4CAF-AE81-4679F23324EA}" type="pres">
      <dgm:prSet presAssocID="{03AEAF61-11FE-4AD7-9281-ECB80B98B112}" presName="parentLeftMargin" presStyleLbl="node1" presStyleIdx="1" presStyleCnt="3"/>
      <dgm:spPr/>
    </dgm:pt>
    <dgm:pt modelId="{41D6F129-BCCB-4F98-8127-C485975D2078}" type="pres">
      <dgm:prSet presAssocID="{03AEAF61-11FE-4AD7-9281-ECB80B98B112}" presName="parentText" presStyleLbl="node1" presStyleIdx="2" presStyleCnt="3" custScaleX="119879">
        <dgm:presLayoutVars>
          <dgm:chMax val="0"/>
          <dgm:bulletEnabled val="1"/>
        </dgm:presLayoutVars>
      </dgm:prSet>
      <dgm:spPr/>
    </dgm:pt>
    <dgm:pt modelId="{5D64719E-68B3-4F3D-B4A3-D83305AB2E76}" type="pres">
      <dgm:prSet presAssocID="{03AEAF61-11FE-4AD7-9281-ECB80B98B112}" presName="negativeSpace" presStyleCnt="0"/>
      <dgm:spPr/>
    </dgm:pt>
    <dgm:pt modelId="{83EA2812-1ECA-45CD-8DD7-A1E5F5801B56}" type="pres">
      <dgm:prSet presAssocID="{03AEAF61-11FE-4AD7-9281-ECB80B98B112}" presName="childText" presStyleLbl="conFgAcc1" presStyleIdx="2" presStyleCnt="3">
        <dgm:presLayoutVars>
          <dgm:bulletEnabled val="1"/>
        </dgm:presLayoutVars>
      </dgm:prSet>
      <dgm:spPr>
        <a:ln>
          <a:solidFill>
            <a:srgbClr val="D23015"/>
          </a:solidFill>
        </a:ln>
      </dgm:spPr>
    </dgm:pt>
  </dgm:ptLst>
  <dgm:cxnLst>
    <dgm:cxn modelId="{1FD43810-E9E7-4483-AB51-61A9C1A36824}" type="presOf" srcId="{F9E1FB4A-A035-417D-91CB-DA72BE05D8F2}" destId="{973EF16C-7D11-4054-9522-91C0C233EE83}" srcOrd="0" destOrd="0" presId="urn:microsoft.com/office/officeart/2005/8/layout/list1"/>
    <dgm:cxn modelId="{236D6B37-4483-4D5B-87DC-264808657ED1}" srcId="{4EEE2980-B856-482D-B3F8-518EF7FE8F18}" destId="{03AEAF61-11FE-4AD7-9281-ECB80B98B112}" srcOrd="2" destOrd="0" parTransId="{3352A727-3171-4DB4-8275-943F4A31BBBA}" sibTransId="{E735580A-0937-48F6-869F-DA2B2B16C517}"/>
    <dgm:cxn modelId="{6F720A70-6D69-4FE1-ADC3-8F46B6320BB2}" srcId="{4EEE2980-B856-482D-B3F8-518EF7FE8F18}" destId="{B10B0D7A-AA7B-4D22-9A4A-4581C676DDCF}" srcOrd="1" destOrd="0" parTransId="{5E823EC7-E715-4E06-A145-4F2B43932C51}" sibTransId="{37036D20-6477-4AC7-8E4E-8A88CC2AF537}"/>
    <dgm:cxn modelId="{9ADFCFAF-71E8-4A75-ACB5-63DAE4C8FBE6}" type="presOf" srcId="{4EEE2980-B856-482D-B3F8-518EF7FE8F18}" destId="{A4BEE845-394D-476B-8FA4-A5B283DEA77A}" srcOrd="0" destOrd="0" presId="urn:microsoft.com/office/officeart/2005/8/layout/list1"/>
    <dgm:cxn modelId="{629D0FB2-24FF-42F0-B867-50544F94D367}" type="presOf" srcId="{B10B0D7A-AA7B-4D22-9A4A-4581C676DDCF}" destId="{187B0251-8429-4A9A-AFEC-978BFBF7EBEE}" srcOrd="1" destOrd="0" presId="urn:microsoft.com/office/officeart/2005/8/layout/list1"/>
    <dgm:cxn modelId="{18C346B4-941E-4C99-A2D5-B4D0D97CB080}" type="presOf" srcId="{F9E1FB4A-A035-417D-91CB-DA72BE05D8F2}" destId="{B31FD1E3-85DB-4207-A5E7-E6B7773A27E3}" srcOrd="1" destOrd="0" presId="urn:microsoft.com/office/officeart/2005/8/layout/list1"/>
    <dgm:cxn modelId="{1CADEFBE-6AEA-46D5-BE05-B80EA3CE1E5D}" type="presOf" srcId="{03AEAF61-11FE-4AD7-9281-ECB80B98B112}" destId="{65094C33-BF4E-4CAF-AE81-4679F23324EA}" srcOrd="0" destOrd="0" presId="urn:microsoft.com/office/officeart/2005/8/layout/list1"/>
    <dgm:cxn modelId="{B5BF6AE7-8644-4A42-8EC3-C2EB1472B015}" type="presOf" srcId="{03AEAF61-11FE-4AD7-9281-ECB80B98B112}" destId="{41D6F129-BCCB-4F98-8127-C485975D2078}" srcOrd="1" destOrd="0" presId="urn:microsoft.com/office/officeart/2005/8/layout/list1"/>
    <dgm:cxn modelId="{12A79BE9-BDA4-4AEC-B40D-2908AF43DD9C}" type="presOf" srcId="{B10B0D7A-AA7B-4D22-9A4A-4581C676DDCF}" destId="{45B7C83D-8E3F-410D-9AA3-F7BBC81B1CD1}" srcOrd="0" destOrd="0" presId="urn:microsoft.com/office/officeart/2005/8/layout/list1"/>
    <dgm:cxn modelId="{CFEC93FE-A243-4505-BFD8-B8A6EEF161B1}" srcId="{4EEE2980-B856-482D-B3F8-518EF7FE8F18}" destId="{F9E1FB4A-A035-417D-91CB-DA72BE05D8F2}" srcOrd="0" destOrd="0" parTransId="{8589A2B6-AD9F-4F47-AFBC-494237244D8D}" sibTransId="{AA6CA393-B448-4F7D-A247-73817F5F19ED}"/>
    <dgm:cxn modelId="{573E4276-870A-475A-8E97-CED41046D828}" type="presParOf" srcId="{A4BEE845-394D-476B-8FA4-A5B283DEA77A}" destId="{CA7FC361-3394-4C4D-AB25-E29E53E076CD}" srcOrd="0" destOrd="0" presId="urn:microsoft.com/office/officeart/2005/8/layout/list1"/>
    <dgm:cxn modelId="{9189817C-3833-4488-9B77-26B36700AF63}" type="presParOf" srcId="{CA7FC361-3394-4C4D-AB25-E29E53E076CD}" destId="{973EF16C-7D11-4054-9522-91C0C233EE83}" srcOrd="0" destOrd="0" presId="urn:microsoft.com/office/officeart/2005/8/layout/list1"/>
    <dgm:cxn modelId="{B8971BB8-7DB0-440E-924F-551808CFF336}" type="presParOf" srcId="{CA7FC361-3394-4C4D-AB25-E29E53E076CD}" destId="{B31FD1E3-85DB-4207-A5E7-E6B7773A27E3}" srcOrd="1" destOrd="0" presId="urn:microsoft.com/office/officeart/2005/8/layout/list1"/>
    <dgm:cxn modelId="{A3734BA1-4549-47B1-B5DC-EB28D0CABD91}" type="presParOf" srcId="{A4BEE845-394D-476B-8FA4-A5B283DEA77A}" destId="{4DBAE5C2-E590-473D-A069-7590945629F0}" srcOrd="1" destOrd="0" presId="urn:microsoft.com/office/officeart/2005/8/layout/list1"/>
    <dgm:cxn modelId="{C1876A14-EDF9-4CD8-B59A-281322C970CD}" type="presParOf" srcId="{A4BEE845-394D-476B-8FA4-A5B283DEA77A}" destId="{EFD6A5C4-7D27-4BBC-8C86-77F6F17B184B}" srcOrd="2" destOrd="0" presId="urn:microsoft.com/office/officeart/2005/8/layout/list1"/>
    <dgm:cxn modelId="{87EAD2D2-D5E2-45A7-A997-D0979EA27996}" type="presParOf" srcId="{A4BEE845-394D-476B-8FA4-A5B283DEA77A}" destId="{EF53ACB8-59EB-434E-ACBF-1C73BD2E9685}" srcOrd="3" destOrd="0" presId="urn:microsoft.com/office/officeart/2005/8/layout/list1"/>
    <dgm:cxn modelId="{2CB924C9-1394-42AC-9D01-861A4EA977BC}" type="presParOf" srcId="{A4BEE845-394D-476B-8FA4-A5B283DEA77A}" destId="{BE5B156A-22F0-457E-AC98-3510B7526D6F}" srcOrd="4" destOrd="0" presId="urn:microsoft.com/office/officeart/2005/8/layout/list1"/>
    <dgm:cxn modelId="{C4EDD467-F622-4D6A-BBE8-5C895BA15B82}" type="presParOf" srcId="{BE5B156A-22F0-457E-AC98-3510B7526D6F}" destId="{45B7C83D-8E3F-410D-9AA3-F7BBC81B1CD1}" srcOrd="0" destOrd="0" presId="urn:microsoft.com/office/officeart/2005/8/layout/list1"/>
    <dgm:cxn modelId="{2E02B601-A47C-4C7E-946C-384CEFCA5754}" type="presParOf" srcId="{BE5B156A-22F0-457E-AC98-3510B7526D6F}" destId="{187B0251-8429-4A9A-AFEC-978BFBF7EBEE}" srcOrd="1" destOrd="0" presId="urn:microsoft.com/office/officeart/2005/8/layout/list1"/>
    <dgm:cxn modelId="{FC68E933-803F-4A7C-B8E0-CE5A17B6AB97}" type="presParOf" srcId="{A4BEE845-394D-476B-8FA4-A5B283DEA77A}" destId="{49D2664B-CCC7-44F1-B218-3FFC8F00694D}" srcOrd="5" destOrd="0" presId="urn:microsoft.com/office/officeart/2005/8/layout/list1"/>
    <dgm:cxn modelId="{DBFEACCB-A23A-4CAF-B1EC-09990C724A42}" type="presParOf" srcId="{A4BEE845-394D-476B-8FA4-A5B283DEA77A}" destId="{470B401B-FD1F-4272-A6B7-B32E55912E0E}" srcOrd="6" destOrd="0" presId="urn:microsoft.com/office/officeart/2005/8/layout/list1"/>
    <dgm:cxn modelId="{621C30D8-9922-4596-86B6-25692E2ABA87}" type="presParOf" srcId="{A4BEE845-394D-476B-8FA4-A5B283DEA77A}" destId="{8999363C-2C0E-4DFD-BC6B-6D9BFA6A7DEE}" srcOrd="7" destOrd="0" presId="urn:microsoft.com/office/officeart/2005/8/layout/list1"/>
    <dgm:cxn modelId="{14A72EB7-107E-4F76-A8BA-1303288DD437}" type="presParOf" srcId="{A4BEE845-394D-476B-8FA4-A5B283DEA77A}" destId="{83C11615-7789-4442-9A1B-844BB0467556}" srcOrd="8" destOrd="0" presId="urn:microsoft.com/office/officeart/2005/8/layout/list1"/>
    <dgm:cxn modelId="{6732CEBC-40D0-47F5-B5CB-921B64396FBE}" type="presParOf" srcId="{83C11615-7789-4442-9A1B-844BB0467556}" destId="{65094C33-BF4E-4CAF-AE81-4679F23324EA}" srcOrd="0" destOrd="0" presId="urn:microsoft.com/office/officeart/2005/8/layout/list1"/>
    <dgm:cxn modelId="{A62CC242-4CEA-462D-B22F-36EBEFC34E51}" type="presParOf" srcId="{83C11615-7789-4442-9A1B-844BB0467556}" destId="{41D6F129-BCCB-4F98-8127-C485975D2078}" srcOrd="1" destOrd="0" presId="urn:microsoft.com/office/officeart/2005/8/layout/list1"/>
    <dgm:cxn modelId="{D42238E5-7E5A-4DB2-868A-6A3DDF640856}" type="presParOf" srcId="{A4BEE845-394D-476B-8FA4-A5B283DEA77A}" destId="{5D64719E-68B3-4F3D-B4A3-D83305AB2E76}" srcOrd="9" destOrd="0" presId="urn:microsoft.com/office/officeart/2005/8/layout/list1"/>
    <dgm:cxn modelId="{B8E36733-B011-41A1-B59D-5BF75A5D44D4}" type="presParOf" srcId="{A4BEE845-394D-476B-8FA4-A5B283DEA77A}" destId="{83EA2812-1ECA-45CD-8DD7-A1E5F5801B56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0DE34D8-CBCF-4B42-97CE-8D5058A53654}" type="doc">
      <dgm:prSet loTypeId="urn:microsoft.com/office/officeart/2005/8/layout/vList3" loCatId="list" qsTypeId="urn:microsoft.com/office/officeart/2005/8/quickstyle/simple5" qsCatId="simple" csTypeId="urn:microsoft.com/office/officeart/2005/8/colors/accent0_1" csCatId="mainScheme" phldr="1"/>
      <dgm:spPr/>
    </dgm:pt>
    <dgm:pt modelId="{6377BCDF-0B9C-4F7F-A433-4B4EEC68735A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BEZPIECZEŃSTWO</a:t>
          </a:r>
        </a:p>
      </dgm:t>
    </dgm:pt>
    <dgm:pt modelId="{E5363679-2280-4EDD-8B17-AB75BD8475BE}" type="parTrans" cxnId="{8823B838-2E2F-48AA-96BB-4E682EFBB695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CBC16E32-4A2D-4D30-9545-1B051E81478F}" type="sibTrans" cxnId="{8823B838-2E2F-48AA-96BB-4E682EFBB695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39F96848-9CD2-409E-8F1E-EE3D2300332A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POUFNOŚĆ</a:t>
          </a:r>
        </a:p>
      </dgm:t>
    </dgm:pt>
    <dgm:pt modelId="{972F0727-DDE2-4BC5-9DE9-A7E24BB58CD5}" type="parTrans" cxnId="{D7E8A3A5-6E76-4AE4-BE56-7BEB481A21BF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AAE80BE3-5672-4C69-AA51-8B1A7C958618}" type="sibTrans" cxnId="{D7E8A3A5-6E76-4AE4-BE56-7BEB481A21BF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E103BA6E-AA84-419E-A464-481E93A1A633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SZACUNEK</a:t>
          </a:r>
        </a:p>
      </dgm:t>
    </dgm:pt>
    <dgm:pt modelId="{2C7EEEAC-CF5E-4582-BB48-4E101974C6B3}" type="parTrans" cxnId="{91CAD1DB-F3A2-42F5-A6DD-6C2299528D31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E4170AEB-D811-44EF-83C6-304BCA4569D4}" type="sibTrans" cxnId="{91CAD1DB-F3A2-42F5-A6DD-6C2299528D31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75EB72E5-13F7-4C65-9AD4-E270B5B017E9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NIEDYSKRYMINOWANIE</a:t>
          </a:r>
        </a:p>
      </dgm:t>
    </dgm:pt>
    <dgm:pt modelId="{B22C4742-518A-4BEC-8054-ABA67B9FBD57}" type="parTrans" cxnId="{CC1C2654-5A34-4762-ACDB-975C1B7D7CF7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59FD77B5-300E-4B92-851E-E9AFB8E3ECC2}" type="sibTrans" cxnId="{CC1C2654-5A34-4762-ACDB-975C1B7D7CF7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6B0E83B2-DF24-4489-BD13-322A55F7C562}" type="pres">
      <dgm:prSet presAssocID="{A0DE34D8-CBCF-4B42-97CE-8D5058A53654}" presName="linearFlow" presStyleCnt="0">
        <dgm:presLayoutVars>
          <dgm:dir/>
          <dgm:resizeHandles val="exact"/>
        </dgm:presLayoutVars>
      </dgm:prSet>
      <dgm:spPr/>
    </dgm:pt>
    <dgm:pt modelId="{CE2A0BD7-A2A6-40D0-8D2C-15043899A255}" type="pres">
      <dgm:prSet presAssocID="{6377BCDF-0B9C-4F7F-A433-4B4EEC68735A}" presName="composite" presStyleCnt="0"/>
      <dgm:spPr/>
    </dgm:pt>
    <dgm:pt modelId="{1F4ADC11-EEB9-45DD-A616-3421A04E56A7}" type="pres">
      <dgm:prSet presAssocID="{6377BCDF-0B9C-4F7F-A433-4B4EEC68735A}" presName="imgShp" presStyleLbl="fgImgPlace1" presStyleIdx="0" presStyleCnt="4"/>
      <dgm:spPr>
        <a:solidFill>
          <a:schemeClr val="bg1"/>
        </a:solidFill>
      </dgm:spPr>
    </dgm:pt>
    <dgm:pt modelId="{9448BC2C-687D-46BB-9D2C-ADDC405478F6}" type="pres">
      <dgm:prSet presAssocID="{6377BCDF-0B9C-4F7F-A433-4B4EEC68735A}" presName="txShp" presStyleLbl="node1" presStyleIdx="0" presStyleCnt="4" custScaleY="60650">
        <dgm:presLayoutVars>
          <dgm:bulletEnabled val="1"/>
        </dgm:presLayoutVars>
      </dgm:prSet>
      <dgm:spPr/>
    </dgm:pt>
    <dgm:pt modelId="{831CC656-79DE-44B6-A682-8CB35B2530A7}" type="pres">
      <dgm:prSet presAssocID="{CBC16E32-4A2D-4D30-9545-1B051E81478F}" presName="spacing" presStyleCnt="0"/>
      <dgm:spPr/>
    </dgm:pt>
    <dgm:pt modelId="{4030600C-5BFA-4DB4-BBCF-6E41DEEB20D9}" type="pres">
      <dgm:prSet presAssocID="{39F96848-9CD2-409E-8F1E-EE3D2300332A}" presName="composite" presStyleCnt="0"/>
      <dgm:spPr/>
    </dgm:pt>
    <dgm:pt modelId="{CDB68110-A189-4096-B955-1CA555536223}" type="pres">
      <dgm:prSet presAssocID="{39F96848-9CD2-409E-8F1E-EE3D2300332A}" presName="imgShp" presStyleLbl="fgImgPlace1" presStyleIdx="1" presStyleCnt="4"/>
      <dgm:spPr>
        <a:solidFill>
          <a:schemeClr val="bg1"/>
        </a:solidFill>
      </dgm:spPr>
    </dgm:pt>
    <dgm:pt modelId="{C799B7E8-4D18-4C5A-826F-9884238B8CCB}" type="pres">
      <dgm:prSet presAssocID="{39F96848-9CD2-409E-8F1E-EE3D2300332A}" presName="txShp" presStyleLbl="node1" presStyleIdx="1" presStyleCnt="4" custScaleY="64377">
        <dgm:presLayoutVars>
          <dgm:bulletEnabled val="1"/>
        </dgm:presLayoutVars>
      </dgm:prSet>
      <dgm:spPr/>
    </dgm:pt>
    <dgm:pt modelId="{5B34C70C-0ED2-4340-8CF4-05E1CF92B520}" type="pres">
      <dgm:prSet presAssocID="{AAE80BE3-5672-4C69-AA51-8B1A7C958618}" presName="spacing" presStyleCnt="0"/>
      <dgm:spPr/>
    </dgm:pt>
    <dgm:pt modelId="{95A27A7E-48F4-483B-965E-E83B87276465}" type="pres">
      <dgm:prSet presAssocID="{E103BA6E-AA84-419E-A464-481E93A1A633}" presName="composite" presStyleCnt="0"/>
      <dgm:spPr/>
    </dgm:pt>
    <dgm:pt modelId="{34A60002-78DC-43D1-8A46-DACD7A71C283}" type="pres">
      <dgm:prSet presAssocID="{E103BA6E-AA84-419E-A464-481E93A1A633}" presName="imgShp" presStyleLbl="fgImgPlace1" presStyleIdx="2" presStyleCnt="4"/>
      <dgm:spPr>
        <a:solidFill>
          <a:schemeClr val="bg1"/>
        </a:solidFill>
      </dgm:spPr>
    </dgm:pt>
    <dgm:pt modelId="{614EED14-6AE9-43F3-8223-5C7A0FF62AC0}" type="pres">
      <dgm:prSet presAssocID="{E103BA6E-AA84-419E-A464-481E93A1A633}" presName="txShp" presStyleLbl="node1" presStyleIdx="2" presStyleCnt="4" custScaleY="63625">
        <dgm:presLayoutVars>
          <dgm:bulletEnabled val="1"/>
        </dgm:presLayoutVars>
      </dgm:prSet>
      <dgm:spPr/>
    </dgm:pt>
    <dgm:pt modelId="{FF7F5662-EE17-4F9A-93ED-4ACD71B3FB40}" type="pres">
      <dgm:prSet presAssocID="{E4170AEB-D811-44EF-83C6-304BCA4569D4}" presName="spacing" presStyleCnt="0"/>
      <dgm:spPr/>
    </dgm:pt>
    <dgm:pt modelId="{031389CA-B4BA-4718-A863-CB4FCCE47C96}" type="pres">
      <dgm:prSet presAssocID="{75EB72E5-13F7-4C65-9AD4-E270B5B017E9}" presName="composite" presStyleCnt="0"/>
      <dgm:spPr/>
    </dgm:pt>
    <dgm:pt modelId="{D63CB9A9-C620-414F-9459-E5B3702F672B}" type="pres">
      <dgm:prSet presAssocID="{75EB72E5-13F7-4C65-9AD4-E270B5B017E9}" presName="imgShp" presStyleLbl="fgImgPlace1" presStyleIdx="3" presStyleCnt="4"/>
      <dgm:spPr>
        <a:solidFill>
          <a:schemeClr val="bg1"/>
        </a:solidFill>
      </dgm:spPr>
    </dgm:pt>
    <dgm:pt modelId="{3A28B811-AB8B-4CE7-9B59-E5B7C6435C3B}" type="pres">
      <dgm:prSet presAssocID="{75EB72E5-13F7-4C65-9AD4-E270B5B017E9}" presName="txShp" presStyleLbl="node1" presStyleIdx="3" presStyleCnt="4" custScaleY="58898">
        <dgm:presLayoutVars>
          <dgm:bulletEnabled val="1"/>
        </dgm:presLayoutVars>
      </dgm:prSet>
      <dgm:spPr/>
    </dgm:pt>
  </dgm:ptLst>
  <dgm:cxnLst>
    <dgm:cxn modelId="{8823B838-2E2F-48AA-96BB-4E682EFBB695}" srcId="{A0DE34D8-CBCF-4B42-97CE-8D5058A53654}" destId="{6377BCDF-0B9C-4F7F-A433-4B4EEC68735A}" srcOrd="0" destOrd="0" parTransId="{E5363679-2280-4EDD-8B17-AB75BD8475BE}" sibTransId="{CBC16E32-4A2D-4D30-9545-1B051E81478F}"/>
    <dgm:cxn modelId="{0D4EC346-843A-4C4A-AFD4-C1AA2A41827A}" type="presOf" srcId="{6377BCDF-0B9C-4F7F-A433-4B4EEC68735A}" destId="{9448BC2C-687D-46BB-9D2C-ADDC405478F6}" srcOrd="0" destOrd="0" presId="urn:microsoft.com/office/officeart/2005/8/layout/vList3"/>
    <dgm:cxn modelId="{EFFD564D-43A3-4F58-9414-A1D148BD8657}" type="presOf" srcId="{39F96848-9CD2-409E-8F1E-EE3D2300332A}" destId="{C799B7E8-4D18-4C5A-826F-9884238B8CCB}" srcOrd="0" destOrd="0" presId="urn:microsoft.com/office/officeart/2005/8/layout/vList3"/>
    <dgm:cxn modelId="{55173F72-DC31-4137-8762-EFA277998B23}" type="presOf" srcId="{A0DE34D8-CBCF-4B42-97CE-8D5058A53654}" destId="{6B0E83B2-DF24-4489-BD13-322A55F7C562}" srcOrd="0" destOrd="0" presId="urn:microsoft.com/office/officeart/2005/8/layout/vList3"/>
    <dgm:cxn modelId="{CC1C2654-5A34-4762-ACDB-975C1B7D7CF7}" srcId="{A0DE34D8-CBCF-4B42-97CE-8D5058A53654}" destId="{75EB72E5-13F7-4C65-9AD4-E270B5B017E9}" srcOrd="3" destOrd="0" parTransId="{B22C4742-518A-4BEC-8054-ABA67B9FBD57}" sibTransId="{59FD77B5-300E-4B92-851E-E9AFB8E3ECC2}"/>
    <dgm:cxn modelId="{D7E8A3A5-6E76-4AE4-BE56-7BEB481A21BF}" srcId="{A0DE34D8-CBCF-4B42-97CE-8D5058A53654}" destId="{39F96848-9CD2-409E-8F1E-EE3D2300332A}" srcOrd="1" destOrd="0" parTransId="{972F0727-DDE2-4BC5-9DE9-A7E24BB58CD5}" sibTransId="{AAE80BE3-5672-4C69-AA51-8B1A7C958618}"/>
    <dgm:cxn modelId="{422CA0AF-09D3-4D2A-8BDE-FADC68260C42}" type="presOf" srcId="{75EB72E5-13F7-4C65-9AD4-E270B5B017E9}" destId="{3A28B811-AB8B-4CE7-9B59-E5B7C6435C3B}" srcOrd="0" destOrd="0" presId="urn:microsoft.com/office/officeart/2005/8/layout/vList3"/>
    <dgm:cxn modelId="{681897D5-3979-489A-BA43-56AA2E8326F2}" type="presOf" srcId="{E103BA6E-AA84-419E-A464-481E93A1A633}" destId="{614EED14-6AE9-43F3-8223-5C7A0FF62AC0}" srcOrd="0" destOrd="0" presId="urn:microsoft.com/office/officeart/2005/8/layout/vList3"/>
    <dgm:cxn modelId="{91CAD1DB-F3A2-42F5-A6DD-6C2299528D31}" srcId="{A0DE34D8-CBCF-4B42-97CE-8D5058A53654}" destId="{E103BA6E-AA84-419E-A464-481E93A1A633}" srcOrd="2" destOrd="0" parTransId="{2C7EEEAC-CF5E-4582-BB48-4E101974C6B3}" sibTransId="{E4170AEB-D811-44EF-83C6-304BCA4569D4}"/>
    <dgm:cxn modelId="{25FD7C8A-4E83-4759-A65B-BC0A7E0ED6D5}" type="presParOf" srcId="{6B0E83B2-DF24-4489-BD13-322A55F7C562}" destId="{CE2A0BD7-A2A6-40D0-8D2C-15043899A255}" srcOrd="0" destOrd="0" presId="urn:microsoft.com/office/officeart/2005/8/layout/vList3"/>
    <dgm:cxn modelId="{29DA0BA7-A19A-4F6E-883B-D7CAF470C23E}" type="presParOf" srcId="{CE2A0BD7-A2A6-40D0-8D2C-15043899A255}" destId="{1F4ADC11-EEB9-45DD-A616-3421A04E56A7}" srcOrd="0" destOrd="0" presId="urn:microsoft.com/office/officeart/2005/8/layout/vList3"/>
    <dgm:cxn modelId="{F2B3F5B7-1A46-4A7D-9576-9663B89104AA}" type="presParOf" srcId="{CE2A0BD7-A2A6-40D0-8D2C-15043899A255}" destId="{9448BC2C-687D-46BB-9D2C-ADDC405478F6}" srcOrd="1" destOrd="0" presId="urn:microsoft.com/office/officeart/2005/8/layout/vList3"/>
    <dgm:cxn modelId="{47872199-A5D3-495E-A8DC-52F246F9BAE6}" type="presParOf" srcId="{6B0E83B2-DF24-4489-BD13-322A55F7C562}" destId="{831CC656-79DE-44B6-A682-8CB35B2530A7}" srcOrd="1" destOrd="0" presId="urn:microsoft.com/office/officeart/2005/8/layout/vList3"/>
    <dgm:cxn modelId="{3DD53CD0-087D-4C62-9847-5FB5FA775E03}" type="presParOf" srcId="{6B0E83B2-DF24-4489-BD13-322A55F7C562}" destId="{4030600C-5BFA-4DB4-BBCF-6E41DEEB20D9}" srcOrd="2" destOrd="0" presId="urn:microsoft.com/office/officeart/2005/8/layout/vList3"/>
    <dgm:cxn modelId="{EF630A24-B758-498E-A813-E51AB73B60BC}" type="presParOf" srcId="{4030600C-5BFA-4DB4-BBCF-6E41DEEB20D9}" destId="{CDB68110-A189-4096-B955-1CA555536223}" srcOrd="0" destOrd="0" presId="urn:microsoft.com/office/officeart/2005/8/layout/vList3"/>
    <dgm:cxn modelId="{AA93D8B4-A29F-40BB-B7C1-F7D3BF861F4C}" type="presParOf" srcId="{4030600C-5BFA-4DB4-BBCF-6E41DEEB20D9}" destId="{C799B7E8-4D18-4C5A-826F-9884238B8CCB}" srcOrd="1" destOrd="0" presId="urn:microsoft.com/office/officeart/2005/8/layout/vList3"/>
    <dgm:cxn modelId="{00C0EF2F-7739-43E1-9263-A635763A93D2}" type="presParOf" srcId="{6B0E83B2-DF24-4489-BD13-322A55F7C562}" destId="{5B34C70C-0ED2-4340-8CF4-05E1CF92B520}" srcOrd="3" destOrd="0" presId="urn:microsoft.com/office/officeart/2005/8/layout/vList3"/>
    <dgm:cxn modelId="{80D477CE-B003-4A5C-AE5E-D45AD4943550}" type="presParOf" srcId="{6B0E83B2-DF24-4489-BD13-322A55F7C562}" destId="{95A27A7E-48F4-483B-965E-E83B87276465}" srcOrd="4" destOrd="0" presId="urn:microsoft.com/office/officeart/2005/8/layout/vList3"/>
    <dgm:cxn modelId="{312DE7ED-B954-49F0-9017-E7D3C68A2D90}" type="presParOf" srcId="{95A27A7E-48F4-483B-965E-E83B87276465}" destId="{34A60002-78DC-43D1-8A46-DACD7A71C283}" srcOrd="0" destOrd="0" presId="urn:microsoft.com/office/officeart/2005/8/layout/vList3"/>
    <dgm:cxn modelId="{8AE5A0AD-46E5-4EB7-A632-84E150683069}" type="presParOf" srcId="{95A27A7E-48F4-483B-965E-E83B87276465}" destId="{614EED14-6AE9-43F3-8223-5C7A0FF62AC0}" srcOrd="1" destOrd="0" presId="urn:microsoft.com/office/officeart/2005/8/layout/vList3"/>
    <dgm:cxn modelId="{4C096337-A65C-4308-857A-70A9635CD596}" type="presParOf" srcId="{6B0E83B2-DF24-4489-BD13-322A55F7C562}" destId="{FF7F5662-EE17-4F9A-93ED-4ACD71B3FB40}" srcOrd="5" destOrd="0" presId="urn:microsoft.com/office/officeart/2005/8/layout/vList3"/>
    <dgm:cxn modelId="{87395EAF-AC40-48B5-806F-01AD5CC57384}" type="presParOf" srcId="{6B0E83B2-DF24-4489-BD13-322A55F7C562}" destId="{031389CA-B4BA-4718-A863-CB4FCCE47C96}" srcOrd="6" destOrd="0" presId="urn:microsoft.com/office/officeart/2005/8/layout/vList3"/>
    <dgm:cxn modelId="{2916904A-BFE5-404E-A3FB-44CA93C1327F}" type="presParOf" srcId="{031389CA-B4BA-4718-A863-CB4FCCE47C96}" destId="{D63CB9A9-C620-414F-9459-E5B3702F672B}" srcOrd="0" destOrd="0" presId="urn:microsoft.com/office/officeart/2005/8/layout/vList3"/>
    <dgm:cxn modelId="{1B16FB7F-6644-4DFB-9193-2781C640E208}" type="presParOf" srcId="{031389CA-B4BA-4718-A863-CB4FCCE47C96}" destId="{3A28B811-AB8B-4CE7-9B59-E5B7C6435C3B}" srcOrd="1" destOrd="0" presId="urn:microsoft.com/office/officeart/2005/8/layout/vList3"/>
  </dgm:cxnLst>
  <dgm:bg>
    <a:noFill/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A0DE34D8-CBCF-4B42-97CE-8D5058A53654}" type="doc">
      <dgm:prSet loTypeId="urn:microsoft.com/office/officeart/2005/8/layout/vList3" loCatId="list" qsTypeId="urn:microsoft.com/office/officeart/2005/8/quickstyle/simple5" qsCatId="simple" csTypeId="urn:microsoft.com/office/officeart/2005/8/colors/accent0_1" csCatId="mainScheme" phldr="1"/>
      <dgm:spPr/>
    </dgm:pt>
    <dgm:pt modelId="{6377BCDF-0B9C-4F7F-A433-4B4EEC68735A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Ocena bezpieczeństwa</a:t>
          </a:r>
        </a:p>
      </dgm:t>
    </dgm:pt>
    <dgm:pt modelId="{E5363679-2280-4EDD-8B17-AB75BD8475BE}" type="parTrans" cxnId="{8823B838-2E2F-48AA-96BB-4E682EFBB695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CBC16E32-4A2D-4D30-9545-1B051E81478F}" type="sibTrans" cxnId="{8823B838-2E2F-48AA-96BB-4E682EFBB695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39F96848-9CD2-409E-8F1E-EE3D2300332A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Ocena stanu osoby poszkodowanej</a:t>
          </a:r>
        </a:p>
      </dgm:t>
    </dgm:pt>
    <dgm:pt modelId="{972F0727-DDE2-4BC5-9DE9-A7E24BB58CD5}" type="parTrans" cxnId="{D7E8A3A5-6E76-4AE4-BE56-7BEB481A21BF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AAE80BE3-5672-4C69-AA51-8B1A7C958618}" type="sibTrans" cxnId="{D7E8A3A5-6E76-4AE4-BE56-7BEB481A21BF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E103BA6E-AA84-419E-A464-481E93A1A633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Wezwanie pomocy</a:t>
          </a:r>
        </a:p>
      </dgm:t>
    </dgm:pt>
    <dgm:pt modelId="{2C7EEEAC-CF5E-4582-BB48-4E101974C6B3}" type="parTrans" cxnId="{91CAD1DB-F3A2-42F5-A6DD-6C2299528D31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E4170AEB-D811-44EF-83C6-304BCA4569D4}" type="sibTrans" cxnId="{91CAD1DB-F3A2-42F5-A6DD-6C2299528D31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75EB72E5-13F7-4C65-9AD4-E270B5B017E9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Udzielenie pierwszej pomocy</a:t>
          </a:r>
        </a:p>
      </dgm:t>
    </dgm:pt>
    <dgm:pt modelId="{B22C4742-518A-4BEC-8054-ABA67B9FBD57}" type="parTrans" cxnId="{CC1C2654-5A34-4762-ACDB-975C1B7D7CF7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59FD77B5-300E-4B92-851E-E9AFB8E3ECC2}" type="sibTrans" cxnId="{CC1C2654-5A34-4762-ACDB-975C1B7D7CF7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6B0E83B2-DF24-4489-BD13-322A55F7C562}" type="pres">
      <dgm:prSet presAssocID="{A0DE34D8-CBCF-4B42-97CE-8D5058A53654}" presName="linearFlow" presStyleCnt="0">
        <dgm:presLayoutVars>
          <dgm:dir/>
          <dgm:resizeHandles val="exact"/>
        </dgm:presLayoutVars>
      </dgm:prSet>
      <dgm:spPr/>
    </dgm:pt>
    <dgm:pt modelId="{CE2A0BD7-A2A6-40D0-8D2C-15043899A255}" type="pres">
      <dgm:prSet presAssocID="{6377BCDF-0B9C-4F7F-A433-4B4EEC68735A}" presName="composite" presStyleCnt="0"/>
      <dgm:spPr/>
    </dgm:pt>
    <dgm:pt modelId="{1F4ADC11-EEB9-45DD-A616-3421A04E56A7}" type="pres">
      <dgm:prSet presAssocID="{6377BCDF-0B9C-4F7F-A433-4B4EEC68735A}" presName="imgShp" presStyleLbl="fgImgPlace1" presStyleIdx="0" presStyleCnt="4"/>
      <dgm:spPr>
        <a:solidFill>
          <a:schemeClr val="bg1"/>
        </a:solidFill>
      </dgm:spPr>
    </dgm:pt>
    <dgm:pt modelId="{9448BC2C-687D-46BB-9D2C-ADDC405478F6}" type="pres">
      <dgm:prSet presAssocID="{6377BCDF-0B9C-4F7F-A433-4B4EEC68735A}" presName="txShp" presStyleLbl="node1" presStyleIdx="0" presStyleCnt="4" custScaleY="60650">
        <dgm:presLayoutVars>
          <dgm:bulletEnabled val="1"/>
        </dgm:presLayoutVars>
      </dgm:prSet>
      <dgm:spPr/>
    </dgm:pt>
    <dgm:pt modelId="{831CC656-79DE-44B6-A682-8CB35B2530A7}" type="pres">
      <dgm:prSet presAssocID="{CBC16E32-4A2D-4D30-9545-1B051E81478F}" presName="spacing" presStyleCnt="0"/>
      <dgm:spPr/>
    </dgm:pt>
    <dgm:pt modelId="{4030600C-5BFA-4DB4-BBCF-6E41DEEB20D9}" type="pres">
      <dgm:prSet presAssocID="{39F96848-9CD2-409E-8F1E-EE3D2300332A}" presName="composite" presStyleCnt="0"/>
      <dgm:spPr/>
    </dgm:pt>
    <dgm:pt modelId="{CDB68110-A189-4096-B955-1CA555536223}" type="pres">
      <dgm:prSet presAssocID="{39F96848-9CD2-409E-8F1E-EE3D2300332A}" presName="imgShp" presStyleLbl="fgImgPlace1" presStyleIdx="1" presStyleCnt="4"/>
      <dgm:spPr>
        <a:solidFill>
          <a:schemeClr val="bg1"/>
        </a:solidFill>
      </dgm:spPr>
    </dgm:pt>
    <dgm:pt modelId="{C799B7E8-4D18-4C5A-826F-9884238B8CCB}" type="pres">
      <dgm:prSet presAssocID="{39F96848-9CD2-409E-8F1E-EE3D2300332A}" presName="txShp" presStyleLbl="node1" presStyleIdx="1" presStyleCnt="4" custScaleY="64377">
        <dgm:presLayoutVars>
          <dgm:bulletEnabled val="1"/>
        </dgm:presLayoutVars>
      </dgm:prSet>
      <dgm:spPr/>
    </dgm:pt>
    <dgm:pt modelId="{5B34C70C-0ED2-4340-8CF4-05E1CF92B520}" type="pres">
      <dgm:prSet presAssocID="{AAE80BE3-5672-4C69-AA51-8B1A7C958618}" presName="spacing" presStyleCnt="0"/>
      <dgm:spPr/>
    </dgm:pt>
    <dgm:pt modelId="{95A27A7E-48F4-483B-965E-E83B87276465}" type="pres">
      <dgm:prSet presAssocID="{E103BA6E-AA84-419E-A464-481E93A1A633}" presName="composite" presStyleCnt="0"/>
      <dgm:spPr/>
    </dgm:pt>
    <dgm:pt modelId="{34A60002-78DC-43D1-8A46-DACD7A71C283}" type="pres">
      <dgm:prSet presAssocID="{E103BA6E-AA84-419E-A464-481E93A1A633}" presName="imgShp" presStyleLbl="fgImgPlace1" presStyleIdx="2" presStyleCnt="4"/>
      <dgm:spPr>
        <a:solidFill>
          <a:schemeClr val="bg1"/>
        </a:solidFill>
      </dgm:spPr>
    </dgm:pt>
    <dgm:pt modelId="{614EED14-6AE9-43F3-8223-5C7A0FF62AC0}" type="pres">
      <dgm:prSet presAssocID="{E103BA6E-AA84-419E-A464-481E93A1A633}" presName="txShp" presStyleLbl="node1" presStyleIdx="2" presStyleCnt="4" custScaleY="63625">
        <dgm:presLayoutVars>
          <dgm:bulletEnabled val="1"/>
        </dgm:presLayoutVars>
      </dgm:prSet>
      <dgm:spPr/>
    </dgm:pt>
    <dgm:pt modelId="{FF7F5662-EE17-4F9A-93ED-4ACD71B3FB40}" type="pres">
      <dgm:prSet presAssocID="{E4170AEB-D811-44EF-83C6-304BCA4569D4}" presName="spacing" presStyleCnt="0"/>
      <dgm:spPr/>
    </dgm:pt>
    <dgm:pt modelId="{031389CA-B4BA-4718-A863-CB4FCCE47C96}" type="pres">
      <dgm:prSet presAssocID="{75EB72E5-13F7-4C65-9AD4-E270B5B017E9}" presName="composite" presStyleCnt="0"/>
      <dgm:spPr/>
    </dgm:pt>
    <dgm:pt modelId="{D63CB9A9-C620-414F-9459-E5B3702F672B}" type="pres">
      <dgm:prSet presAssocID="{75EB72E5-13F7-4C65-9AD4-E270B5B017E9}" presName="imgShp" presStyleLbl="fgImgPlace1" presStyleIdx="3" presStyleCnt="4"/>
      <dgm:spPr>
        <a:solidFill>
          <a:schemeClr val="bg1"/>
        </a:solidFill>
      </dgm:spPr>
    </dgm:pt>
    <dgm:pt modelId="{3A28B811-AB8B-4CE7-9B59-E5B7C6435C3B}" type="pres">
      <dgm:prSet presAssocID="{75EB72E5-13F7-4C65-9AD4-E270B5B017E9}" presName="txShp" presStyleLbl="node1" presStyleIdx="3" presStyleCnt="4" custScaleY="58898">
        <dgm:presLayoutVars>
          <dgm:bulletEnabled val="1"/>
        </dgm:presLayoutVars>
      </dgm:prSet>
      <dgm:spPr/>
    </dgm:pt>
  </dgm:ptLst>
  <dgm:cxnLst>
    <dgm:cxn modelId="{8823B838-2E2F-48AA-96BB-4E682EFBB695}" srcId="{A0DE34D8-CBCF-4B42-97CE-8D5058A53654}" destId="{6377BCDF-0B9C-4F7F-A433-4B4EEC68735A}" srcOrd="0" destOrd="0" parTransId="{E5363679-2280-4EDD-8B17-AB75BD8475BE}" sibTransId="{CBC16E32-4A2D-4D30-9545-1B051E81478F}"/>
    <dgm:cxn modelId="{0D4EC346-843A-4C4A-AFD4-C1AA2A41827A}" type="presOf" srcId="{6377BCDF-0B9C-4F7F-A433-4B4EEC68735A}" destId="{9448BC2C-687D-46BB-9D2C-ADDC405478F6}" srcOrd="0" destOrd="0" presId="urn:microsoft.com/office/officeart/2005/8/layout/vList3"/>
    <dgm:cxn modelId="{EFFD564D-43A3-4F58-9414-A1D148BD8657}" type="presOf" srcId="{39F96848-9CD2-409E-8F1E-EE3D2300332A}" destId="{C799B7E8-4D18-4C5A-826F-9884238B8CCB}" srcOrd="0" destOrd="0" presId="urn:microsoft.com/office/officeart/2005/8/layout/vList3"/>
    <dgm:cxn modelId="{55173F72-DC31-4137-8762-EFA277998B23}" type="presOf" srcId="{A0DE34D8-CBCF-4B42-97CE-8D5058A53654}" destId="{6B0E83B2-DF24-4489-BD13-322A55F7C562}" srcOrd="0" destOrd="0" presId="urn:microsoft.com/office/officeart/2005/8/layout/vList3"/>
    <dgm:cxn modelId="{CC1C2654-5A34-4762-ACDB-975C1B7D7CF7}" srcId="{A0DE34D8-CBCF-4B42-97CE-8D5058A53654}" destId="{75EB72E5-13F7-4C65-9AD4-E270B5B017E9}" srcOrd="3" destOrd="0" parTransId="{B22C4742-518A-4BEC-8054-ABA67B9FBD57}" sibTransId="{59FD77B5-300E-4B92-851E-E9AFB8E3ECC2}"/>
    <dgm:cxn modelId="{D7E8A3A5-6E76-4AE4-BE56-7BEB481A21BF}" srcId="{A0DE34D8-CBCF-4B42-97CE-8D5058A53654}" destId="{39F96848-9CD2-409E-8F1E-EE3D2300332A}" srcOrd="1" destOrd="0" parTransId="{972F0727-DDE2-4BC5-9DE9-A7E24BB58CD5}" sibTransId="{AAE80BE3-5672-4C69-AA51-8B1A7C958618}"/>
    <dgm:cxn modelId="{422CA0AF-09D3-4D2A-8BDE-FADC68260C42}" type="presOf" srcId="{75EB72E5-13F7-4C65-9AD4-E270B5B017E9}" destId="{3A28B811-AB8B-4CE7-9B59-E5B7C6435C3B}" srcOrd="0" destOrd="0" presId="urn:microsoft.com/office/officeart/2005/8/layout/vList3"/>
    <dgm:cxn modelId="{681897D5-3979-489A-BA43-56AA2E8326F2}" type="presOf" srcId="{E103BA6E-AA84-419E-A464-481E93A1A633}" destId="{614EED14-6AE9-43F3-8223-5C7A0FF62AC0}" srcOrd="0" destOrd="0" presId="urn:microsoft.com/office/officeart/2005/8/layout/vList3"/>
    <dgm:cxn modelId="{91CAD1DB-F3A2-42F5-A6DD-6C2299528D31}" srcId="{A0DE34D8-CBCF-4B42-97CE-8D5058A53654}" destId="{E103BA6E-AA84-419E-A464-481E93A1A633}" srcOrd="2" destOrd="0" parTransId="{2C7EEEAC-CF5E-4582-BB48-4E101974C6B3}" sibTransId="{E4170AEB-D811-44EF-83C6-304BCA4569D4}"/>
    <dgm:cxn modelId="{25FD7C8A-4E83-4759-A65B-BC0A7E0ED6D5}" type="presParOf" srcId="{6B0E83B2-DF24-4489-BD13-322A55F7C562}" destId="{CE2A0BD7-A2A6-40D0-8D2C-15043899A255}" srcOrd="0" destOrd="0" presId="urn:microsoft.com/office/officeart/2005/8/layout/vList3"/>
    <dgm:cxn modelId="{29DA0BA7-A19A-4F6E-883B-D7CAF470C23E}" type="presParOf" srcId="{CE2A0BD7-A2A6-40D0-8D2C-15043899A255}" destId="{1F4ADC11-EEB9-45DD-A616-3421A04E56A7}" srcOrd="0" destOrd="0" presId="urn:microsoft.com/office/officeart/2005/8/layout/vList3"/>
    <dgm:cxn modelId="{F2B3F5B7-1A46-4A7D-9576-9663B89104AA}" type="presParOf" srcId="{CE2A0BD7-A2A6-40D0-8D2C-15043899A255}" destId="{9448BC2C-687D-46BB-9D2C-ADDC405478F6}" srcOrd="1" destOrd="0" presId="urn:microsoft.com/office/officeart/2005/8/layout/vList3"/>
    <dgm:cxn modelId="{47872199-A5D3-495E-A8DC-52F246F9BAE6}" type="presParOf" srcId="{6B0E83B2-DF24-4489-BD13-322A55F7C562}" destId="{831CC656-79DE-44B6-A682-8CB35B2530A7}" srcOrd="1" destOrd="0" presId="urn:microsoft.com/office/officeart/2005/8/layout/vList3"/>
    <dgm:cxn modelId="{3DD53CD0-087D-4C62-9847-5FB5FA775E03}" type="presParOf" srcId="{6B0E83B2-DF24-4489-BD13-322A55F7C562}" destId="{4030600C-5BFA-4DB4-BBCF-6E41DEEB20D9}" srcOrd="2" destOrd="0" presId="urn:microsoft.com/office/officeart/2005/8/layout/vList3"/>
    <dgm:cxn modelId="{EF630A24-B758-498E-A813-E51AB73B60BC}" type="presParOf" srcId="{4030600C-5BFA-4DB4-BBCF-6E41DEEB20D9}" destId="{CDB68110-A189-4096-B955-1CA555536223}" srcOrd="0" destOrd="0" presId="urn:microsoft.com/office/officeart/2005/8/layout/vList3"/>
    <dgm:cxn modelId="{AA93D8B4-A29F-40BB-B7C1-F7D3BF861F4C}" type="presParOf" srcId="{4030600C-5BFA-4DB4-BBCF-6E41DEEB20D9}" destId="{C799B7E8-4D18-4C5A-826F-9884238B8CCB}" srcOrd="1" destOrd="0" presId="urn:microsoft.com/office/officeart/2005/8/layout/vList3"/>
    <dgm:cxn modelId="{00C0EF2F-7739-43E1-9263-A635763A93D2}" type="presParOf" srcId="{6B0E83B2-DF24-4489-BD13-322A55F7C562}" destId="{5B34C70C-0ED2-4340-8CF4-05E1CF92B520}" srcOrd="3" destOrd="0" presId="urn:microsoft.com/office/officeart/2005/8/layout/vList3"/>
    <dgm:cxn modelId="{80D477CE-B003-4A5C-AE5E-D45AD4943550}" type="presParOf" srcId="{6B0E83B2-DF24-4489-BD13-322A55F7C562}" destId="{95A27A7E-48F4-483B-965E-E83B87276465}" srcOrd="4" destOrd="0" presId="urn:microsoft.com/office/officeart/2005/8/layout/vList3"/>
    <dgm:cxn modelId="{312DE7ED-B954-49F0-9017-E7D3C68A2D90}" type="presParOf" srcId="{95A27A7E-48F4-483B-965E-E83B87276465}" destId="{34A60002-78DC-43D1-8A46-DACD7A71C283}" srcOrd="0" destOrd="0" presId="urn:microsoft.com/office/officeart/2005/8/layout/vList3"/>
    <dgm:cxn modelId="{8AE5A0AD-46E5-4EB7-A632-84E150683069}" type="presParOf" srcId="{95A27A7E-48F4-483B-965E-E83B87276465}" destId="{614EED14-6AE9-43F3-8223-5C7A0FF62AC0}" srcOrd="1" destOrd="0" presId="urn:microsoft.com/office/officeart/2005/8/layout/vList3"/>
    <dgm:cxn modelId="{4C096337-A65C-4308-857A-70A9635CD596}" type="presParOf" srcId="{6B0E83B2-DF24-4489-BD13-322A55F7C562}" destId="{FF7F5662-EE17-4F9A-93ED-4ACD71B3FB40}" srcOrd="5" destOrd="0" presId="urn:microsoft.com/office/officeart/2005/8/layout/vList3"/>
    <dgm:cxn modelId="{87395EAF-AC40-48B5-806F-01AD5CC57384}" type="presParOf" srcId="{6B0E83B2-DF24-4489-BD13-322A55F7C562}" destId="{031389CA-B4BA-4718-A863-CB4FCCE47C96}" srcOrd="6" destOrd="0" presId="urn:microsoft.com/office/officeart/2005/8/layout/vList3"/>
    <dgm:cxn modelId="{2916904A-BFE5-404E-A3FB-44CA93C1327F}" type="presParOf" srcId="{031389CA-B4BA-4718-A863-CB4FCCE47C96}" destId="{D63CB9A9-C620-414F-9459-E5B3702F672B}" srcOrd="0" destOrd="0" presId="urn:microsoft.com/office/officeart/2005/8/layout/vList3"/>
    <dgm:cxn modelId="{1B16FB7F-6644-4DFB-9193-2781C640E208}" type="presParOf" srcId="{031389CA-B4BA-4718-A863-CB4FCCE47C96}" destId="{3A28B811-AB8B-4CE7-9B59-E5B7C6435C3B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A0DE34D8-CBCF-4B42-97CE-8D5058A53654}" type="doc">
      <dgm:prSet loTypeId="urn:microsoft.com/office/officeart/2005/8/layout/vList3" loCatId="list" qsTypeId="urn:microsoft.com/office/officeart/2005/8/quickstyle/simple5" qsCatId="simple" csTypeId="urn:microsoft.com/office/officeart/2005/8/colors/accent0_1" csCatId="mainScheme" phldr="1"/>
      <dgm:spPr/>
    </dgm:pt>
    <dgm:pt modelId="{6377BCDF-0B9C-4F7F-A433-4B4EEC68735A}">
      <dgm:prSet phldrT="[Tekst]"/>
      <dgm:spPr>
        <a:solidFill>
          <a:srgbClr val="D23015"/>
        </a:solidFill>
      </dgm:spPr>
      <dgm:t>
        <a:bodyPr/>
        <a:lstStyle/>
        <a:p>
          <a:r>
            <a:rPr lang="pl-PL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Ocena bezpieczeństwa</a:t>
          </a:r>
        </a:p>
      </dgm:t>
    </dgm:pt>
    <dgm:pt modelId="{E5363679-2280-4EDD-8B17-AB75BD8475BE}" type="parTrans" cxnId="{8823B838-2E2F-48AA-96BB-4E682EFBB695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CBC16E32-4A2D-4D30-9545-1B051E81478F}" type="sibTrans" cxnId="{8823B838-2E2F-48AA-96BB-4E682EFBB695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39F96848-9CD2-409E-8F1E-EE3D2300332A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Ocena stanu osoby poszkodowanej</a:t>
          </a:r>
        </a:p>
      </dgm:t>
    </dgm:pt>
    <dgm:pt modelId="{972F0727-DDE2-4BC5-9DE9-A7E24BB58CD5}" type="parTrans" cxnId="{D7E8A3A5-6E76-4AE4-BE56-7BEB481A21BF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AAE80BE3-5672-4C69-AA51-8B1A7C958618}" type="sibTrans" cxnId="{D7E8A3A5-6E76-4AE4-BE56-7BEB481A21BF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E103BA6E-AA84-419E-A464-481E93A1A633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Wezwanie pomocy</a:t>
          </a:r>
        </a:p>
      </dgm:t>
    </dgm:pt>
    <dgm:pt modelId="{2C7EEEAC-CF5E-4582-BB48-4E101974C6B3}" type="parTrans" cxnId="{91CAD1DB-F3A2-42F5-A6DD-6C2299528D31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E4170AEB-D811-44EF-83C6-304BCA4569D4}" type="sibTrans" cxnId="{91CAD1DB-F3A2-42F5-A6DD-6C2299528D31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75EB72E5-13F7-4C65-9AD4-E270B5B017E9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Udzielenie pierwszej pomocy</a:t>
          </a:r>
        </a:p>
      </dgm:t>
    </dgm:pt>
    <dgm:pt modelId="{B22C4742-518A-4BEC-8054-ABA67B9FBD57}" type="parTrans" cxnId="{CC1C2654-5A34-4762-ACDB-975C1B7D7CF7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59FD77B5-300E-4B92-851E-E9AFB8E3ECC2}" type="sibTrans" cxnId="{CC1C2654-5A34-4762-ACDB-975C1B7D7CF7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6B0E83B2-DF24-4489-BD13-322A55F7C562}" type="pres">
      <dgm:prSet presAssocID="{A0DE34D8-CBCF-4B42-97CE-8D5058A53654}" presName="linearFlow" presStyleCnt="0">
        <dgm:presLayoutVars>
          <dgm:dir/>
          <dgm:resizeHandles val="exact"/>
        </dgm:presLayoutVars>
      </dgm:prSet>
      <dgm:spPr/>
    </dgm:pt>
    <dgm:pt modelId="{CE2A0BD7-A2A6-40D0-8D2C-15043899A255}" type="pres">
      <dgm:prSet presAssocID="{6377BCDF-0B9C-4F7F-A433-4B4EEC68735A}" presName="composite" presStyleCnt="0"/>
      <dgm:spPr/>
    </dgm:pt>
    <dgm:pt modelId="{1F4ADC11-EEB9-45DD-A616-3421A04E56A7}" type="pres">
      <dgm:prSet presAssocID="{6377BCDF-0B9C-4F7F-A433-4B4EEC68735A}" presName="imgShp" presStyleLbl="fgImgPlace1" presStyleIdx="0" presStyleCnt="4"/>
      <dgm:spPr>
        <a:solidFill>
          <a:schemeClr val="bg1"/>
        </a:solidFill>
      </dgm:spPr>
    </dgm:pt>
    <dgm:pt modelId="{9448BC2C-687D-46BB-9D2C-ADDC405478F6}" type="pres">
      <dgm:prSet presAssocID="{6377BCDF-0B9C-4F7F-A433-4B4EEC68735A}" presName="txShp" presStyleLbl="node1" presStyleIdx="0" presStyleCnt="4" custScaleY="60650">
        <dgm:presLayoutVars>
          <dgm:bulletEnabled val="1"/>
        </dgm:presLayoutVars>
      </dgm:prSet>
      <dgm:spPr/>
    </dgm:pt>
    <dgm:pt modelId="{831CC656-79DE-44B6-A682-8CB35B2530A7}" type="pres">
      <dgm:prSet presAssocID="{CBC16E32-4A2D-4D30-9545-1B051E81478F}" presName="spacing" presStyleCnt="0"/>
      <dgm:spPr/>
    </dgm:pt>
    <dgm:pt modelId="{4030600C-5BFA-4DB4-BBCF-6E41DEEB20D9}" type="pres">
      <dgm:prSet presAssocID="{39F96848-9CD2-409E-8F1E-EE3D2300332A}" presName="composite" presStyleCnt="0"/>
      <dgm:spPr/>
    </dgm:pt>
    <dgm:pt modelId="{CDB68110-A189-4096-B955-1CA555536223}" type="pres">
      <dgm:prSet presAssocID="{39F96848-9CD2-409E-8F1E-EE3D2300332A}" presName="imgShp" presStyleLbl="fgImgPlace1" presStyleIdx="1" presStyleCnt="4"/>
      <dgm:spPr>
        <a:solidFill>
          <a:schemeClr val="bg1"/>
        </a:solidFill>
      </dgm:spPr>
    </dgm:pt>
    <dgm:pt modelId="{C799B7E8-4D18-4C5A-826F-9884238B8CCB}" type="pres">
      <dgm:prSet presAssocID="{39F96848-9CD2-409E-8F1E-EE3D2300332A}" presName="txShp" presStyleLbl="node1" presStyleIdx="1" presStyleCnt="4" custScaleY="64377">
        <dgm:presLayoutVars>
          <dgm:bulletEnabled val="1"/>
        </dgm:presLayoutVars>
      </dgm:prSet>
      <dgm:spPr/>
    </dgm:pt>
    <dgm:pt modelId="{5B34C70C-0ED2-4340-8CF4-05E1CF92B520}" type="pres">
      <dgm:prSet presAssocID="{AAE80BE3-5672-4C69-AA51-8B1A7C958618}" presName="spacing" presStyleCnt="0"/>
      <dgm:spPr/>
    </dgm:pt>
    <dgm:pt modelId="{95A27A7E-48F4-483B-965E-E83B87276465}" type="pres">
      <dgm:prSet presAssocID="{E103BA6E-AA84-419E-A464-481E93A1A633}" presName="composite" presStyleCnt="0"/>
      <dgm:spPr/>
    </dgm:pt>
    <dgm:pt modelId="{34A60002-78DC-43D1-8A46-DACD7A71C283}" type="pres">
      <dgm:prSet presAssocID="{E103BA6E-AA84-419E-A464-481E93A1A633}" presName="imgShp" presStyleLbl="fgImgPlace1" presStyleIdx="2" presStyleCnt="4"/>
      <dgm:spPr>
        <a:solidFill>
          <a:schemeClr val="bg1"/>
        </a:solidFill>
      </dgm:spPr>
    </dgm:pt>
    <dgm:pt modelId="{614EED14-6AE9-43F3-8223-5C7A0FF62AC0}" type="pres">
      <dgm:prSet presAssocID="{E103BA6E-AA84-419E-A464-481E93A1A633}" presName="txShp" presStyleLbl="node1" presStyleIdx="2" presStyleCnt="4" custScaleY="63625">
        <dgm:presLayoutVars>
          <dgm:bulletEnabled val="1"/>
        </dgm:presLayoutVars>
      </dgm:prSet>
      <dgm:spPr/>
    </dgm:pt>
    <dgm:pt modelId="{FF7F5662-EE17-4F9A-93ED-4ACD71B3FB40}" type="pres">
      <dgm:prSet presAssocID="{E4170AEB-D811-44EF-83C6-304BCA4569D4}" presName="spacing" presStyleCnt="0"/>
      <dgm:spPr/>
    </dgm:pt>
    <dgm:pt modelId="{031389CA-B4BA-4718-A863-CB4FCCE47C96}" type="pres">
      <dgm:prSet presAssocID="{75EB72E5-13F7-4C65-9AD4-E270B5B017E9}" presName="composite" presStyleCnt="0"/>
      <dgm:spPr/>
    </dgm:pt>
    <dgm:pt modelId="{D63CB9A9-C620-414F-9459-E5B3702F672B}" type="pres">
      <dgm:prSet presAssocID="{75EB72E5-13F7-4C65-9AD4-E270B5B017E9}" presName="imgShp" presStyleLbl="fgImgPlace1" presStyleIdx="3" presStyleCnt="4"/>
      <dgm:spPr>
        <a:solidFill>
          <a:schemeClr val="bg1"/>
        </a:solidFill>
      </dgm:spPr>
    </dgm:pt>
    <dgm:pt modelId="{3A28B811-AB8B-4CE7-9B59-E5B7C6435C3B}" type="pres">
      <dgm:prSet presAssocID="{75EB72E5-13F7-4C65-9AD4-E270B5B017E9}" presName="txShp" presStyleLbl="node1" presStyleIdx="3" presStyleCnt="4" custScaleY="58898">
        <dgm:presLayoutVars>
          <dgm:bulletEnabled val="1"/>
        </dgm:presLayoutVars>
      </dgm:prSet>
      <dgm:spPr/>
    </dgm:pt>
  </dgm:ptLst>
  <dgm:cxnLst>
    <dgm:cxn modelId="{8823B838-2E2F-48AA-96BB-4E682EFBB695}" srcId="{A0DE34D8-CBCF-4B42-97CE-8D5058A53654}" destId="{6377BCDF-0B9C-4F7F-A433-4B4EEC68735A}" srcOrd="0" destOrd="0" parTransId="{E5363679-2280-4EDD-8B17-AB75BD8475BE}" sibTransId="{CBC16E32-4A2D-4D30-9545-1B051E81478F}"/>
    <dgm:cxn modelId="{0D4EC346-843A-4C4A-AFD4-C1AA2A41827A}" type="presOf" srcId="{6377BCDF-0B9C-4F7F-A433-4B4EEC68735A}" destId="{9448BC2C-687D-46BB-9D2C-ADDC405478F6}" srcOrd="0" destOrd="0" presId="urn:microsoft.com/office/officeart/2005/8/layout/vList3"/>
    <dgm:cxn modelId="{EFFD564D-43A3-4F58-9414-A1D148BD8657}" type="presOf" srcId="{39F96848-9CD2-409E-8F1E-EE3D2300332A}" destId="{C799B7E8-4D18-4C5A-826F-9884238B8CCB}" srcOrd="0" destOrd="0" presId="urn:microsoft.com/office/officeart/2005/8/layout/vList3"/>
    <dgm:cxn modelId="{55173F72-DC31-4137-8762-EFA277998B23}" type="presOf" srcId="{A0DE34D8-CBCF-4B42-97CE-8D5058A53654}" destId="{6B0E83B2-DF24-4489-BD13-322A55F7C562}" srcOrd="0" destOrd="0" presId="urn:microsoft.com/office/officeart/2005/8/layout/vList3"/>
    <dgm:cxn modelId="{CC1C2654-5A34-4762-ACDB-975C1B7D7CF7}" srcId="{A0DE34D8-CBCF-4B42-97CE-8D5058A53654}" destId="{75EB72E5-13F7-4C65-9AD4-E270B5B017E9}" srcOrd="3" destOrd="0" parTransId="{B22C4742-518A-4BEC-8054-ABA67B9FBD57}" sibTransId="{59FD77B5-300E-4B92-851E-E9AFB8E3ECC2}"/>
    <dgm:cxn modelId="{D7E8A3A5-6E76-4AE4-BE56-7BEB481A21BF}" srcId="{A0DE34D8-CBCF-4B42-97CE-8D5058A53654}" destId="{39F96848-9CD2-409E-8F1E-EE3D2300332A}" srcOrd="1" destOrd="0" parTransId="{972F0727-DDE2-4BC5-9DE9-A7E24BB58CD5}" sibTransId="{AAE80BE3-5672-4C69-AA51-8B1A7C958618}"/>
    <dgm:cxn modelId="{422CA0AF-09D3-4D2A-8BDE-FADC68260C42}" type="presOf" srcId="{75EB72E5-13F7-4C65-9AD4-E270B5B017E9}" destId="{3A28B811-AB8B-4CE7-9B59-E5B7C6435C3B}" srcOrd="0" destOrd="0" presId="urn:microsoft.com/office/officeart/2005/8/layout/vList3"/>
    <dgm:cxn modelId="{681897D5-3979-489A-BA43-56AA2E8326F2}" type="presOf" srcId="{E103BA6E-AA84-419E-A464-481E93A1A633}" destId="{614EED14-6AE9-43F3-8223-5C7A0FF62AC0}" srcOrd="0" destOrd="0" presId="urn:microsoft.com/office/officeart/2005/8/layout/vList3"/>
    <dgm:cxn modelId="{91CAD1DB-F3A2-42F5-A6DD-6C2299528D31}" srcId="{A0DE34D8-CBCF-4B42-97CE-8D5058A53654}" destId="{E103BA6E-AA84-419E-A464-481E93A1A633}" srcOrd="2" destOrd="0" parTransId="{2C7EEEAC-CF5E-4582-BB48-4E101974C6B3}" sibTransId="{E4170AEB-D811-44EF-83C6-304BCA4569D4}"/>
    <dgm:cxn modelId="{25FD7C8A-4E83-4759-A65B-BC0A7E0ED6D5}" type="presParOf" srcId="{6B0E83B2-DF24-4489-BD13-322A55F7C562}" destId="{CE2A0BD7-A2A6-40D0-8D2C-15043899A255}" srcOrd="0" destOrd="0" presId="urn:microsoft.com/office/officeart/2005/8/layout/vList3"/>
    <dgm:cxn modelId="{29DA0BA7-A19A-4F6E-883B-D7CAF470C23E}" type="presParOf" srcId="{CE2A0BD7-A2A6-40D0-8D2C-15043899A255}" destId="{1F4ADC11-EEB9-45DD-A616-3421A04E56A7}" srcOrd="0" destOrd="0" presId="urn:microsoft.com/office/officeart/2005/8/layout/vList3"/>
    <dgm:cxn modelId="{F2B3F5B7-1A46-4A7D-9576-9663B89104AA}" type="presParOf" srcId="{CE2A0BD7-A2A6-40D0-8D2C-15043899A255}" destId="{9448BC2C-687D-46BB-9D2C-ADDC405478F6}" srcOrd="1" destOrd="0" presId="urn:microsoft.com/office/officeart/2005/8/layout/vList3"/>
    <dgm:cxn modelId="{47872199-A5D3-495E-A8DC-52F246F9BAE6}" type="presParOf" srcId="{6B0E83B2-DF24-4489-BD13-322A55F7C562}" destId="{831CC656-79DE-44B6-A682-8CB35B2530A7}" srcOrd="1" destOrd="0" presId="urn:microsoft.com/office/officeart/2005/8/layout/vList3"/>
    <dgm:cxn modelId="{3DD53CD0-087D-4C62-9847-5FB5FA775E03}" type="presParOf" srcId="{6B0E83B2-DF24-4489-BD13-322A55F7C562}" destId="{4030600C-5BFA-4DB4-BBCF-6E41DEEB20D9}" srcOrd="2" destOrd="0" presId="urn:microsoft.com/office/officeart/2005/8/layout/vList3"/>
    <dgm:cxn modelId="{EF630A24-B758-498E-A813-E51AB73B60BC}" type="presParOf" srcId="{4030600C-5BFA-4DB4-BBCF-6E41DEEB20D9}" destId="{CDB68110-A189-4096-B955-1CA555536223}" srcOrd="0" destOrd="0" presId="urn:microsoft.com/office/officeart/2005/8/layout/vList3"/>
    <dgm:cxn modelId="{AA93D8B4-A29F-40BB-B7C1-F7D3BF861F4C}" type="presParOf" srcId="{4030600C-5BFA-4DB4-BBCF-6E41DEEB20D9}" destId="{C799B7E8-4D18-4C5A-826F-9884238B8CCB}" srcOrd="1" destOrd="0" presId="urn:microsoft.com/office/officeart/2005/8/layout/vList3"/>
    <dgm:cxn modelId="{00C0EF2F-7739-43E1-9263-A635763A93D2}" type="presParOf" srcId="{6B0E83B2-DF24-4489-BD13-322A55F7C562}" destId="{5B34C70C-0ED2-4340-8CF4-05E1CF92B520}" srcOrd="3" destOrd="0" presId="urn:microsoft.com/office/officeart/2005/8/layout/vList3"/>
    <dgm:cxn modelId="{80D477CE-B003-4A5C-AE5E-D45AD4943550}" type="presParOf" srcId="{6B0E83B2-DF24-4489-BD13-322A55F7C562}" destId="{95A27A7E-48F4-483B-965E-E83B87276465}" srcOrd="4" destOrd="0" presId="urn:microsoft.com/office/officeart/2005/8/layout/vList3"/>
    <dgm:cxn modelId="{312DE7ED-B954-49F0-9017-E7D3C68A2D90}" type="presParOf" srcId="{95A27A7E-48F4-483B-965E-E83B87276465}" destId="{34A60002-78DC-43D1-8A46-DACD7A71C283}" srcOrd="0" destOrd="0" presId="urn:microsoft.com/office/officeart/2005/8/layout/vList3"/>
    <dgm:cxn modelId="{8AE5A0AD-46E5-4EB7-A632-84E150683069}" type="presParOf" srcId="{95A27A7E-48F4-483B-965E-E83B87276465}" destId="{614EED14-6AE9-43F3-8223-5C7A0FF62AC0}" srcOrd="1" destOrd="0" presId="urn:microsoft.com/office/officeart/2005/8/layout/vList3"/>
    <dgm:cxn modelId="{4C096337-A65C-4308-857A-70A9635CD596}" type="presParOf" srcId="{6B0E83B2-DF24-4489-BD13-322A55F7C562}" destId="{FF7F5662-EE17-4F9A-93ED-4ACD71B3FB40}" srcOrd="5" destOrd="0" presId="urn:microsoft.com/office/officeart/2005/8/layout/vList3"/>
    <dgm:cxn modelId="{87395EAF-AC40-48B5-806F-01AD5CC57384}" type="presParOf" srcId="{6B0E83B2-DF24-4489-BD13-322A55F7C562}" destId="{031389CA-B4BA-4718-A863-CB4FCCE47C96}" srcOrd="6" destOrd="0" presId="urn:microsoft.com/office/officeart/2005/8/layout/vList3"/>
    <dgm:cxn modelId="{2916904A-BFE5-404E-A3FB-44CA93C1327F}" type="presParOf" srcId="{031389CA-B4BA-4718-A863-CB4FCCE47C96}" destId="{D63CB9A9-C620-414F-9459-E5B3702F672B}" srcOrd="0" destOrd="0" presId="urn:microsoft.com/office/officeart/2005/8/layout/vList3"/>
    <dgm:cxn modelId="{1B16FB7F-6644-4DFB-9193-2781C640E208}" type="presParOf" srcId="{031389CA-B4BA-4718-A863-CB4FCCE47C96}" destId="{3A28B811-AB8B-4CE7-9B59-E5B7C6435C3B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A0DE34D8-CBCF-4B42-97CE-8D5058A53654}" type="doc">
      <dgm:prSet loTypeId="urn:microsoft.com/office/officeart/2005/8/layout/vList3" loCatId="list" qsTypeId="urn:microsoft.com/office/officeart/2005/8/quickstyle/simple5" qsCatId="simple" csTypeId="urn:microsoft.com/office/officeart/2005/8/colors/accent0_1" csCatId="mainScheme" phldr="1"/>
      <dgm:spPr/>
    </dgm:pt>
    <dgm:pt modelId="{6377BCDF-0B9C-4F7F-A433-4B4EEC68735A}">
      <dgm:prSet phldrT="[Tekst]" custT="1"/>
      <dgm:spPr/>
      <dgm:t>
        <a:bodyPr/>
        <a:lstStyle/>
        <a:p>
          <a:r>
            <a:rPr lang="pl-PL" sz="24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OTOCZENIE</a:t>
          </a:r>
        </a:p>
      </dgm:t>
    </dgm:pt>
    <dgm:pt modelId="{E5363679-2280-4EDD-8B17-AB75BD8475BE}" type="parTrans" cxnId="{8823B838-2E2F-48AA-96BB-4E682EFBB695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CBC16E32-4A2D-4D30-9545-1B051E81478F}" type="sibTrans" cxnId="{8823B838-2E2F-48AA-96BB-4E682EFBB695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39F96848-9CD2-409E-8F1E-EE3D2300332A}">
      <dgm:prSet phldrT="[Tekst]" custT="1"/>
      <dgm:spPr/>
      <dgm:t>
        <a:bodyPr/>
        <a:lstStyle/>
        <a:p>
          <a:r>
            <a:rPr lang="pl-PL" sz="24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RODZINA / ŚWIADKOWIE</a:t>
          </a:r>
        </a:p>
      </dgm:t>
    </dgm:pt>
    <dgm:pt modelId="{972F0727-DDE2-4BC5-9DE9-A7E24BB58CD5}" type="parTrans" cxnId="{D7E8A3A5-6E76-4AE4-BE56-7BEB481A21BF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AAE80BE3-5672-4C69-AA51-8B1A7C958618}" type="sibTrans" cxnId="{D7E8A3A5-6E76-4AE4-BE56-7BEB481A21BF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E103BA6E-AA84-419E-A464-481E93A1A633}">
      <dgm:prSet phldrT="[Tekst]" custT="1"/>
      <dgm:spPr/>
      <dgm:t>
        <a:bodyPr/>
        <a:lstStyle/>
        <a:p>
          <a:r>
            <a:rPr lang="pl-PL" sz="24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ZWIERZĘTA</a:t>
          </a:r>
        </a:p>
      </dgm:t>
    </dgm:pt>
    <dgm:pt modelId="{2C7EEEAC-CF5E-4582-BB48-4E101974C6B3}" type="parTrans" cxnId="{91CAD1DB-F3A2-42F5-A6DD-6C2299528D31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E4170AEB-D811-44EF-83C6-304BCA4569D4}" type="sibTrans" cxnId="{91CAD1DB-F3A2-42F5-A6DD-6C2299528D31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75EB72E5-13F7-4C65-9AD4-E270B5B017E9}">
      <dgm:prSet phldrT="[Tekst]" custT="1"/>
      <dgm:spPr/>
      <dgm:t>
        <a:bodyPr/>
        <a:lstStyle/>
        <a:p>
          <a:r>
            <a:rPr lang="pl-PL" sz="24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OSOBA POSZKODOWANA</a:t>
          </a:r>
        </a:p>
      </dgm:t>
    </dgm:pt>
    <dgm:pt modelId="{B22C4742-518A-4BEC-8054-ABA67B9FBD57}" type="parTrans" cxnId="{CC1C2654-5A34-4762-ACDB-975C1B7D7CF7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59FD77B5-300E-4B92-851E-E9AFB8E3ECC2}" type="sibTrans" cxnId="{CC1C2654-5A34-4762-ACDB-975C1B7D7CF7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6B0E83B2-DF24-4489-BD13-322A55F7C562}" type="pres">
      <dgm:prSet presAssocID="{A0DE34D8-CBCF-4B42-97CE-8D5058A53654}" presName="linearFlow" presStyleCnt="0">
        <dgm:presLayoutVars>
          <dgm:dir/>
          <dgm:resizeHandles val="exact"/>
        </dgm:presLayoutVars>
      </dgm:prSet>
      <dgm:spPr/>
    </dgm:pt>
    <dgm:pt modelId="{CE2A0BD7-A2A6-40D0-8D2C-15043899A255}" type="pres">
      <dgm:prSet presAssocID="{6377BCDF-0B9C-4F7F-A433-4B4EEC68735A}" presName="composite" presStyleCnt="0"/>
      <dgm:spPr/>
    </dgm:pt>
    <dgm:pt modelId="{1F4ADC11-EEB9-45DD-A616-3421A04E56A7}" type="pres">
      <dgm:prSet presAssocID="{6377BCDF-0B9C-4F7F-A433-4B4EEC68735A}" presName="imgShp" presStyleLbl="fgImgPlace1" presStyleIdx="0" presStyleCnt="4" custScaleX="60961" custScaleY="60142" custLinFactNeighborX="-3201" custLinFactNeighborY="-656"/>
      <dgm:spPr>
        <a:prstGeom prst="noSmoking">
          <a:avLst/>
        </a:prstGeom>
        <a:solidFill>
          <a:srgbClr val="D23015"/>
        </a:solidFill>
        <a:ln>
          <a:solidFill>
            <a:schemeClr val="bg1"/>
          </a:solidFill>
        </a:ln>
      </dgm:spPr>
    </dgm:pt>
    <dgm:pt modelId="{9448BC2C-687D-46BB-9D2C-ADDC405478F6}" type="pres">
      <dgm:prSet presAssocID="{6377BCDF-0B9C-4F7F-A433-4B4EEC68735A}" presName="txShp" presStyleLbl="node1" presStyleIdx="0" presStyleCnt="4" custScaleY="42827">
        <dgm:presLayoutVars>
          <dgm:bulletEnabled val="1"/>
        </dgm:presLayoutVars>
      </dgm:prSet>
      <dgm:spPr/>
    </dgm:pt>
    <dgm:pt modelId="{831CC656-79DE-44B6-A682-8CB35B2530A7}" type="pres">
      <dgm:prSet presAssocID="{CBC16E32-4A2D-4D30-9545-1B051E81478F}" presName="spacing" presStyleCnt="0"/>
      <dgm:spPr/>
    </dgm:pt>
    <dgm:pt modelId="{4030600C-5BFA-4DB4-BBCF-6E41DEEB20D9}" type="pres">
      <dgm:prSet presAssocID="{39F96848-9CD2-409E-8F1E-EE3D2300332A}" presName="composite" presStyleCnt="0"/>
      <dgm:spPr/>
    </dgm:pt>
    <dgm:pt modelId="{CDB68110-A189-4096-B955-1CA555536223}" type="pres">
      <dgm:prSet presAssocID="{39F96848-9CD2-409E-8F1E-EE3D2300332A}" presName="imgShp" presStyleLbl="fgImgPlace1" presStyleIdx="1" presStyleCnt="4" custScaleX="60023" custScaleY="59517"/>
      <dgm:spPr>
        <a:prstGeom prst="noSmoking">
          <a:avLst/>
        </a:prstGeom>
        <a:solidFill>
          <a:srgbClr val="D23015"/>
        </a:solidFill>
        <a:ln>
          <a:solidFill>
            <a:schemeClr val="bg1"/>
          </a:solidFill>
        </a:ln>
      </dgm:spPr>
    </dgm:pt>
    <dgm:pt modelId="{C799B7E8-4D18-4C5A-826F-9884238B8CCB}" type="pres">
      <dgm:prSet presAssocID="{39F96848-9CD2-409E-8F1E-EE3D2300332A}" presName="txShp" presStyleLbl="node1" presStyleIdx="1" presStyleCnt="4" custScaleY="43542">
        <dgm:presLayoutVars>
          <dgm:bulletEnabled val="1"/>
        </dgm:presLayoutVars>
      </dgm:prSet>
      <dgm:spPr/>
    </dgm:pt>
    <dgm:pt modelId="{5B34C70C-0ED2-4340-8CF4-05E1CF92B520}" type="pres">
      <dgm:prSet presAssocID="{AAE80BE3-5672-4C69-AA51-8B1A7C958618}" presName="spacing" presStyleCnt="0"/>
      <dgm:spPr/>
    </dgm:pt>
    <dgm:pt modelId="{95A27A7E-48F4-483B-965E-E83B87276465}" type="pres">
      <dgm:prSet presAssocID="{E103BA6E-AA84-419E-A464-481E93A1A633}" presName="composite" presStyleCnt="0"/>
      <dgm:spPr/>
    </dgm:pt>
    <dgm:pt modelId="{34A60002-78DC-43D1-8A46-DACD7A71C283}" type="pres">
      <dgm:prSet presAssocID="{E103BA6E-AA84-419E-A464-481E93A1A633}" presName="imgShp" presStyleLbl="fgImgPlace1" presStyleIdx="2" presStyleCnt="4" custScaleX="58510" custScaleY="59142"/>
      <dgm:spPr>
        <a:prstGeom prst="noSmoking">
          <a:avLst/>
        </a:prstGeom>
        <a:solidFill>
          <a:srgbClr val="D23015"/>
        </a:solidFill>
        <a:ln>
          <a:solidFill>
            <a:schemeClr val="bg1"/>
          </a:solidFill>
        </a:ln>
      </dgm:spPr>
    </dgm:pt>
    <dgm:pt modelId="{614EED14-6AE9-43F3-8223-5C7A0FF62AC0}" type="pres">
      <dgm:prSet presAssocID="{E103BA6E-AA84-419E-A464-481E93A1A633}" presName="txShp" presStyleLbl="node1" presStyleIdx="2" presStyleCnt="4" custScaleY="39489">
        <dgm:presLayoutVars>
          <dgm:bulletEnabled val="1"/>
        </dgm:presLayoutVars>
      </dgm:prSet>
      <dgm:spPr/>
    </dgm:pt>
    <dgm:pt modelId="{FF7F5662-EE17-4F9A-93ED-4ACD71B3FB40}" type="pres">
      <dgm:prSet presAssocID="{E4170AEB-D811-44EF-83C6-304BCA4569D4}" presName="spacing" presStyleCnt="0"/>
      <dgm:spPr/>
    </dgm:pt>
    <dgm:pt modelId="{031389CA-B4BA-4718-A863-CB4FCCE47C96}" type="pres">
      <dgm:prSet presAssocID="{75EB72E5-13F7-4C65-9AD4-E270B5B017E9}" presName="composite" presStyleCnt="0"/>
      <dgm:spPr/>
    </dgm:pt>
    <dgm:pt modelId="{D63CB9A9-C620-414F-9459-E5B3702F672B}" type="pres">
      <dgm:prSet presAssocID="{75EB72E5-13F7-4C65-9AD4-E270B5B017E9}" presName="imgShp" presStyleLbl="fgImgPlace1" presStyleIdx="3" presStyleCnt="4" custScaleX="57381" custScaleY="55876"/>
      <dgm:spPr>
        <a:prstGeom prst="noSmoking">
          <a:avLst/>
        </a:prstGeom>
        <a:solidFill>
          <a:srgbClr val="D23015"/>
        </a:solidFill>
        <a:ln>
          <a:solidFill>
            <a:schemeClr val="bg1"/>
          </a:solidFill>
        </a:ln>
      </dgm:spPr>
    </dgm:pt>
    <dgm:pt modelId="{3A28B811-AB8B-4CE7-9B59-E5B7C6435C3B}" type="pres">
      <dgm:prSet presAssocID="{75EB72E5-13F7-4C65-9AD4-E270B5B017E9}" presName="txShp" presStyleLbl="node1" presStyleIdx="3" presStyleCnt="4" custScaleY="40514">
        <dgm:presLayoutVars>
          <dgm:bulletEnabled val="1"/>
        </dgm:presLayoutVars>
      </dgm:prSet>
      <dgm:spPr/>
    </dgm:pt>
  </dgm:ptLst>
  <dgm:cxnLst>
    <dgm:cxn modelId="{8823B838-2E2F-48AA-96BB-4E682EFBB695}" srcId="{A0DE34D8-CBCF-4B42-97CE-8D5058A53654}" destId="{6377BCDF-0B9C-4F7F-A433-4B4EEC68735A}" srcOrd="0" destOrd="0" parTransId="{E5363679-2280-4EDD-8B17-AB75BD8475BE}" sibTransId="{CBC16E32-4A2D-4D30-9545-1B051E81478F}"/>
    <dgm:cxn modelId="{0D4EC346-843A-4C4A-AFD4-C1AA2A41827A}" type="presOf" srcId="{6377BCDF-0B9C-4F7F-A433-4B4EEC68735A}" destId="{9448BC2C-687D-46BB-9D2C-ADDC405478F6}" srcOrd="0" destOrd="0" presId="urn:microsoft.com/office/officeart/2005/8/layout/vList3"/>
    <dgm:cxn modelId="{EFFD564D-43A3-4F58-9414-A1D148BD8657}" type="presOf" srcId="{39F96848-9CD2-409E-8F1E-EE3D2300332A}" destId="{C799B7E8-4D18-4C5A-826F-9884238B8CCB}" srcOrd="0" destOrd="0" presId="urn:microsoft.com/office/officeart/2005/8/layout/vList3"/>
    <dgm:cxn modelId="{55173F72-DC31-4137-8762-EFA277998B23}" type="presOf" srcId="{A0DE34D8-CBCF-4B42-97CE-8D5058A53654}" destId="{6B0E83B2-DF24-4489-BD13-322A55F7C562}" srcOrd="0" destOrd="0" presId="urn:microsoft.com/office/officeart/2005/8/layout/vList3"/>
    <dgm:cxn modelId="{CC1C2654-5A34-4762-ACDB-975C1B7D7CF7}" srcId="{A0DE34D8-CBCF-4B42-97CE-8D5058A53654}" destId="{75EB72E5-13F7-4C65-9AD4-E270B5B017E9}" srcOrd="3" destOrd="0" parTransId="{B22C4742-518A-4BEC-8054-ABA67B9FBD57}" sibTransId="{59FD77B5-300E-4B92-851E-E9AFB8E3ECC2}"/>
    <dgm:cxn modelId="{D7E8A3A5-6E76-4AE4-BE56-7BEB481A21BF}" srcId="{A0DE34D8-CBCF-4B42-97CE-8D5058A53654}" destId="{39F96848-9CD2-409E-8F1E-EE3D2300332A}" srcOrd="1" destOrd="0" parTransId="{972F0727-DDE2-4BC5-9DE9-A7E24BB58CD5}" sibTransId="{AAE80BE3-5672-4C69-AA51-8B1A7C958618}"/>
    <dgm:cxn modelId="{422CA0AF-09D3-4D2A-8BDE-FADC68260C42}" type="presOf" srcId="{75EB72E5-13F7-4C65-9AD4-E270B5B017E9}" destId="{3A28B811-AB8B-4CE7-9B59-E5B7C6435C3B}" srcOrd="0" destOrd="0" presId="urn:microsoft.com/office/officeart/2005/8/layout/vList3"/>
    <dgm:cxn modelId="{681897D5-3979-489A-BA43-56AA2E8326F2}" type="presOf" srcId="{E103BA6E-AA84-419E-A464-481E93A1A633}" destId="{614EED14-6AE9-43F3-8223-5C7A0FF62AC0}" srcOrd="0" destOrd="0" presId="urn:microsoft.com/office/officeart/2005/8/layout/vList3"/>
    <dgm:cxn modelId="{91CAD1DB-F3A2-42F5-A6DD-6C2299528D31}" srcId="{A0DE34D8-CBCF-4B42-97CE-8D5058A53654}" destId="{E103BA6E-AA84-419E-A464-481E93A1A633}" srcOrd="2" destOrd="0" parTransId="{2C7EEEAC-CF5E-4582-BB48-4E101974C6B3}" sibTransId="{E4170AEB-D811-44EF-83C6-304BCA4569D4}"/>
    <dgm:cxn modelId="{25FD7C8A-4E83-4759-A65B-BC0A7E0ED6D5}" type="presParOf" srcId="{6B0E83B2-DF24-4489-BD13-322A55F7C562}" destId="{CE2A0BD7-A2A6-40D0-8D2C-15043899A255}" srcOrd="0" destOrd="0" presId="urn:microsoft.com/office/officeart/2005/8/layout/vList3"/>
    <dgm:cxn modelId="{29DA0BA7-A19A-4F6E-883B-D7CAF470C23E}" type="presParOf" srcId="{CE2A0BD7-A2A6-40D0-8D2C-15043899A255}" destId="{1F4ADC11-EEB9-45DD-A616-3421A04E56A7}" srcOrd="0" destOrd="0" presId="urn:microsoft.com/office/officeart/2005/8/layout/vList3"/>
    <dgm:cxn modelId="{F2B3F5B7-1A46-4A7D-9576-9663B89104AA}" type="presParOf" srcId="{CE2A0BD7-A2A6-40D0-8D2C-15043899A255}" destId="{9448BC2C-687D-46BB-9D2C-ADDC405478F6}" srcOrd="1" destOrd="0" presId="urn:microsoft.com/office/officeart/2005/8/layout/vList3"/>
    <dgm:cxn modelId="{47872199-A5D3-495E-A8DC-52F246F9BAE6}" type="presParOf" srcId="{6B0E83B2-DF24-4489-BD13-322A55F7C562}" destId="{831CC656-79DE-44B6-A682-8CB35B2530A7}" srcOrd="1" destOrd="0" presId="urn:microsoft.com/office/officeart/2005/8/layout/vList3"/>
    <dgm:cxn modelId="{3DD53CD0-087D-4C62-9847-5FB5FA775E03}" type="presParOf" srcId="{6B0E83B2-DF24-4489-BD13-322A55F7C562}" destId="{4030600C-5BFA-4DB4-BBCF-6E41DEEB20D9}" srcOrd="2" destOrd="0" presId="urn:microsoft.com/office/officeart/2005/8/layout/vList3"/>
    <dgm:cxn modelId="{EF630A24-B758-498E-A813-E51AB73B60BC}" type="presParOf" srcId="{4030600C-5BFA-4DB4-BBCF-6E41DEEB20D9}" destId="{CDB68110-A189-4096-B955-1CA555536223}" srcOrd="0" destOrd="0" presId="urn:microsoft.com/office/officeart/2005/8/layout/vList3"/>
    <dgm:cxn modelId="{AA93D8B4-A29F-40BB-B7C1-F7D3BF861F4C}" type="presParOf" srcId="{4030600C-5BFA-4DB4-BBCF-6E41DEEB20D9}" destId="{C799B7E8-4D18-4C5A-826F-9884238B8CCB}" srcOrd="1" destOrd="0" presId="urn:microsoft.com/office/officeart/2005/8/layout/vList3"/>
    <dgm:cxn modelId="{00C0EF2F-7739-43E1-9263-A635763A93D2}" type="presParOf" srcId="{6B0E83B2-DF24-4489-BD13-322A55F7C562}" destId="{5B34C70C-0ED2-4340-8CF4-05E1CF92B520}" srcOrd="3" destOrd="0" presId="urn:microsoft.com/office/officeart/2005/8/layout/vList3"/>
    <dgm:cxn modelId="{80D477CE-B003-4A5C-AE5E-D45AD4943550}" type="presParOf" srcId="{6B0E83B2-DF24-4489-BD13-322A55F7C562}" destId="{95A27A7E-48F4-483B-965E-E83B87276465}" srcOrd="4" destOrd="0" presId="urn:microsoft.com/office/officeart/2005/8/layout/vList3"/>
    <dgm:cxn modelId="{312DE7ED-B954-49F0-9017-E7D3C68A2D90}" type="presParOf" srcId="{95A27A7E-48F4-483B-965E-E83B87276465}" destId="{34A60002-78DC-43D1-8A46-DACD7A71C283}" srcOrd="0" destOrd="0" presId="urn:microsoft.com/office/officeart/2005/8/layout/vList3"/>
    <dgm:cxn modelId="{8AE5A0AD-46E5-4EB7-A632-84E150683069}" type="presParOf" srcId="{95A27A7E-48F4-483B-965E-E83B87276465}" destId="{614EED14-6AE9-43F3-8223-5C7A0FF62AC0}" srcOrd="1" destOrd="0" presId="urn:microsoft.com/office/officeart/2005/8/layout/vList3"/>
    <dgm:cxn modelId="{4C096337-A65C-4308-857A-70A9635CD596}" type="presParOf" srcId="{6B0E83B2-DF24-4489-BD13-322A55F7C562}" destId="{FF7F5662-EE17-4F9A-93ED-4ACD71B3FB40}" srcOrd="5" destOrd="0" presId="urn:microsoft.com/office/officeart/2005/8/layout/vList3"/>
    <dgm:cxn modelId="{87395EAF-AC40-48B5-806F-01AD5CC57384}" type="presParOf" srcId="{6B0E83B2-DF24-4489-BD13-322A55F7C562}" destId="{031389CA-B4BA-4718-A863-CB4FCCE47C96}" srcOrd="6" destOrd="0" presId="urn:microsoft.com/office/officeart/2005/8/layout/vList3"/>
    <dgm:cxn modelId="{2916904A-BFE5-404E-A3FB-44CA93C1327F}" type="presParOf" srcId="{031389CA-B4BA-4718-A863-CB4FCCE47C96}" destId="{D63CB9A9-C620-414F-9459-E5B3702F672B}" srcOrd="0" destOrd="0" presId="urn:microsoft.com/office/officeart/2005/8/layout/vList3"/>
    <dgm:cxn modelId="{1B16FB7F-6644-4DFB-9193-2781C640E208}" type="presParOf" srcId="{031389CA-B4BA-4718-A863-CB4FCCE47C96}" destId="{3A28B811-AB8B-4CE7-9B59-E5B7C6435C3B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A0DE34D8-CBCF-4B42-97CE-8D5058A53654}" type="doc">
      <dgm:prSet loTypeId="urn:microsoft.com/office/officeart/2005/8/layout/vList3" loCatId="list" qsTypeId="urn:microsoft.com/office/officeart/2005/8/quickstyle/simple5" qsCatId="simple" csTypeId="urn:microsoft.com/office/officeart/2005/8/colors/accent0_1" csCatId="mainScheme" phldr="1"/>
      <dgm:spPr/>
    </dgm:pt>
    <dgm:pt modelId="{6377BCDF-0B9C-4F7F-A433-4B4EEC68735A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Ocena bezpieczeństwa</a:t>
          </a:r>
        </a:p>
      </dgm:t>
    </dgm:pt>
    <dgm:pt modelId="{E5363679-2280-4EDD-8B17-AB75BD8475BE}" type="parTrans" cxnId="{8823B838-2E2F-48AA-96BB-4E682EFBB695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CBC16E32-4A2D-4D30-9545-1B051E81478F}" type="sibTrans" cxnId="{8823B838-2E2F-48AA-96BB-4E682EFBB695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39F96848-9CD2-409E-8F1E-EE3D2300332A}">
      <dgm:prSet phldrT="[Tekst]"/>
      <dgm:spPr>
        <a:solidFill>
          <a:srgbClr val="D23015"/>
        </a:solidFill>
      </dgm:spPr>
      <dgm:t>
        <a:bodyPr/>
        <a:lstStyle/>
        <a:p>
          <a:r>
            <a:rPr lang="pl-PL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Ocena stanu osoby poszkodowanej</a:t>
          </a:r>
        </a:p>
      </dgm:t>
    </dgm:pt>
    <dgm:pt modelId="{972F0727-DDE2-4BC5-9DE9-A7E24BB58CD5}" type="parTrans" cxnId="{D7E8A3A5-6E76-4AE4-BE56-7BEB481A21BF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AAE80BE3-5672-4C69-AA51-8B1A7C958618}" type="sibTrans" cxnId="{D7E8A3A5-6E76-4AE4-BE56-7BEB481A21BF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E103BA6E-AA84-419E-A464-481E93A1A633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Wezwanie pomocy</a:t>
          </a:r>
        </a:p>
      </dgm:t>
    </dgm:pt>
    <dgm:pt modelId="{2C7EEEAC-CF5E-4582-BB48-4E101974C6B3}" type="parTrans" cxnId="{91CAD1DB-F3A2-42F5-A6DD-6C2299528D31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E4170AEB-D811-44EF-83C6-304BCA4569D4}" type="sibTrans" cxnId="{91CAD1DB-F3A2-42F5-A6DD-6C2299528D31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75EB72E5-13F7-4C65-9AD4-E270B5B017E9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Udzielenie pierwszej pomocy</a:t>
          </a:r>
        </a:p>
      </dgm:t>
    </dgm:pt>
    <dgm:pt modelId="{B22C4742-518A-4BEC-8054-ABA67B9FBD57}" type="parTrans" cxnId="{CC1C2654-5A34-4762-ACDB-975C1B7D7CF7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59FD77B5-300E-4B92-851E-E9AFB8E3ECC2}" type="sibTrans" cxnId="{CC1C2654-5A34-4762-ACDB-975C1B7D7CF7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6B0E83B2-DF24-4489-BD13-322A55F7C562}" type="pres">
      <dgm:prSet presAssocID="{A0DE34D8-CBCF-4B42-97CE-8D5058A53654}" presName="linearFlow" presStyleCnt="0">
        <dgm:presLayoutVars>
          <dgm:dir/>
          <dgm:resizeHandles val="exact"/>
        </dgm:presLayoutVars>
      </dgm:prSet>
      <dgm:spPr/>
    </dgm:pt>
    <dgm:pt modelId="{CE2A0BD7-A2A6-40D0-8D2C-15043899A255}" type="pres">
      <dgm:prSet presAssocID="{6377BCDF-0B9C-4F7F-A433-4B4EEC68735A}" presName="composite" presStyleCnt="0"/>
      <dgm:spPr/>
    </dgm:pt>
    <dgm:pt modelId="{1F4ADC11-EEB9-45DD-A616-3421A04E56A7}" type="pres">
      <dgm:prSet presAssocID="{6377BCDF-0B9C-4F7F-A433-4B4EEC68735A}" presName="imgShp" presStyleLbl="fgImgPlace1" presStyleIdx="0" presStyleCnt="4"/>
      <dgm:spPr>
        <a:solidFill>
          <a:schemeClr val="bg1"/>
        </a:solidFill>
      </dgm:spPr>
    </dgm:pt>
    <dgm:pt modelId="{9448BC2C-687D-46BB-9D2C-ADDC405478F6}" type="pres">
      <dgm:prSet presAssocID="{6377BCDF-0B9C-4F7F-A433-4B4EEC68735A}" presName="txShp" presStyleLbl="node1" presStyleIdx="0" presStyleCnt="4" custScaleY="60650">
        <dgm:presLayoutVars>
          <dgm:bulletEnabled val="1"/>
        </dgm:presLayoutVars>
      </dgm:prSet>
      <dgm:spPr/>
    </dgm:pt>
    <dgm:pt modelId="{831CC656-79DE-44B6-A682-8CB35B2530A7}" type="pres">
      <dgm:prSet presAssocID="{CBC16E32-4A2D-4D30-9545-1B051E81478F}" presName="spacing" presStyleCnt="0"/>
      <dgm:spPr/>
    </dgm:pt>
    <dgm:pt modelId="{4030600C-5BFA-4DB4-BBCF-6E41DEEB20D9}" type="pres">
      <dgm:prSet presAssocID="{39F96848-9CD2-409E-8F1E-EE3D2300332A}" presName="composite" presStyleCnt="0"/>
      <dgm:spPr/>
    </dgm:pt>
    <dgm:pt modelId="{CDB68110-A189-4096-B955-1CA555536223}" type="pres">
      <dgm:prSet presAssocID="{39F96848-9CD2-409E-8F1E-EE3D2300332A}" presName="imgShp" presStyleLbl="fgImgPlace1" presStyleIdx="1" presStyleCnt="4"/>
      <dgm:spPr>
        <a:solidFill>
          <a:schemeClr val="bg1"/>
        </a:solidFill>
      </dgm:spPr>
    </dgm:pt>
    <dgm:pt modelId="{C799B7E8-4D18-4C5A-826F-9884238B8CCB}" type="pres">
      <dgm:prSet presAssocID="{39F96848-9CD2-409E-8F1E-EE3D2300332A}" presName="txShp" presStyleLbl="node1" presStyleIdx="1" presStyleCnt="4" custScaleY="64377">
        <dgm:presLayoutVars>
          <dgm:bulletEnabled val="1"/>
        </dgm:presLayoutVars>
      </dgm:prSet>
      <dgm:spPr/>
    </dgm:pt>
    <dgm:pt modelId="{5B34C70C-0ED2-4340-8CF4-05E1CF92B520}" type="pres">
      <dgm:prSet presAssocID="{AAE80BE3-5672-4C69-AA51-8B1A7C958618}" presName="spacing" presStyleCnt="0"/>
      <dgm:spPr/>
    </dgm:pt>
    <dgm:pt modelId="{95A27A7E-48F4-483B-965E-E83B87276465}" type="pres">
      <dgm:prSet presAssocID="{E103BA6E-AA84-419E-A464-481E93A1A633}" presName="composite" presStyleCnt="0"/>
      <dgm:spPr/>
    </dgm:pt>
    <dgm:pt modelId="{34A60002-78DC-43D1-8A46-DACD7A71C283}" type="pres">
      <dgm:prSet presAssocID="{E103BA6E-AA84-419E-A464-481E93A1A633}" presName="imgShp" presStyleLbl="fgImgPlace1" presStyleIdx="2" presStyleCnt="4"/>
      <dgm:spPr>
        <a:solidFill>
          <a:schemeClr val="bg1"/>
        </a:solidFill>
      </dgm:spPr>
    </dgm:pt>
    <dgm:pt modelId="{614EED14-6AE9-43F3-8223-5C7A0FF62AC0}" type="pres">
      <dgm:prSet presAssocID="{E103BA6E-AA84-419E-A464-481E93A1A633}" presName="txShp" presStyleLbl="node1" presStyleIdx="2" presStyleCnt="4" custScaleY="63625">
        <dgm:presLayoutVars>
          <dgm:bulletEnabled val="1"/>
        </dgm:presLayoutVars>
      </dgm:prSet>
      <dgm:spPr/>
    </dgm:pt>
    <dgm:pt modelId="{FF7F5662-EE17-4F9A-93ED-4ACD71B3FB40}" type="pres">
      <dgm:prSet presAssocID="{E4170AEB-D811-44EF-83C6-304BCA4569D4}" presName="spacing" presStyleCnt="0"/>
      <dgm:spPr/>
    </dgm:pt>
    <dgm:pt modelId="{031389CA-B4BA-4718-A863-CB4FCCE47C96}" type="pres">
      <dgm:prSet presAssocID="{75EB72E5-13F7-4C65-9AD4-E270B5B017E9}" presName="composite" presStyleCnt="0"/>
      <dgm:spPr/>
    </dgm:pt>
    <dgm:pt modelId="{D63CB9A9-C620-414F-9459-E5B3702F672B}" type="pres">
      <dgm:prSet presAssocID="{75EB72E5-13F7-4C65-9AD4-E270B5B017E9}" presName="imgShp" presStyleLbl="fgImgPlace1" presStyleIdx="3" presStyleCnt="4"/>
      <dgm:spPr>
        <a:solidFill>
          <a:schemeClr val="bg1"/>
        </a:solidFill>
      </dgm:spPr>
    </dgm:pt>
    <dgm:pt modelId="{3A28B811-AB8B-4CE7-9B59-E5B7C6435C3B}" type="pres">
      <dgm:prSet presAssocID="{75EB72E5-13F7-4C65-9AD4-E270B5B017E9}" presName="txShp" presStyleLbl="node1" presStyleIdx="3" presStyleCnt="4" custScaleY="58898">
        <dgm:presLayoutVars>
          <dgm:bulletEnabled val="1"/>
        </dgm:presLayoutVars>
      </dgm:prSet>
      <dgm:spPr/>
    </dgm:pt>
  </dgm:ptLst>
  <dgm:cxnLst>
    <dgm:cxn modelId="{8823B838-2E2F-48AA-96BB-4E682EFBB695}" srcId="{A0DE34D8-CBCF-4B42-97CE-8D5058A53654}" destId="{6377BCDF-0B9C-4F7F-A433-4B4EEC68735A}" srcOrd="0" destOrd="0" parTransId="{E5363679-2280-4EDD-8B17-AB75BD8475BE}" sibTransId="{CBC16E32-4A2D-4D30-9545-1B051E81478F}"/>
    <dgm:cxn modelId="{0D4EC346-843A-4C4A-AFD4-C1AA2A41827A}" type="presOf" srcId="{6377BCDF-0B9C-4F7F-A433-4B4EEC68735A}" destId="{9448BC2C-687D-46BB-9D2C-ADDC405478F6}" srcOrd="0" destOrd="0" presId="urn:microsoft.com/office/officeart/2005/8/layout/vList3"/>
    <dgm:cxn modelId="{EFFD564D-43A3-4F58-9414-A1D148BD8657}" type="presOf" srcId="{39F96848-9CD2-409E-8F1E-EE3D2300332A}" destId="{C799B7E8-4D18-4C5A-826F-9884238B8CCB}" srcOrd="0" destOrd="0" presId="urn:microsoft.com/office/officeart/2005/8/layout/vList3"/>
    <dgm:cxn modelId="{55173F72-DC31-4137-8762-EFA277998B23}" type="presOf" srcId="{A0DE34D8-CBCF-4B42-97CE-8D5058A53654}" destId="{6B0E83B2-DF24-4489-BD13-322A55F7C562}" srcOrd="0" destOrd="0" presId="urn:microsoft.com/office/officeart/2005/8/layout/vList3"/>
    <dgm:cxn modelId="{CC1C2654-5A34-4762-ACDB-975C1B7D7CF7}" srcId="{A0DE34D8-CBCF-4B42-97CE-8D5058A53654}" destId="{75EB72E5-13F7-4C65-9AD4-E270B5B017E9}" srcOrd="3" destOrd="0" parTransId="{B22C4742-518A-4BEC-8054-ABA67B9FBD57}" sibTransId="{59FD77B5-300E-4B92-851E-E9AFB8E3ECC2}"/>
    <dgm:cxn modelId="{D7E8A3A5-6E76-4AE4-BE56-7BEB481A21BF}" srcId="{A0DE34D8-CBCF-4B42-97CE-8D5058A53654}" destId="{39F96848-9CD2-409E-8F1E-EE3D2300332A}" srcOrd="1" destOrd="0" parTransId="{972F0727-DDE2-4BC5-9DE9-A7E24BB58CD5}" sibTransId="{AAE80BE3-5672-4C69-AA51-8B1A7C958618}"/>
    <dgm:cxn modelId="{422CA0AF-09D3-4D2A-8BDE-FADC68260C42}" type="presOf" srcId="{75EB72E5-13F7-4C65-9AD4-E270B5B017E9}" destId="{3A28B811-AB8B-4CE7-9B59-E5B7C6435C3B}" srcOrd="0" destOrd="0" presId="urn:microsoft.com/office/officeart/2005/8/layout/vList3"/>
    <dgm:cxn modelId="{681897D5-3979-489A-BA43-56AA2E8326F2}" type="presOf" srcId="{E103BA6E-AA84-419E-A464-481E93A1A633}" destId="{614EED14-6AE9-43F3-8223-5C7A0FF62AC0}" srcOrd="0" destOrd="0" presId="urn:microsoft.com/office/officeart/2005/8/layout/vList3"/>
    <dgm:cxn modelId="{91CAD1DB-F3A2-42F5-A6DD-6C2299528D31}" srcId="{A0DE34D8-CBCF-4B42-97CE-8D5058A53654}" destId="{E103BA6E-AA84-419E-A464-481E93A1A633}" srcOrd="2" destOrd="0" parTransId="{2C7EEEAC-CF5E-4582-BB48-4E101974C6B3}" sibTransId="{E4170AEB-D811-44EF-83C6-304BCA4569D4}"/>
    <dgm:cxn modelId="{25FD7C8A-4E83-4759-A65B-BC0A7E0ED6D5}" type="presParOf" srcId="{6B0E83B2-DF24-4489-BD13-322A55F7C562}" destId="{CE2A0BD7-A2A6-40D0-8D2C-15043899A255}" srcOrd="0" destOrd="0" presId="urn:microsoft.com/office/officeart/2005/8/layout/vList3"/>
    <dgm:cxn modelId="{29DA0BA7-A19A-4F6E-883B-D7CAF470C23E}" type="presParOf" srcId="{CE2A0BD7-A2A6-40D0-8D2C-15043899A255}" destId="{1F4ADC11-EEB9-45DD-A616-3421A04E56A7}" srcOrd="0" destOrd="0" presId="urn:microsoft.com/office/officeart/2005/8/layout/vList3"/>
    <dgm:cxn modelId="{F2B3F5B7-1A46-4A7D-9576-9663B89104AA}" type="presParOf" srcId="{CE2A0BD7-A2A6-40D0-8D2C-15043899A255}" destId="{9448BC2C-687D-46BB-9D2C-ADDC405478F6}" srcOrd="1" destOrd="0" presId="urn:microsoft.com/office/officeart/2005/8/layout/vList3"/>
    <dgm:cxn modelId="{47872199-A5D3-495E-A8DC-52F246F9BAE6}" type="presParOf" srcId="{6B0E83B2-DF24-4489-BD13-322A55F7C562}" destId="{831CC656-79DE-44B6-A682-8CB35B2530A7}" srcOrd="1" destOrd="0" presId="urn:microsoft.com/office/officeart/2005/8/layout/vList3"/>
    <dgm:cxn modelId="{3DD53CD0-087D-4C62-9847-5FB5FA775E03}" type="presParOf" srcId="{6B0E83B2-DF24-4489-BD13-322A55F7C562}" destId="{4030600C-5BFA-4DB4-BBCF-6E41DEEB20D9}" srcOrd="2" destOrd="0" presId="urn:microsoft.com/office/officeart/2005/8/layout/vList3"/>
    <dgm:cxn modelId="{EF630A24-B758-498E-A813-E51AB73B60BC}" type="presParOf" srcId="{4030600C-5BFA-4DB4-BBCF-6E41DEEB20D9}" destId="{CDB68110-A189-4096-B955-1CA555536223}" srcOrd="0" destOrd="0" presId="urn:microsoft.com/office/officeart/2005/8/layout/vList3"/>
    <dgm:cxn modelId="{AA93D8B4-A29F-40BB-B7C1-F7D3BF861F4C}" type="presParOf" srcId="{4030600C-5BFA-4DB4-BBCF-6E41DEEB20D9}" destId="{C799B7E8-4D18-4C5A-826F-9884238B8CCB}" srcOrd="1" destOrd="0" presId="urn:microsoft.com/office/officeart/2005/8/layout/vList3"/>
    <dgm:cxn modelId="{00C0EF2F-7739-43E1-9263-A635763A93D2}" type="presParOf" srcId="{6B0E83B2-DF24-4489-BD13-322A55F7C562}" destId="{5B34C70C-0ED2-4340-8CF4-05E1CF92B520}" srcOrd="3" destOrd="0" presId="urn:microsoft.com/office/officeart/2005/8/layout/vList3"/>
    <dgm:cxn modelId="{80D477CE-B003-4A5C-AE5E-D45AD4943550}" type="presParOf" srcId="{6B0E83B2-DF24-4489-BD13-322A55F7C562}" destId="{95A27A7E-48F4-483B-965E-E83B87276465}" srcOrd="4" destOrd="0" presId="urn:microsoft.com/office/officeart/2005/8/layout/vList3"/>
    <dgm:cxn modelId="{312DE7ED-B954-49F0-9017-E7D3C68A2D90}" type="presParOf" srcId="{95A27A7E-48F4-483B-965E-E83B87276465}" destId="{34A60002-78DC-43D1-8A46-DACD7A71C283}" srcOrd="0" destOrd="0" presId="urn:microsoft.com/office/officeart/2005/8/layout/vList3"/>
    <dgm:cxn modelId="{8AE5A0AD-46E5-4EB7-A632-84E150683069}" type="presParOf" srcId="{95A27A7E-48F4-483B-965E-E83B87276465}" destId="{614EED14-6AE9-43F3-8223-5C7A0FF62AC0}" srcOrd="1" destOrd="0" presId="urn:microsoft.com/office/officeart/2005/8/layout/vList3"/>
    <dgm:cxn modelId="{4C096337-A65C-4308-857A-70A9635CD596}" type="presParOf" srcId="{6B0E83B2-DF24-4489-BD13-322A55F7C562}" destId="{FF7F5662-EE17-4F9A-93ED-4ACD71B3FB40}" srcOrd="5" destOrd="0" presId="urn:microsoft.com/office/officeart/2005/8/layout/vList3"/>
    <dgm:cxn modelId="{87395EAF-AC40-48B5-806F-01AD5CC57384}" type="presParOf" srcId="{6B0E83B2-DF24-4489-BD13-322A55F7C562}" destId="{031389CA-B4BA-4718-A863-CB4FCCE47C96}" srcOrd="6" destOrd="0" presId="urn:microsoft.com/office/officeart/2005/8/layout/vList3"/>
    <dgm:cxn modelId="{2916904A-BFE5-404E-A3FB-44CA93C1327F}" type="presParOf" srcId="{031389CA-B4BA-4718-A863-CB4FCCE47C96}" destId="{D63CB9A9-C620-414F-9459-E5B3702F672B}" srcOrd="0" destOrd="0" presId="urn:microsoft.com/office/officeart/2005/8/layout/vList3"/>
    <dgm:cxn modelId="{1B16FB7F-6644-4DFB-9193-2781C640E208}" type="presParOf" srcId="{031389CA-B4BA-4718-A863-CB4FCCE47C96}" destId="{3A28B811-AB8B-4CE7-9B59-E5B7C6435C3B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A0DE34D8-CBCF-4B42-97CE-8D5058A53654}" type="doc">
      <dgm:prSet loTypeId="urn:microsoft.com/office/officeart/2005/8/layout/vList3" loCatId="list" qsTypeId="urn:microsoft.com/office/officeart/2005/8/quickstyle/simple5" qsCatId="simple" csTypeId="urn:microsoft.com/office/officeart/2005/8/colors/accent0_1" csCatId="mainScheme" phldr="1"/>
      <dgm:spPr/>
    </dgm:pt>
    <dgm:pt modelId="{6377BCDF-0B9C-4F7F-A433-4B4EEC68735A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Ocena bezpieczeństwa</a:t>
          </a:r>
        </a:p>
      </dgm:t>
    </dgm:pt>
    <dgm:pt modelId="{E5363679-2280-4EDD-8B17-AB75BD8475BE}" type="parTrans" cxnId="{8823B838-2E2F-48AA-96BB-4E682EFBB695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CBC16E32-4A2D-4D30-9545-1B051E81478F}" type="sibTrans" cxnId="{8823B838-2E2F-48AA-96BB-4E682EFBB695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39F96848-9CD2-409E-8F1E-EE3D2300332A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Sprawdź przytomność</a:t>
          </a:r>
        </a:p>
      </dgm:t>
    </dgm:pt>
    <dgm:pt modelId="{972F0727-DDE2-4BC5-9DE9-A7E24BB58CD5}" type="parTrans" cxnId="{D7E8A3A5-6E76-4AE4-BE56-7BEB481A21BF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AAE80BE3-5672-4C69-AA51-8B1A7C958618}" type="sibTrans" cxnId="{D7E8A3A5-6E76-4AE4-BE56-7BEB481A21BF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E103BA6E-AA84-419E-A464-481E93A1A633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Zawołaj o pomoc</a:t>
          </a:r>
        </a:p>
      </dgm:t>
    </dgm:pt>
    <dgm:pt modelId="{2C7EEEAC-CF5E-4582-BB48-4E101974C6B3}" type="parTrans" cxnId="{91CAD1DB-F3A2-42F5-A6DD-6C2299528D31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E4170AEB-D811-44EF-83C6-304BCA4569D4}" type="sibTrans" cxnId="{91CAD1DB-F3A2-42F5-A6DD-6C2299528D31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75EB72E5-13F7-4C65-9AD4-E270B5B017E9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Udrożnij drogi oddechowe</a:t>
          </a:r>
        </a:p>
      </dgm:t>
    </dgm:pt>
    <dgm:pt modelId="{B22C4742-518A-4BEC-8054-ABA67B9FBD57}" type="parTrans" cxnId="{CC1C2654-5A34-4762-ACDB-975C1B7D7CF7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59FD77B5-300E-4B92-851E-E9AFB8E3ECC2}" type="sibTrans" cxnId="{CC1C2654-5A34-4762-ACDB-975C1B7D7CF7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24CAD098-6D7E-40D8-97A6-92AEA9D01B94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Skontroluj oddech</a:t>
          </a:r>
        </a:p>
      </dgm:t>
    </dgm:pt>
    <dgm:pt modelId="{4E63F136-69A1-4983-A040-7FE9FA80461D}" type="parTrans" cxnId="{FB224658-95AB-4251-A1AE-2B0F0329FB94}">
      <dgm:prSet/>
      <dgm:spPr/>
      <dgm:t>
        <a:bodyPr/>
        <a:lstStyle/>
        <a:p>
          <a:endParaRPr lang="pl-PL"/>
        </a:p>
      </dgm:t>
    </dgm:pt>
    <dgm:pt modelId="{1EE3564C-F7B7-4863-B666-2E4E4DD8FAF2}" type="sibTrans" cxnId="{FB224658-95AB-4251-A1AE-2B0F0329FB94}">
      <dgm:prSet/>
      <dgm:spPr/>
      <dgm:t>
        <a:bodyPr/>
        <a:lstStyle/>
        <a:p>
          <a:endParaRPr lang="pl-PL"/>
        </a:p>
      </dgm:t>
    </dgm:pt>
    <dgm:pt modelId="{A9D559F1-941B-4604-96DA-C13FC82AC6B1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Wezwij pogotowie</a:t>
          </a:r>
        </a:p>
      </dgm:t>
    </dgm:pt>
    <dgm:pt modelId="{1D7E21A4-B680-477A-ACFE-E27300F4BB3B}" type="parTrans" cxnId="{E484D2F9-D78E-4442-8A85-BB21E95868B8}">
      <dgm:prSet/>
      <dgm:spPr/>
      <dgm:t>
        <a:bodyPr/>
        <a:lstStyle/>
        <a:p>
          <a:endParaRPr lang="pl-PL"/>
        </a:p>
      </dgm:t>
    </dgm:pt>
    <dgm:pt modelId="{0D1C9761-9E1C-4227-870A-5C69599C7683}" type="sibTrans" cxnId="{E484D2F9-D78E-4442-8A85-BB21E95868B8}">
      <dgm:prSet/>
      <dgm:spPr/>
      <dgm:t>
        <a:bodyPr/>
        <a:lstStyle/>
        <a:p>
          <a:endParaRPr lang="pl-PL"/>
        </a:p>
      </dgm:t>
    </dgm:pt>
    <dgm:pt modelId="{6B0E83B2-DF24-4489-BD13-322A55F7C562}" type="pres">
      <dgm:prSet presAssocID="{A0DE34D8-CBCF-4B42-97CE-8D5058A53654}" presName="linearFlow" presStyleCnt="0">
        <dgm:presLayoutVars>
          <dgm:dir/>
          <dgm:resizeHandles val="exact"/>
        </dgm:presLayoutVars>
      </dgm:prSet>
      <dgm:spPr/>
    </dgm:pt>
    <dgm:pt modelId="{CE2A0BD7-A2A6-40D0-8D2C-15043899A255}" type="pres">
      <dgm:prSet presAssocID="{6377BCDF-0B9C-4F7F-A433-4B4EEC68735A}" presName="composite" presStyleCnt="0"/>
      <dgm:spPr/>
    </dgm:pt>
    <dgm:pt modelId="{1F4ADC11-EEB9-45DD-A616-3421A04E56A7}" type="pres">
      <dgm:prSet presAssocID="{6377BCDF-0B9C-4F7F-A433-4B4EEC68735A}" presName="imgShp" presStyleLbl="fgImgPlace1" presStyleIdx="0" presStyleCnt="6"/>
      <dgm:spPr>
        <a:solidFill>
          <a:schemeClr val="bg1"/>
        </a:solidFill>
      </dgm:spPr>
    </dgm:pt>
    <dgm:pt modelId="{9448BC2C-687D-46BB-9D2C-ADDC405478F6}" type="pres">
      <dgm:prSet presAssocID="{6377BCDF-0B9C-4F7F-A433-4B4EEC68735A}" presName="txShp" presStyleLbl="node1" presStyleIdx="0" presStyleCnt="6" custScaleY="60650">
        <dgm:presLayoutVars>
          <dgm:bulletEnabled val="1"/>
        </dgm:presLayoutVars>
      </dgm:prSet>
      <dgm:spPr/>
    </dgm:pt>
    <dgm:pt modelId="{831CC656-79DE-44B6-A682-8CB35B2530A7}" type="pres">
      <dgm:prSet presAssocID="{CBC16E32-4A2D-4D30-9545-1B051E81478F}" presName="spacing" presStyleCnt="0"/>
      <dgm:spPr/>
    </dgm:pt>
    <dgm:pt modelId="{4030600C-5BFA-4DB4-BBCF-6E41DEEB20D9}" type="pres">
      <dgm:prSet presAssocID="{39F96848-9CD2-409E-8F1E-EE3D2300332A}" presName="composite" presStyleCnt="0"/>
      <dgm:spPr/>
    </dgm:pt>
    <dgm:pt modelId="{CDB68110-A189-4096-B955-1CA555536223}" type="pres">
      <dgm:prSet presAssocID="{39F96848-9CD2-409E-8F1E-EE3D2300332A}" presName="imgShp" presStyleLbl="fgImgPlace1" presStyleIdx="1" presStyleCnt="6"/>
      <dgm:spPr>
        <a:solidFill>
          <a:schemeClr val="bg1"/>
        </a:solidFill>
      </dgm:spPr>
    </dgm:pt>
    <dgm:pt modelId="{C799B7E8-4D18-4C5A-826F-9884238B8CCB}" type="pres">
      <dgm:prSet presAssocID="{39F96848-9CD2-409E-8F1E-EE3D2300332A}" presName="txShp" presStyleLbl="node1" presStyleIdx="1" presStyleCnt="6" custScaleY="64377">
        <dgm:presLayoutVars>
          <dgm:bulletEnabled val="1"/>
        </dgm:presLayoutVars>
      </dgm:prSet>
      <dgm:spPr/>
    </dgm:pt>
    <dgm:pt modelId="{5B34C70C-0ED2-4340-8CF4-05E1CF92B520}" type="pres">
      <dgm:prSet presAssocID="{AAE80BE3-5672-4C69-AA51-8B1A7C958618}" presName="spacing" presStyleCnt="0"/>
      <dgm:spPr/>
    </dgm:pt>
    <dgm:pt modelId="{95A27A7E-48F4-483B-965E-E83B87276465}" type="pres">
      <dgm:prSet presAssocID="{E103BA6E-AA84-419E-A464-481E93A1A633}" presName="composite" presStyleCnt="0"/>
      <dgm:spPr/>
    </dgm:pt>
    <dgm:pt modelId="{34A60002-78DC-43D1-8A46-DACD7A71C283}" type="pres">
      <dgm:prSet presAssocID="{E103BA6E-AA84-419E-A464-481E93A1A633}" presName="imgShp" presStyleLbl="fgImgPlace1" presStyleIdx="2" presStyleCnt="6"/>
      <dgm:spPr>
        <a:solidFill>
          <a:schemeClr val="bg1"/>
        </a:solidFill>
      </dgm:spPr>
    </dgm:pt>
    <dgm:pt modelId="{614EED14-6AE9-43F3-8223-5C7A0FF62AC0}" type="pres">
      <dgm:prSet presAssocID="{E103BA6E-AA84-419E-A464-481E93A1A633}" presName="txShp" presStyleLbl="node1" presStyleIdx="2" presStyleCnt="6" custScaleY="63625">
        <dgm:presLayoutVars>
          <dgm:bulletEnabled val="1"/>
        </dgm:presLayoutVars>
      </dgm:prSet>
      <dgm:spPr/>
    </dgm:pt>
    <dgm:pt modelId="{FF7F5662-EE17-4F9A-93ED-4ACD71B3FB40}" type="pres">
      <dgm:prSet presAssocID="{E4170AEB-D811-44EF-83C6-304BCA4569D4}" presName="spacing" presStyleCnt="0"/>
      <dgm:spPr/>
    </dgm:pt>
    <dgm:pt modelId="{031389CA-B4BA-4718-A863-CB4FCCE47C96}" type="pres">
      <dgm:prSet presAssocID="{75EB72E5-13F7-4C65-9AD4-E270B5B017E9}" presName="composite" presStyleCnt="0"/>
      <dgm:spPr/>
    </dgm:pt>
    <dgm:pt modelId="{D63CB9A9-C620-414F-9459-E5B3702F672B}" type="pres">
      <dgm:prSet presAssocID="{75EB72E5-13F7-4C65-9AD4-E270B5B017E9}" presName="imgShp" presStyleLbl="fgImgPlace1" presStyleIdx="3" presStyleCnt="6"/>
      <dgm:spPr>
        <a:solidFill>
          <a:schemeClr val="bg1"/>
        </a:solidFill>
      </dgm:spPr>
    </dgm:pt>
    <dgm:pt modelId="{3A28B811-AB8B-4CE7-9B59-E5B7C6435C3B}" type="pres">
      <dgm:prSet presAssocID="{75EB72E5-13F7-4C65-9AD4-E270B5B017E9}" presName="txShp" presStyleLbl="node1" presStyleIdx="3" presStyleCnt="6" custScaleY="58898">
        <dgm:presLayoutVars>
          <dgm:bulletEnabled val="1"/>
        </dgm:presLayoutVars>
      </dgm:prSet>
      <dgm:spPr/>
    </dgm:pt>
    <dgm:pt modelId="{D3B29FAC-7AEE-4D0E-939A-2489F08B9564}" type="pres">
      <dgm:prSet presAssocID="{59FD77B5-300E-4B92-851E-E9AFB8E3ECC2}" presName="spacing" presStyleCnt="0"/>
      <dgm:spPr/>
    </dgm:pt>
    <dgm:pt modelId="{D6F5C064-D1AE-4DD5-B06D-96DDA20D336D}" type="pres">
      <dgm:prSet presAssocID="{24CAD098-6D7E-40D8-97A6-92AEA9D01B94}" presName="composite" presStyleCnt="0"/>
      <dgm:spPr/>
    </dgm:pt>
    <dgm:pt modelId="{DD2FD030-357D-4039-8515-A43AC0872EAC}" type="pres">
      <dgm:prSet presAssocID="{24CAD098-6D7E-40D8-97A6-92AEA9D01B94}" presName="imgShp" presStyleLbl="fgImgPlace1" presStyleIdx="4" presStyleCnt="6"/>
      <dgm:spPr>
        <a:solidFill>
          <a:schemeClr val="bg1"/>
        </a:solidFill>
      </dgm:spPr>
    </dgm:pt>
    <dgm:pt modelId="{3179ED4F-38A9-47AA-ABBD-5DA3BB723A9A}" type="pres">
      <dgm:prSet presAssocID="{24CAD098-6D7E-40D8-97A6-92AEA9D01B94}" presName="txShp" presStyleLbl="node1" presStyleIdx="4" presStyleCnt="6" custScaleY="67209">
        <dgm:presLayoutVars>
          <dgm:bulletEnabled val="1"/>
        </dgm:presLayoutVars>
      </dgm:prSet>
      <dgm:spPr/>
    </dgm:pt>
    <dgm:pt modelId="{E8255A1A-244A-4319-BAFF-6AD15C759683}" type="pres">
      <dgm:prSet presAssocID="{1EE3564C-F7B7-4863-B666-2E4E4DD8FAF2}" presName="spacing" presStyleCnt="0"/>
      <dgm:spPr/>
    </dgm:pt>
    <dgm:pt modelId="{EF80222B-7574-4B30-A287-E1891C7C2A58}" type="pres">
      <dgm:prSet presAssocID="{A9D559F1-941B-4604-96DA-C13FC82AC6B1}" presName="composite" presStyleCnt="0"/>
      <dgm:spPr/>
    </dgm:pt>
    <dgm:pt modelId="{102B512D-A3E2-4BAB-AF32-EB1FBDA26065}" type="pres">
      <dgm:prSet presAssocID="{A9D559F1-941B-4604-96DA-C13FC82AC6B1}" presName="imgShp" presStyleLbl="fgImgPlace1" presStyleIdx="5" presStyleCnt="6"/>
      <dgm:spPr>
        <a:solidFill>
          <a:schemeClr val="bg1"/>
        </a:solidFill>
      </dgm:spPr>
    </dgm:pt>
    <dgm:pt modelId="{C7073A55-D2C4-47BB-8010-8E2D88AD54D7}" type="pres">
      <dgm:prSet presAssocID="{A9D559F1-941B-4604-96DA-C13FC82AC6B1}" presName="txShp" presStyleLbl="node1" presStyleIdx="5" presStyleCnt="6" custScaleY="65104">
        <dgm:presLayoutVars>
          <dgm:bulletEnabled val="1"/>
        </dgm:presLayoutVars>
      </dgm:prSet>
      <dgm:spPr/>
    </dgm:pt>
  </dgm:ptLst>
  <dgm:cxnLst>
    <dgm:cxn modelId="{9994BE0C-C607-40C1-A33A-51254FCCEF1A}" type="presOf" srcId="{24CAD098-6D7E-40D8-97A6-92AEA9D01B94}" destId="{3179ED4F-38A9-47AA-ABBD-5DA3BB723A9A}" srcOrd="0" destOrd="0" presId="urn:microsoft.com/office/officeart/2005/8/layout/vList3"/>
    <dgm:cxn modelId="{4D203528-A9C8-4D82-9B68-1E4597CBAF2A}" type="presOf" srcId="{A9D559F1-941B-4604-96DA-C13FC82AC6B1}" destId="{C7073A55-D2C4-47BB-8010-8E2D88AD54D7}" srcOrd="0" destOrd="0" presId="urn:microsoft.com/office/officeart/2005/8/layout/vList3"/>
    <dgm:cxn modelId="{8823B838-2E2F-48AA-96BB-4E682EFBB695}" srcId="{A0DE34D8-CBCF-4B42-97CE-8D5058A53654}" destId="{6377BCDF-0B9C-4F7F-A433-4B4EEC68735A}" srcOrd="0" destOrd="0" parTransId="{E5363679-2280-4EDD-8B17-AB75BD8475BE}" sibTransId="{CBC16E32-4A2D-4D30-9545-1B051E81478F}"/>
    <dgm:cxn modelId="{0D4EC346-843A-4C4A-AFD4-C1AA2A41827A}" type="presOf" srcId="{6377BCDF-0B9C-4F7F-A433-4B4EEC68735A}" destId="{9448BC2C-687D-46BB-9D2C-ADDC405478F6}" srcOrd="0" destOrd="0" presId="urn:microsoft.com/office/officeart/2005/8/layout/vList3"/>
    <dgm:cxn modelId="{EFFD564D-43A3-4F58-9414-A1D148BD8657}" type="presOf" srcId="{39F96848-9CD2-409E-8F1E-EE3D2300332A}" destId="{C799B7E8-4D18-4C5A-826F-9884238B8CCB}" srcOrd="0" destOrd="0" presId="urn:microsoft.com/office/officeart/2005/8/layout/vList3"/>
    <dgm:cxn modelId="{55173F72-DC31-4137-8762-EFA277998B23}" type="presOf" srcId="{A0DE34D8-CBCF-4B42-97CE-8D5058A53654}" destId="{6B0E83B2-DF24-4489-BD13-322A55F7C562}" srcOrd="0" destOrd="0" presId="urn:microsoft.com/office/officeart/2005/8/layout/vList3"/>
    <dgm:cxn modelId="{CC1C2654-5A34-4762-ACDB-975C1B7D7CF7}" srcId="{A0DE34D8-CBCF-4B42-97CE-8D5058A53654}" destId="{75EB72E5-13F7-4C65-9AD4-E270B5B017E9}" srcOrd="3" destOrd="0" parTransId="{B22C4742-518A-4BEC-8054-ABA67B9FBD57}" sibTransId="{59FD77B5-300E-4B92-851E-E9AFB8E3ECC2}"/>
    <dgm:cxn modelId="{FB224658-95AB-4251-A1AE-2B0F0329FB94}" srcId="{A0DE34D8-CBCF-4B42-97CE-8D5058A53654}" destId="{24CAD098-6D7E-40D8-97A6-92AEA9D01B94}" srcOrd="4" destOrd="0" parTransId="{4E63F136-69A1-4983-A040-7FE9FA80461D}" sibTransId="{1EE3564C-F7B7-4863-B666-2E4E4DD8FAF2}"/>
    <dgm:cxn modelId="{D7E8A3A5-6E76-4AE4-BE56-7BEB481A21BF}" srcId="{A0DE34D8-CBCF-4B42-97CE-8D5058A53654}" destId="{39F96848-9CD2-409E-8F1E-EE3D2300332A}" srcOrd="1" destOrd="0" parTransId="{972F0727-DDE2-4BC5-9DE9-A7E24BB58CD5}" sibTransId="{AAE80BE3-5672-4C69-AA51-8B1A7C958618}"/>
    <dgm:cxn modelId="{422CA0AF-09D3-4D2A-8BDE-FADC68260C42}" type="presOf" srcId="{75EB72E5-13F7-4C65-9AD4-E270B5B017E9}" destId="{3A28B811-AB8B-4CE7-9B59-E5B7C6435C3B}" srcOrd="0" destOrd="0" presId="urn:microsoft.com/office/officeart/2005/8/layout/vList3"/>
    <dgm:cxn modelId="{681897D5-3979-489A-BA43-56AA2E8326F2}" type="presOf" srcId="{E103BA6E-AA84-419E-A464-481E93A1A633}" destId="{614EED14-6AE9-43F3-8223-5C7A0FF62AC0}" srcOrd="0" destOrd="0" presId="urn:microsoft.com/office/officeart/2005/8/layout/vList3"/>
    <dgm:cxn modelId="{91CAD1DB-F3A2-42F5-A6DD-6C2299528D31}" srcId="{A0DE34D8-CBCF-4B42-97CE-8D5058A53654}" destId="{E103BA6E-AA84-419E-A464-481E93A1A633}" srcOrd="2" destOrd="0" parTransId="{2C7EEEAC-CF5E-4582-BB48-4E101974C6B3}" sibTransId="{E4170AEB-D811-44EF-83C6-304BCA4569D4}"/>
    <dgm:cxn modelId="{E484D2F9-D78E-4442-8A85-BB21E95868B8}" srcId="{A0DE34D8-CBCF-4B42-97CE-8D5058A53654}" destId="{A9D559F1-941B-4604-96DA-C13FC82AC6B1}" srcOrd="5" destOrd="0" parTransId="{1D7E21A4-B680-477A-ACFE-E27300F4BB3B}" sibTransId="{0D1C9761-9E1C-4227-870A-5C69599C7683}"/>
    <dgm:cxn modelId="{25FD7C8A-4E83-4759-A65B-BC0A7E0ED6D5}" type="presParOf" srcId="{6B0E83B2-DF24-4489-BD13-322A55F7C562}" destId="{CE2A0BD7-A2A6-40D0-8D2C-15043899A255}" srcOrd="0" destOrd="0" presId="urn:microsoft.com/office/officeart/2005/8/layout/vList3"/>
    <dgm:cxn modelId="{29DA0BA7-A19A-4F6E-883B-D7CAF470C23E}" type="presParOf" srcId="{CE2A0BD7-A2A6-40D0-8D2C-15043899A255}" destId="{1F4ADC11-EEB9-45DD-A616-3421A04E56A7}" srcOrd="0" destOrd="0" presId="urn:microsoft.com/office/officeart/2005/8/layout/vList3"/>
    <dgm:cxn modelId="{F2B3F5B7-1A46-4A7D-9576-9663B89104AA}" type="presParOf" srcId="{CE2A0BD7-A2A6-40D0-8D2C-15043899A255}" destId="{9448BC2C-687D-46BB-9D2C-ADDC405478F6}" srcOrd="1" destOrd="0" presId="urn:microsoft.com/office/officeart/2005/8/layout/vList3"/>
    <dgm:cxn modelId="{47872199-A5D3-495E-A8DC-52F246F9BAE6}" type="presParOf" srcId="{6B0E83B2-DF24-4489-BD13-322A55F7C562}" destId="{831CC656-79DE-44B6-A682-8CB35B2530A7}" srcOrd="1" destOrd="0" presId="urn:microsoft.com/office/officeart/2005/8/layout/vList3"/>
    <dgm:cxn modelId="{3DD53CD0-087D-4C62-9847-5FB5FA775E03}" type="presParOf" srcId="{6B0E83B2-DF24-4489-BD13-322A55F7C562}" destId="{4030600C-5BFA-4DB4-BBCF-6E41DEEB20D9}" srcOrd="2" destOrd="0" presId="urn:microsoft.com/office/officeart/2005/8/layout/vList3"/>
    <dgm:cxn modelId="{EF630A24-B758-498E-A813-E51AB73B60BC}" type="presParOf" srcId="{4030600C-5BFA-4DB4-BBCF-6E41DEEB20D9}" destId="{CDB68110-A189-4096-B955-1CA555536223}" srcOrd="0" destOrd="0" presId="urn:microsoft.com/office/officeart/2005/8/layout/vList3"/>
    <dgm:cxn modelId="{AA93D8B4-A29F-40BB-B7C1-F7D3BF861F4C}" type="presParOf" srcId="{4030600C-5BFA-4DB4-BBCF-6E41DEEB20D9}" destId="{C799B7E8-4D18-4C5A-826F-9884238B8CCB}" srcOrd="1" destOrd="0" presId="urn:microsoft.com/office/officeart/2005/8/layout/vList3"/>
    <dgm:cxn modelId="{00C0EF2F-7739-43E1-9263-A635763A93D2}" type="presParOf" srcId="{6B0E83B2-DF24-4489-BD13-322A55F7C562}" destId="{5B34C70C-0ED2-4340-8CF4-05E1CF92B520}" srcOrd="3" destOrd="0" presId="urn:microsoft.com/office/officeart/2005/8/layout/vList3"/>
    <dgm:cxn modelId="{80D477CE-B003-4A5C-AE5E-D45AD4943550}" type="presParOf" srcId="{6B0E83B2-DF24-4489-BD13-322A55F7C562}" destId="{95A27A7E-48F4-483B-965E-E83B87276465}" srcOrd="4" destOrd="0" presId="urn:microsoft.com/office/officeart/2005/8/layout/vList3"/>
    <dgm:cxn modelId="{312DE7ED-B954-49F0-9017-E7D3C68A2D90}" type="presParOf" srcId="{95A27A7E-48F4-483B-965E-E83B87276465}" destId="{34A60002-78DC-43D1-8A46-DACD7A71C283}" srcOrd="0" destOrd="0" presId="urn:microsoft.com/office/officeart/2005/8/layout/vList3"/>
    <dgm:cxn modelId="{8AE5A0AD-46E5-4EB7-A632-84E150683069}" type="presParOf" srcId="{95A27A7E-48F4-483B-965E-E83B87276465}" destId="{614EED14-6AE9-43F3-8223-5C7A0FF62AC0}" srcOrd="1" destOrd="0" presId="urn:microsoft.com/office/officeart/2005/8/layout/vList3"/>
    <dgm:cxn modelId="{4C096337-A65C-4308-857A-70A9635CD596}" type="presParOf" srcId="{6B0E83B2-DF24-4489-BD13-322A55F7C562}" destId="{FF7F5662-EE17-4F9A-93ED-4ACD71B3FB40}" srcOrd="5" destOrd="0" presId="urn:microsoft.com/office/officeart/2005/8/layout/vList3"/>
    <dgm:cxn modelId="{87395EAF-AC40-48B5-806F-01AD5CC57384}" type="presParOf" srcId="{6B0E83B2-DF24-4489-BD13-322A55F7C562}" destId="{031389CA-B4BA-4718-A863-CB4FCCE47C96}" srcOrd="6" destOrd="0" presId="urn:microsoft.com/office/officeart/2005/8/layout/vList3"/>
    <dgm:cxn modelId="{2916904A-BFE5-404E-A3FB-44CA93C1327F}" type="presParOf" srcId="{031389CA-B4BA-4718-A863-CB4FCCE47C96}" destId="{D63CB9A9-C620-414F-9459-E5B3702F672B}" srcOrd="0" destOrd="0" presId="urn:microsoft.com/office/officeart/2005/8/layout/vList3"/>
    <dgm:cxn modelId="{1B16FB7F-6644-4DFB-9193-2781C640E208}" type="presParOf" srcId="{031389CA-B4BA-4718-A863-CB4FCCE47C96}" destId="{3A28B811-AB8B-4CE7-9B59-E5B7C6435C3B}" srcOrd="1" destOrd="0" presId="urn:microsoft.com/office/officeart/2005/8/layout/vList3"/>
    <dgm:cxn modelId="{8351F245-0865-4BB9-9A28-685805119232}" type="presParOf" srcId="{6B0E83B2-DF24-4489-BD13-322A55F7C562}" destId="{D3B29FAC-7AEE-4D0E-939A-2489F08B9564}" srcOrd="7" destOrd="0" presId="urn:microsoft.com/office/officeart/2005/8/layout/vList3"/>
    <dgm:cxn modelId="{5F27B6C3-27A4-47C4-AAC4-795F40334D7D}" type="presParOf" srcId="{6B0E83B2-DF24-4489-BD13-322A55F7C562}" destId="{D6F5C064-D1AE-4DD5-B06D-96DDA20D336D}" srcOrd="8" destOrd="0" presId="urn:microsoft.com/office/officeart/2005/8/layout/vList3"/>
    <dgm:cxn modelId="{FD778B09-439E-43F7-A2F4-1F1ED1CB4324}" type="presParOf" srcId="{D6F5C064-D1AE-4DD5-B06D-96DDA20D336D}" destId="{DD2FD030-357D-4039-8515-A43AC0872EAC}" srcOrd="0" destOrd="0" presId="urn:microsoft.com/office/officeart/2005/8/layout/vList3"/>
    <dgm:cxn modelId="{53A75DEC-C36B-4E46-B0BD-2D63AF170EE0}" type="presParOf" srcId="{D6F5C064-D1AE-4DD5-B06D-96DDA20D336D}" destId="{3179ED4F-38A9-47AA-ABBD-5DA3BB723A9A}" srcOrd="1" destOrd="0" presId="urn:microsoft.com/office/officeart/2005/8/layout/vList3"/>
    <dgm:cxn modelId="{6EC6C616-F555-4434-A9BD-C9714A6ADD58}" type="presParOf" srcId="{6B0E83B2-DF24-4489-BD13-322A55F7C562}" destId="{E8255A1A-244A-4319-BAFF-6AD15C759683}" srcOrd="9" destOrd="0" presId="urn:microsoft.com/office/officeart/2005/8/layout/vList3"/>
    <dgm:cxn modelId="{5C1690A4-AA19-4823-BFE6-8DA3EE915A11}" type="presParOf" srcId="{6B0E83B2-DF24-4489-BD13-322A55F7C562}" destId="{EF80222B-7574-4B30-A287-E1891C7C2A58}" srcOrd="10" destOrd="0" presId="urn:microsoft.com/office/officeart/2005/8/layout/vList3"/>
    <dgm:cxn modelId="{488F52C2-6E6E-4376-80E2-D5F4EEB98F84}" type="presParOf" srcId="{EF80222B-7574-4B30-A287-E1891C7C2A58}" destId="{102B512D-A3E2-4BAB-AF32-EB1FBDA26065}" srcOrd="0" destOrd="0" presId="urn:microsoft.com/office/officeart/2005/8/layout/vList3"/>
    <dgm:cxn modelId="{1EF43902-35C8-484B-86B1-49824F2BE2F7}" type="presParOf" srcId="{EF80222B-7574-4B30-A287-E1891C7C2A58}" destId="{C7073A55-D2C4-47BB-8010-8E2D88AD54D7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A0DE34D8-CBCF-4B42-97CE-8D5058A53654}" type="doc">
      <dgm:prSet loTypeId="urn:microsoft.com/office/officeart/2005/8/layout/vList3" loCatId="list" qsTypeId="urn:microsoft.com/office/officeart/2005/8/quickstyle/simple5" qsCatId="simple" csTypeId="urn:microsoft.com/office/officeart/2005/8/colors/accent0_1" csCatId="mainScheme" phldr="1"/>
      <dgm:spPr/>
    </dgm:pt>
    <dgm:pt modelId="{6377BCDF-0B9C-4F7F-A433-4B4EEC68735A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Ocena bezpieczeństwa</a:t>
          </a:r>
        </a:p>
      </dgm:t>
    </dgm:pt>
    <dgm:pt modelId="{E5363679-2280-4EDD-8B17-AB75BD8475BE}" type="parTrans" cxnId="{8823B838-2E2F-48AA-96BB-4E682EFBB695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CBC16E32-4A2D-4D30-9545-1B051E81478F}" type="sibTrans" cxnId="{8823B838-2E2F-48AA-96BB-4E682EFBB695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39F96848-9CD2-409E-8F1E-EE3D2300332A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Ocena stanu osoby poszkodowanej</a:t>
          </a:r>
        </a:p>
      </dgm:t>
    </dgm:pt>
    <dgm:pt modelId="{972F0727-DDE2-4BC5-9DE9-A7E24BB58CD5}" type="parTrans" cxnId="{D7E8A3A5-6E76-4AE4-BE56-7BEB481A21BF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AAE80BE3-5672-4C69-AA51-8B1A7C958618}" type="sibTrans" cxnId="{D7E8A3A5-6E76-4AE4-BE56-7BEB481A21BF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E103BA6E-AA84-419E-A464-481E93A1A633}">
      <dgm:prSet phldrT="[Tekst]"/>
      <dgm:spPr>
        <a:solidFill>
          <a:srgbClr val="D23015"/>
        </a:solidFill>
      </dgm:spPr>
      <dgm:t>
        <a:bodyPr/>
        <a:lstStyle/>
        <a:p>
          <a:r>
            <a:rPr lang="pl-PL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Wezwanie pomocy</a:t>
          </a:r>
        </a:p>
      </dgm:t>
    </dgm:pt>
    <dgm:pt modelId="{2C7EEEAC-CF5E-4582-BB48-4E101974C6B3}" type="parTrans" cxnId="{91CAD1DB-F3A2-42F5-A6DD-6C2299528D31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E4170AEB-D811-44EF-83C6-304BCA4569D4}" type="sibTrans" cxnId="{91CAD1DB-F3A2-42F5-A6DD-6C2299528D31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75EB72E5-13F7-4C65-9AD4-E270B5B017E9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Udzielenie pierwszej pomocy</a:t>
          </a:r>
        </a:p>
      </dgm:t>
    </dgm:pt>
    <dgm:pt modelId="{B22C4742-518A-4BEC-8054-ABA67B9FBD57}" type="parTrans" cxnId="{CC1C2654-5A34-4762-ACDB-975C1B7D7CF7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59FD77B5-300E-4B92-851E-E9AFB8E3ECC2}" type="sibTrans" cxnId="{CC1C2654-5A34-4762-ACDB-975C1B7D7CF7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6B0E83B2-DF24-4489-BD13-322A55F7C562}" type="pres">
      <dgm:prSet presAssocID="{A0DE34D8-CBCF-4B42-97CE-8D5058A53654}" presName="linearFlow" presStyleCnt="0">
        <dgm:presLayoutVars>
          <dgm:dir/>
          <dgm:resizeHandles val="exact"/>
        </dgm:presLayoutVars>
      </dgm:prSet>
      <dgm:spPr/>
    </dgm:pt>
    <dgm:pt modelId="{CE2A0BD7-A2A6-40D0-8D2C-15043899A255}" type="pres">
      <dgm:prSet presAssocID="{6377BCDF-0B9C-4F7F-A433-4B4EEC68735A}" presName="composite" presStyleCnt="0"/>
      <dgm:spPr/>
    </dgm:pt>
    <dgm:pt modelId="{1F4ADC11-EEB9-45DD-A616-3421A04E56A7}" type="pres">
      <dgm:prSet presAssocID="{6377BCDF-0B9C-4F7F-A433-4B4EEC68735A}" presName="imgShp" presStyleLbl="fgImgPlace1" presStyleIdx="0" presStyleCnt="4"/>
      <dgm:spPr>
        <a:solidFill>
          <a:schemeClr val="bg1"/>
        </a:solidFill>
      </dgm:spPr>
    </dgm:pt>
    <dgm:pt modelId="{9448BC2C-687D-46BB-9D2C-ADDC405478F6}" type="pres">
      <dgm:prSet presAssocID="{6377BCDF-0B9C-4F7F-A433-4B4EEC68735A}" presName="txShp" presStyleLbl="node1" presStyleIdx="0" presStyleCnt="4" custScaleY="60650">
        <dgm:presLayoutVars>
          <dgm:bulletEnabled val="1"/>
        </dgm:presLayoutVars>
      </dgm:prSet>
      <dgm:spPr/>
    </dgm:pt>
    <dgm:pt modelId="{831CC656-79DE-44B6-A682-8CB35B2530A7}" type="pres">
      <dgm:prSet presAssocID="{CBC16E32-4A2D-4D30-9545-1B051E81478F}" presName="spacing" presStyleCnt="0"/>
      <dgm:spPr/>
    </dgm:pt>
    <dgm:pt modelId="{4030600C-5BFA-4DB4-BBCF-6E41DEEB20D9}" type="pres">
      <dgm:prSet presAssocID="{39F96848-9CD2-409E-8F1E-EE3D2300332A}" presName="composite" presStyleCnt="0"/>
      <dgm:spPr/>
    </dgm:pt>
    <dgm:pt modelId="{CDB68110-A189-4096-B955-1CA555536223}" type="pres">
      <dgm:prSet presAssocID="{39F96848-9CD2-409E-8F1E-EE3D2300332A}" presName="imgShp" presStyleLbl="fgImgPlace1" presStyleIdx="1" presStyleCnt="4"/>
      <dgm:spPr>
        <a:solidFill>
          <a:schemeClr val="bg1"/>
        </a:solidFill>
      </dgm:spPr>
    </dgm:pt>
    <dgm:pt modelId="{C799B7E8-4D18-4C5A-826F-9884238B8CCB}" type="pres">
      <dgm:prSet presAssocID="{39F96848-9CD2-409E-8F1E-EE3D2300332A}" presName="txShp" presStyleLbl="node1" presStyleIdx="1" presStyleCnt="4" custScaleY="64377">
        <dgm:presLayoutVars>
          <dgm:bulletEnabled val="1"/>
        </dgm:presLayoutVars>
      </dgm:prSet>
      <dgm:spPr/>
    </dgm:pt>
    <dgm:pt modelId="{5B34C70C-0ED2-4340-8CF4-05E1CF92B520}" type="pres">
      <dgm:prSet presAssocID="{AAE80BE3-5672-4C69-AA51-8B1A7C958618}" presName="spacing" presStyleCnt="0"/>
      <dgm:spPr/>
    </dgm:pt>
    <dgm:pt modelId="{95A27A7E-48F4-483B-965E-E83B87276465}" type="pres">
      <dgm:prSet presAssocID="{E103BA6E-AA84-419E-A464-481E93A1A633}" presName="composite" presStyleCnt="0"/>
      <dgm:spPr/>
    </dgm:pt>
    <dgm:pt modelId="{34A60002-78DC-43D1-8A46-DACD7A71C283}" type="pres">
      <dgm:prSet presAssocID="{E103BA6E-AA84-419E-A464-481E93A1A633}" presName="imgShp" presStyleLbl="fgImgPlace1" presStyleIdx="2" presStyleCnt="4"/>
      <dgm:spPr>
        <a:solidFill>
          <a:schemeClr val="bg1"/>
        </a:solidFill>
      </dgm:spPr>
    </dgm:pt>
    <dgm:pt modelId="{614EED14-6AE9-43F3-8223-5C7A0FF62AC0}" type="pres">
      <dgm:prSet presAssocID="{E103BA6E-AA84-419E-A464-481E93A1A633}" presName="txShp" presStyleLbl="node1" presStyleIdx="2" presStyleCnt="4" custScaleY="63625">
        <dgm:presLayoutVars>
          <dgm:bulletEnabled val="1"/>
        </dgm:presLayoutVars>
      </dgm:prSet>
      <dgm:spPr/>
    </dgm:pt>
    <dgm:pt modelId="{FF7F5662-EE17-4F9A-93ED-4ACD71B3FB40}" type="pres">
      <dgm:prSet presAssocID="{E4170AEB-D811-44EF-83C6-304BCA4569D4}" presName="spacing" presStyleCnt="0"/>
      <dgm:spPr/>
    </dgm:pt>
    <dgm:pt modelId="{031389CA-B4BA-4718-A863-CB4FCCE47C96}" type="pres">
      <dgm:prSet presAssocID="{75EB72E5-13F7-4C65-9AD4-E270B5B017E9}" presName="composite" presStyleCnt="0"/>
      <dgm:spPr/>
    </dgm:pt>
    <dgm:pt modelId="{D63CB9A9-C620-414F-9459-E5B3702F672B}" type="pres">
      <dgm:prSet presAssocID="{75EB72E5-13F7-4C65-9AD4-E270B5B017E9}" presName="imgShp" presStyleLbl="fgImgPlace1" presStyleIdx="3" presStyleCnt="4"/>
      <dgm:spPr>
        <a:solidFill>
          <a:schemeClr val="bg1"/>
        </a:solidFill>
      </dgm:spPr>
    </dgm:pt>
    <dgm:pt modelId="{3A28B811-AB8B-4CE7-9B59-E5B7C6435C3B}" type="pres">
      <dgm:prSet presAssocID="{75EB72E5-13F7-4C65-9AD4-E270B5B017E9}" presName="txShp" presStyleLbl="node1" presStyleIdx="3" presStyleCnt="4" custScaleY="58898">
        <dgm:presLayoutVars>
          <dgm:bulletEnabled val="1"/>
        </dgm:presLayoutVars>
      </dgm:prSet>
      <dgm:spPr/>
    </dgm:pt>
  </dgm:ptLst>
  <dgm:cxnLst>
    <dgm:cxn modelId="{8823B838-2E2F-48AA-96BB-4E682EFBB695}" srcId="{A0DE34D8-CBCF-4B42-97CE-8D5058A53654}" destId="{6377BCDF-0B9C-4F7F-A433-4B4EEC68735A}" srcOrd="0" destOrd="0" parTransId="{E5363679-2280-4EDD-8B17-AB75BD8475BE}" sibTransId="{CBC16E32-4A2D-4D30-9545-1B051E81478F}"/>
    <dgm:cxn modelId="{0D4EC346-843A-4C4A-AFD4-C1AA2A41827A}" type="presOf" srcId="{6377BCDF-0B9C-4F7F-A433-4B4EEC68735A}" destId="{9448BC2C-687D-46BB-9D2C-ADDC405478F6}" srcOrd="0" destOrd="0" presId="urn:microsoft.com/office/officeart/2005/8/layout/vList3"/>
    <dgm:cxn modelId="{EFFD564D-43A3-4F58-9414-A1D148BD8657}" type="presOf" srcId="{39F96848-9CD2-409E-8F1E-EE3D2300332A}" destId="{C799B7E8-4D18-4C5A-826F-9884238B8CCB}" srcOrd="0" destOrd="0" presId="urn:microsoft.com/office/officeart/2005/8/layout/vList3"/>
    <dgm:cxn modelId="{55173F72-DC31-4137-8762-EFA277998B23}" type="presOf" srcId="{A0DE34D8-CBCF-4B42-97CE-8D5058A53654}" destId="{6B0E83B2-DF24-4489-BD13-322A55F7C562}" srcOrd="0" destOrd="0" presId="urn:microsoft.com/office/officeart/2005/8/layout/vList3"/>
    <dgm:cxn modelId="{CC1C2654-5A34-4762-ACDB-975C1B7D7CF7}" srcId="{A0DE34D8-CBCF-4B42-97CE-8D5058A53654}" destId="{75EB72E5-13F7-4C65-9AD4-E270B5B017E9}" srcOrd="3" destOrd="0" parTransId="{B22C4742-518A-4BEC-8054-ABA67B9FBD57}" sibTransId="{59FD77B5-300E-4B92-851E-E9AFB8E3ECC2}"/>
    <dgm:cxn modelId="{D7E8A3A5-6E76-4AE4-BE56-7BEB481A21BF}" srcId="{A0DE34D8-CBCF-4B42-97CE-8D5058A53654}" destId="{39F96848-9CD2-409E-8F1E-EE3D2300332A}" srcOrd="1" destOrd="0" parTransId="{972F0727-DDE2-4BC5-9DE9-A7E24BB58CD5}" sibTransId="{AAE80BE3-5672-4C69-AA51-8B1A7C958618}"/>
    <dgm:cxn modelId="{422CA0AF-09D3-4D2A-8BDE-FADC68260C42}" type="presOf" srcId="{75EB72E5-13F7-4C65-9AD4-E270B5B017E9}" destId="{3A28B811-AB8B-4CE7-9B59-E5B7C6435C3B}" srcOrd="0" destOrd="0" presId="urn:microsoft.com/office/officeart/2005/8/layout/vList3"/>
    <dgm:cxn modelId="{681897D5-3979-489A-BA43-56AA2E8326F2}" type="presOf" srcId="{E103BA6E-AA84-419E-A464-481E93A1A633}" destId="{614EED14-6AE9-43F3-8223-5C7A0FF62AC0}" srcOrd="0" destOrd="0" presId="urn:microsoft.com/office/officeart/2005/8/layout/vList3"/>
    <dgm:cxn modelId="{91CAD1DB-F3A2-42F5-A6DD-6C2299528D31}" srcId="{A0DE34D8-CBCF-4B42-97CE-8D5058A53654}" destId="{E103BA6E-AA84-419E-A464-481E93A1A633}" srcOrd="2" destOrd="0" parTransId="{2C7EEEAC-CF5E-4582-BB48-4E101974C6B3}" sibTransId="{E4170AEB-D811-44EF-83C6-304BCA4569D4}"/>
    <dgm:cxn modelId="{25FD7C8A-4E83-4759-A65B-BC0A7E0ED6D5}" type="presParOf" srcId="{6B0E83B2-DF24-4489-BD13-322A55F7C562}" destId="{CE2A0BD7-A2A6-40D0-8D2C-15043899A255}" srcOrd="0" destOrd="0" presId="urn:microsoft.com/office/officeart/2005/8/layout/vList3"/>
    <dgm:cxn modelId="{29DA0BA7-A19A-4F6E-883B-D7CAF470C23E}" type="presParOf" srcId="{CE2A0BD7-A2A6-40D0-8D2C-15043899A255}" destId="{1F4ADC11-EEB9-45DD-A616-3421A04E56A7}" srcOrd="0" destOrd="0" presId="urn:microsoft.com/office/officeart/2005/8/layout/vList3"/>
    <dgm:cxn modelId="{F2B3F5B7-1A46-4A7D-9576-9663B89104AA}" type="presParOf" srcId="{CE2A0BD7-A2A6-40D0-8D2C-15043899A255}" destId="{9448BC2C-687D-46BB-9D2C-ADDC405478F6}" srcOrd="1" destOrd="0" presId="urn:microsoft.com/office/officeart/2005/8/layout/vList3"/>
    <dgm:cxn modelId="{47872199-A5D3-495E-A8DC-52F246F9BAE6}" type="presParOf" srcId="{6B0E83B2-DF24-4489-BD13-322A55F7C562}" destId="{831CC656-79DE-44B6-A682-8CB35B2530A7}" srcOrd="1" destOrd="0" presId="urn:microsoft.com/office/officeart/2005/8/layout/vList3"/>
    <dgm:cxn modelId="{3DD53CD0-087D-4C62-9847-5FB5FA775E03}" type="presParOf" srcId="{6B0E83B2-DF24-4489-BD13-322A55F7C562}" destId="{4030600C-5BFA-4DB4-BBCF-6E41DEEB20D9}" srcOrd="2" destOrd="0" presId="urn:microsoft.com/office/officeart/2005/8/layout/vList3"/>
    <dgm:cxn modelId="{EF630A24-B758-498E-A813-E51AB73B60BC}" type="presParOf" srcId="{4030600C-5BFA-4DB4-BBCF-6E41DEEB20D9}" destId="{CDB68110-A189-4096-B955-1CA555536223}" srcOrd="0" destOrd="0" presId="urn:microsoft.com/office/officeart/2005/8/layout/vList3"/>
    <dgm:cxn modelId="{AA93D8B4-A29F-40BB-B7C1-F7D3BF861F4C}" type="presParOf" srcId="{4030600C-5BFA-4DB4-BBCF-6E41DEEB20D9}" destId="{C799B7E8-4D18-4C5A-826F-9884238B8CCB}" srcOrd="1" destOrd="0" presId="urn:microsoft.com/office/officeart/2005/8/layout/vList3"/>
    <dgm:cxn modelId="{00C0EF2F-7739-43E1-9263-A635763A93D2}" type="presParOf" srcId="{6B0E83B2-DF24-4489-BD13-322A55F7C562}" destId="{5B34C70C-0ED2-4340-8CF4-05E1CF92B520}" srcOrd="3" destOrd="0" presId="urn:microsoft.com/office/officeart/2005/8/layout/vList3"/>
    <dgm:cxn modelId="{80D477CE-B003-4A5C-AE5E-D45AD4943550}" type="presParOf" srcId="{6B0E83B2-DF24-4489-BD13-322A55F7C562}" destId="{95A27A7E-48F4-483B-965E-E83B87276465}" srcOrd="4" destOrd="0" presId="urn:microsoft.com/office/officeart/2005/8/layout/vList3"/>
    <dgm:cxn modelId="{312DE7ED-B954-49F0-9017-E7D3C68A2D90}" type="presParOf" srcId="{95A27A7E-48F4-483B-965E-E83B87276465}" destId="{34A60002-78DC-43D1-8A46-DACD7A71C283}" srcOrd="0" destOrd="0" presId="urn:microsoft.com/office/officeart/2005/8/layout/vList3"/>
    <dgm:cxn modelId="{8AE5A0AD-46E5-4EB7-A632-84E150683069}" type="presParOf" srcId="{95A27A7E-48F4-483B-965E-E83B87276465}" destId="{614EED14-6AE9-43F3-8223-5C7A0FF62AC0}" srcOrd="1" destOrd="0" presId="urn:microsoft.com/office/officeart/2005/8/layout/vList3"/>
    <dgm:cxn modelId="{4C096337-A65C-4308-857A-70A9635CD596}" type="presParOf" srcId="{6B0E83B2-DF24-4489-BD13-322A55F7C562}" destId="{FF7F5662-EE17-4F9A-93ED-4ACD71B3FB40}" srcOrd="5" destOrd="0" presId="urn:microsoft.com/office/officeart/2005/8/layout/vList3"/>
    <dgm:cxn modelId="{87395EAF-AC40-48B5-806F-01AD5CC57384}" type="presParOf" srcId="{6B0E83B2-DF24-4489-BD13-322A55F7C562}" destId="{031389CA-B4BA-4718-A863-CB4FCCE47C96}" srcOrd="6" destOrd="0" presId="urn:microsoft.com/office/officeart/2005/8/layout/vList3"/>
    <dgm:cxn modelId="{2916904A-BFE5-404E-A3FB-44CA93C1327F}" type="presParOf" srcId="{031389CA-B4BA-4718-A863-CB4FCCE47C96}" destId="{D63CB9A9-C620-414F-9459-E5B3702F672B}" srcOrd="0" destOrd="0" presId="urn:microsoft.com/office/officeart/2005/8/layout/vList3"/>
    <dgm:cxn modelId="{1B16FB7F-6644-4DFB-9193-2781C640E208}" type="presParOf" srcId="{031389CA-B4BA-4718-A863-CB4FCCE47C96}" destId="{3A28B811-AB8B-4CE7-9B59-E5B7C6435C3B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A0DE34D8-CBCF-4B42-97CE-8D5058A53654}" type="doc">
      <dgm:prSet loTypeId="urn:microsoft.com/office/officeart/2005/8/layout/vList3" loCatId="list" qsTypeId="urn:microsoft.com/office/officeart/2005/8/quickstyle/simple5" qsCatId="simple" csTypeId="urn:microsoft.com/office/officeart/2005/8/colors/accent0_1" csCatId="mainScheme" phldr="1"/>
      <dgm:spPr/>
    </dgm:pt>
    <dgm:pt modelId="{6377BCDF-0B9C-4F7F-A433-4B4EEC68735A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MIEJSCE</a:t>
          </a:r>
        </a:p>
      </dgm:t>
    </dgm:pt>
    <dgm:pt modelId="{E5363679-2280-4EDD-8B17-AB75BD8475BE}" type="parTrans" cxnId="{8823B838-2E2F-48AA-96BB-4E682EFBB695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CBC16E32-4A2D-4D30-9545-1B051E81478F}" type="sibTrans" cxnId="{8823B838-2E2F-48AA-96BB-4E682EFBB695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39F96848-9CD2-409E-8F1E-EE3D2300332A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CO SIĘ STAŁO?	</a:t>
          </a:r>
        </a:p>
      </dgm:t>
    </dgm:pt>
    <dgm:pt modelId="{972F0727-DDE2-4BC5-9DE9-A7E24BB58CD5}" type="parTrans" cxnId="{D7E8A3A5-6E76-4AE4-BE56-7BEB481A21BF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AAE80BE3-5672-4C69-AA51-8B1A7C958618}" type="sibTrans" cxnId="{D7E8A3A5-6E76-4AE4-BE56-7BEB481A21BF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E103BA6E-AA84-419E-A464-481E93A1A633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LICZBA I STAN POSZKODOWANYCH</a:t>
          </a:r>
        </a:p>
      </dgm:t>
    </dgm:pt>
    <dgm:pt modelId="{2C7EEEAC-CF5E-4582-BB48-4E101974C6B3}" type="parTrans" cxnId="{91CAD1DB-F3A2-42F5-A6DD-6C2299528D31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E4170AEB-D811-44EF-83C6-304BCA4569D4}" type="sibTrans" cxnId="{91CAD1DB-F3A2-42F5-A6DD-6C2299528D31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75EB72E5-13F7-4C65-9AD4-E270B5B017E9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WIEK, PŁEĆ, DANE</a:t>
          </a:r>
        </a:p>
      </dgm:t>
    </dgm:pt>
    <dgm:pt modelId="{B22C4742-518A-4BEC-8054-ABA67B9FBD57}" type="parTrans" cxnId="{CC1C2654-5A34-4762-ACDB-975C1B7D7CF7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59FD77B5-300E-4B92-851E-E9AFB8E3ECC2}" type="sibTrans" cxnId="{CC1C2654-5A34-4762-ACDB-975C1B7D7CF7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24CAD098-6D7E-40D8-97A6-92AEA9D01B94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WYWIAD CHOROBOWY</a:t>
          </a:r>
        </a:p>
      </dgm:t>
    </dgm:pt>
    <dgm:pt modelId="{4E63F136-69A1-4983-A040-7FE9FA80461D}" type="parTrans" cxnId="{FB224658-95AB-4251-A1AE-2B0F0329FB94}">
      <dgm:prSet/>
      <dgm:spPr/>
      <dgm:t>
        <a:bodyPr/>
        <a:lstStyle/>
        <a:p>
          <a:endParaRPr lang="pl-PL"/>
        </a:p>
      </dgm:t>
    </dgm:pt>
    <dgm:pt modelId="{1EE3564C-F7B7-4863-B666-2E4E4DD8FAF2}" type="sibTrans" cxnId="{FB224658-95AB-4251-A1AE-2B0F0329FB94}">
      <dgm:prSet/>
      <dgm:spPr/>
      <dgm:t>
        <a:bodyPr/>
        <a:lstStyle/>
        <a:p>
          <a:endParaRPr lang="pl-PL"/>
        </a:p>
      </dgm:t>
    </dgm:pt>
    <dgm:pt modelId="{A9D559F1-941B-4604-96DA-C13FC82AC6B1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NUMER ZWROTNY</a:t>
          </a:r>
        </a:p>
      </dgm:t>
    </dgm:pt>
    <dgm:pt modelId="{1D7E21A4-B680-477A-ACFE-E27300F4BB3B}" type="parTrans" cxnId="{E484D2F9-D78E-4442-8A85-BB21E95868B8}">
      <dgm:prSet/>
      <dgm:spPr/>
      <dgm:t>
        <a:bodyPr/>
        <a:lstStyle/>
        <a:p>
          <a:endParaRPr lang="pl-PL"/>
        </a:p>
      </dgm:t>
    </dgm:pt>
    <dgm:pt modelId="{0D1C9761-9E1C-4227-870A-5C69599C7683}" type="sibTrans" cxnId="{E484D2F9-D78E-4442-8A85-BB21E95868B8}">
      <dgm:prSet/>
      <dgm:spPr/>
      <dgm:t>
        <a:bodyPr/>
        <a:lstStyle/>
        <a:p>
          <a:endParaRPr lang="pl-PL"/>
        </a:p>
      </dgm:t>
    </dgm:pt>
    <dgm:pt modelId="{6B0E83B2-DF24-4489-BD13-322A55F7C562}" type="pres">
      <dgm:prSet presAssocID="{A0DE34D8-CBCF-4B42-97CE-8D5058A53654}" presName="linearFlow" presStyleCnt="0">
        <dgm:presLayoutVars>
          <dgm:dir/>
          <dgm:resizeHandles val="exact"/>
        </dgm:presLayoutVars>
      </dgm:prSet>
      <dgm:spPr/>
    </dgm:pt>
    <dgm:pt modelId="{CE2A0BD7-A2A6-40D0-8D2C-15043899A255}" type="pres">
      <dgm:prSet presAssocID="{6377BCDF-0B9C-4F7F-A433-4B4EEC68735A}" presName="composite" presStyleCnt="0"/>
      <dgm:spPr/>
    </dgm:pt>
    <dgm:pt modelId="{1F4ADC11-EEB9-45DD-A616-3421A04E56A7}" type="pres">
      <dgm:prSet presAssocID="{6377BCDF-0B9C-4F7F-A433-4B4EEC68735A}" presName="imgShp" presStyleLbl="fgImgPlace1" presStyleIdx="0" presStyleCnt="6"/>
      <dgm:spPr>
        <a:solidFill>
          <a:schemeClr val="bg1"/>
        </a:solidFill>
      </dgm:spPr>
    </dgm:pt>
    <dgm:pt modelId="{9448BC2C-687D-46BB-9D2C-ADDC405478F6}" type="pres">
      <dgm:prSet presAssocID="{6377BCDF-0B9C-4F7F-A433-4B4EEC68735A}" presName="txShp" presStyleLbl="node1" presStyleIdx="0" presStyleCnt="6" custScaleY="60650">
        <dgm:presLayoutVars>
          <dgm:bulletEnabled val="1"/>
        </dgm:presLayoutVars>
      </dgm:prSet>
      <dgm:spPr/>
    </dgm:pt>
    <dgm:pt modelId="{831CC656-79DE-44B6-A682-8CB35B2530A7}" type="pres">
      <dgm:prSet presAssocID="{CBC16E32-4A2D-4D30-9545-1B051E81478F}" presName="spacing" presStyleCnt="0"/>
      <dgm:spPr/>
    </dgm:pt>
    <dgm:pt modelId="{4030600C-5BFA-4DB4-BBCF-6E41DEEB20D9}" type="pres">
      <dgm:prSet presAssocID="{39F96848-9CD2-409E-8F1E-EE3D2300332A}" presName="composite" presStyleCnt="0"/>
      <dgm:spPr/>
    </dgm:pt>
    <dgm:pt modelId="{CDB68110-A189-4096-B955-1CA555536223}" type="pres">
      <dgm:prSet presAssocID="{39F96848-9CD2-409E-8F1E-EE3D2300332A}" presName="imgShp" presStyleLbl="fgImgPlace1" presStyleIdx="1" presStyleCnt="6"/>
      <dgm:spPr>
        <a:solidFill>
          <a:schemeClr val="bg1"/>
        </a:solidFill>
      </dgm:spPr>
    </dgm:pt>
    <dgm:pt modelId="{C799B7E8-4D18-4C5A-826F-9884238B8CCB}" type="pres">
      <dgm:prSet presAssocID="{39F96848-9CD2-409E-8F1E-EE3D2300332A}" presName="txShp" presStyleLbl="node1" presStyleIdx="1" presStyleCnt="6" custScaleY="64377">
        <dgm:presLayoutVars>
          <dgm:bulletEnabled val="1"/>
        </dgm:presLayoutVars>
      </dgm:prSet>
      <dgm:spPr/>
    </dgm:pt>
    <dgm:pt modelId="{5B34C70C-0ED2-4340-8CF4-05E1CF92B520}" type="pres">
      <dgm:prSet presAssocID="{AAE80BE3-5672-4C69-AA51-8B1A7C958618}" presName="spacing" presStyleCnt="0"/>
      <dgm:spPr/>
    </dgm:pt>
    <dgm:pt modelId="{95A27A7E-48F4-483B-965E-E83B87276465}" type="pres">
      <dgm:prSet presAssocID="{E103BA6E-AA84-419E-A464-481E93A1A633}" presName="composite" presStyleCnt="0"/>
      <dgm:spPr/>
    </dgm:pt>
    <dgm:pt modelId="{34A60002-78DC-43D1-8A46-DACD7A71C283}" type="pres">
      <dgm:prSet presAssocID="{E103BA6E-AA84-419E-A464-481E93A1A633}" presName="imgShp" presStyleLbl="fgImgPlace1" presStyleIdx="2" presStyleCnt="6"/>
      <dgm:spPr>
        <a:solidFill>
          <a:schemeClr val="bg1"/>
        </a:solidFill>
      </dgm:spPr>
    </dgm:pt>
    <dgm:pt modelId="{614EED14-6AE9-43F3-8223-5C7A0FF62AC0}" type="pres">
      <dgm:prSet presAssocID="{E103BA6E-AA84-419E-A464-481E93A1A633}" presName="txShp" presStyleLbl="node1" presStyleIdx="2" presStyleCnt="6" custScaleY="63625">
        <dgm:presLayoutVars>
          <dgm:bulletEnabled val="1"/>
        </dgm:presLayoutVars>
      </dgm:prSet>
      <dgm:spPr/>
    </dgm:pt>
    <dgm:pt modelId="{FF7F5662-EE17-4F9A-93ED-4ACD71B3FB40}" type="pres">
      <dgm:prSet presAssocID="{E4170AEB-D811-44EF-83C6-304BCA4569D4}" presName="spacing" presStyleCnt="0"/>
      <dgm:spPr/>
    </dgm:pt>
    <dgm:pt modelId="{031389CA-B4BA-4718-A863-CB4FCCE47C96}" type="pres">
      <dgm:prSet presAssocID="{75EB72E5-13F7-4C65-9AD4-E270B5B017E9}" presName="composite" presStyleCnt="0"/>
      <dgm:spPr/>
    </dgm:pt>
    <dgm:pt modelId="{D63CB9A9-C620-414F-9459-E5B3702F672B}" type="pres">
      <dgm:prSet presAssocID="{75EB72E5-13F7-4C65-9AD4-E270B5B017E9}" presName="imgShp" presStyleLbl="fgImgPlace1" presStyleIdx="3" presStyleCnt="6"/>
      <dgm:spPr>
        <a:solidFill>
          <a:schemeClr val="bg1"/>
        </a:solidFill>
      </dgm:spPr>
    </dgm:pt>
    <dgm:pt modelId="{3A28B811-AB8B-4CE7-9B59-E5B7C6435C3B}" type="pres">
      <dgm:prSet presAssocID="{75EB72E5-13F7-4C65-9AD4-E270B5B017E9}" presName="txShp" presStyleLbl="node1" presStyleIdx="3" presStyleCnt="6" custScaleY="58898">
        <dgm:presLayoutVars>
          <dgm:bulletEnabled val="1"/>
        </dgm:presLayoutVars>
      </dgm:prSet>
      <dgm:spPr/>
    </dgm:pt>
    <dgm:pt modelId="{D3B29FAC-7AEE-4D0E-939A-2489F08B9564}" type="pres">
      <dgm:prSet presAssocID="{59FD77B5-300E-4B92-851E-E9AFB8E3ECC2}" presName="spacing" presStyleCnt="0"/>
      <dgm:spPr/>
    </dgm:pt>
    <dgm:pt modelId="{D6F5C064-D1AE-4DD5-B06D-96DDA20D336D}" type="pres">
      <dgm:prSet presAssocID="{24CAD098-6D7E-40D8-97A6-92AEA9D01B94}" presName="composite" presStyleCnt="0"/>
      <dgm:spPr/>
    </dgm:pt>
    <dgm:pt modelId="{DD2FD030-357D-4039-8515-A43AC0872EAC}" type="pres">
      <dgm:prSet presAssocID="{24CAD098-6D7E-40D8-97A6-92AEA9D01B94}" presName="imgShp" presStyleLbl="fgImgPlace1" presStyleIdx="4" presStyleCnt="6"/>
      <dgm:spPr>
        <a:solidFill>
          <a:schemeClr val="bg1"/>
        </a:solidFill>
      </dgm:spPr>
    </dgm:pt>
    <dgm:pt modelId="{3179ED4F-38A9-47AA-ABBD-5DA3BB723A9A}" type="pres">
      <dgm:prSet presAssocID="{24CAD098-6D7E-40D8-97A6-92AEA9D01B94}" presName="txShp" presStyleLbl="node1" presStyleIdx="4" presStyleCnt="6" custScaleY="67209">
        <dgm:presLayoutVars>
          <dgm:bulletEnabled val="1"/>
        </dgm:presLayoutVars>
      </dgm:prSet>
      <dgm:spPr/>
    </dgm:pt>
    <dgm:pt modelId="{E8255A1A-244A-4319-BAFF-6AD15C759683}" type="pres">
      <dgm:prSet presAssocID="{1EE3564C-F7B7-4863-B666-2E4E4DD8FAF2}" presName="spacing" presStyleCnt="0"/>
      <dgm:spPr/>
    </dgm:pt>
    <dgm:pt modelId="{EF80222B-7574-4B30-A287-E1891C7C2A58}" type="pres">
      <dgm:prSet presAssocID="{A9D559F1-941B-4604-96DA-C13FC82AC6B1}" presName="composite" presStyleCnt="0"/>
      <dgm:spPr/>
    </dgm:pt>
    <dgm:pt modelId="{102B512D-A3E2-4BAB-AF32-EB1FBDA26065}" type="pres">
      <dgm:prSet presAssocID="{A9D559F1-941B-4604-96DA-C13FC82AC6B1}" presName="imgShp" presStyleLbl="fgImgPlace1" presStyleIdx="5" presStyleCnt="6"/>
      <dgm:spPr>
        <a:solidFill>
          <a:schemeClr val="bg1"/>
        </a:solidFill>
      </dgm:spPr>
    </dgm:pt>
    <dgm:pt modelId="{C7073A55-D2C4-47BB-8010-8E2D88AD54D7}" type="pres">
      <dgm:prSet presAssocID="{A9D559F1-941B-4604-96DA-C13FC82AC6B1}" presName="txShp" presStyleLbl="node1" presStyleIdx="5" presStyleCnt="6" custScaleY="65104">
        <dgm:presLayoutVars>
          <dgm:bulletEnabled val="1"/>
        </dgm:presLayoutVars>
      </dgm:prSet>
      <dgm:spPr/>
    </dgm:pt>
  </dgm:ptLst>
  <dgm:cxnLst>
    <dgm:cxn modelId="{9994BE0C-C607-40C1-A33A-51254FCCEF1A}" type="presOf" srcId="{24CAD098-6D7E-40D8-97A6-92AEA9D01B94}" destId="{3179ED4F-38A9-47AA-ABBD-5DA3BB723A9A}" srcOrd="0" destOrd="0" presId="urn:microsoft.com/office/officeart/2005/8/layout/vList3"/>
    <dgm:cxn modelId="{4D203528-A9C8-4D82-9B68-1E4597CBAF2A}" type="presOf" srcId="{A9D559F1-941B-4604-96DA-C13FC82AC6B1}" destId="{C7073A55-D2C4-47BB-8010-8E2D88AD54D7}" srcOrd="0" destOrd="0" presId="urn:microsoft.com/office/officeart/2005/8/layout/vList3"/>
    <dgm:cxn modelId="{8823B838-2E2F-48AA-96BB-4E682EFBB695}" srcId="{A0DE34D8-CBCF-4B42-97CE-8D5058A53654}" destId="{6377BCDF-0B9C-4F7F-A433-4B4EEC68735A}" srcOrd="0" destOrd="0" parTransId="{E5363679-2280-4EDD-8B17-AB75BD8475BE}" sibTransId="{CBC16E32-4A2D-4D30-9545-1B051E81478F}"/>
    <dgm:cxn modelId="{0D4EC346-843A-4C4A-AFD4-C1AA2A41827A}" type="presOf" srcId="{6377BCDF-0B9C-4F7F-A433-4B4EEC68735A}" destId="{9448BC2C-687D-46BB-9D2C-ADDC405478F6}" srcOrd="0" destOrd="0" presId="urn:microsoft.com/office/officeart/2005/8/layout/vList3"/>
    <dgm:cxn modelId="{EFFD564D-43A3-4F58-9414-A1D148BD8657}" type="presOf" srcId="{39F96848-9CD2-409E-8F1E-EE3D2300332A}" destId="{C799B7E8-4D18-4C5A-826F-9884238B8CCB}" srcOrd="0" destOrd="0" presId="urn:microsoft.com/office/officeart/2005/8/layout/vList3"/>
    <dgm:cxn modelId="{55173F72-DC31-4137-8762-EFA277998B23}" type="presOf" srcId="{A0DE34D8-CBCF-4B42-97CE-8D5058A53654}" destId="{6B0E83B2-DF24-4489-BD13-322A55F7C562}" srcOrd="0" destOrd="0" presId="urn:microsoft.com/office/officeart/2005/8/layout/vList3"/>
    <dgm:cxn modelId="{CC1C2654-5A34-4762-ACDB-975C1B7D7CF7}" srcId="{A0DE34D8-CBCF-4B42-97CE-8D5058A53654}" destId="{75EB72E5-13F7-4C65-9AD4-E270B5B017E9}" srcOrd="3" destOrd="0" parTransId="{B22C4742-518A-4BEC-8054-ABA67B9FBD57}" sibTransId="{59FD77B5-300E-4B92-851E-E9AFB8E3ECC2}"/>
    <dgm:cxn modelId="{FB224658-95AB-4251-A1AE-2B0F0329FB94}" srcId="{A0DE34D8-CBCF-4B42-97CE-8D5058A53654}" destId="{24CAD098-6D7E-40D8-97A6-92AEA9D01B94}" srcOrd="4" destOrd="0" parTransId="{4E63F136-69A1-4983-A040-7FE9FA80461D}" sibTransId="{1EE3564C-F7B7-4863-B666-2E4E4DD8FAF2}"/>
    <dgm:cxn modelId="{D7E8A3A5-6E76-4AE4-BE56-7BEB481A21BF}" srcId="{A0DE34D8-CBCF-4B42-97CE-8D5058A53654}" destId="{39F96848-9CD2-409E-8F1E-EE3D2300332A}" srcOrd="1" destOrd="0" parTransId="{972F0727-DDE2-4BC5-9DE9-A7E24BB58CD5}" sibTransId="{AAE80BE3-5672-4C69-AA51-8B1A7C958618}"/>
    <dgm:cxn modelId="{422CA0AF-09D3-4D2A-8BDE-FADC68260C42}" type="presOf" srcId="{75EB72E5-13F7-4C65-9AD4-E270B5B017E9}" destId="{3A28B811-AB8B-4CE7-9B59-E5B7C6435C3B}" srcOrd="0" destOrd="0" presId="urn:microsoft.com/office/officeart/2005/8/layout/vList3"/>
    <dgm:cxn modelId="{681897D5-3979-489A-BA43-56AA2E8326F2}" type="presOf" srcId="{E103BA6E-AA84-419E-A464-481E93A1A633}" destId="{614EED14-6AE9-43F3-8223-5C7A0FF62AC0}" srcOrd="0" destOrd="0" presId="urn:microsoft.com/office/officeart/2005/8/layout/vList3"/>
    <dgm:cxn modelId="{91CAD1DB-F3A2-42F5-A6DD-6C2299528D31}" srcId="{A0DE34D8-CBCF-4B42-97CE-8D5058A53654}" destId="{E103BA6E-AA84-419E-A464-481E93A1A633}" srcOrd="2" destOrd="0" parTransId="{2C7EEEAC-CF5E-4582-BB48-4E101974C6B3}" sibTransId="{E4170AEB-D811-44EF-83C6-304BCA4569D4}"/>
    <dgm:cxn modelId="{E484D2F9-D78E-4442-8A85-BB21E95868B8}" srcId="{A0DE34D8-CBCF-4B42-97CE-8D5058A53654}" destId="{A9D559F1-941B-4604-96DA-C13FC82AC6B1}" srcOrd="5" destOrd="0" parTransId="{1D7E21A4-B680-477A-ACFE-E27300F4BB3B}" sibTransId="{0D1C9761-9E1C-4227-870A-5C69599C7683}"/>
    <dgm:cxn modelId="{25FD7C8A-4E83-4759-A65B-BC0A7E0ED6D5}" type="presParOf" srcId="{6B0E83B2-DF24-4489-BD13-322A55F7C562}" destId="{CE2A0BD7-A2A6-40D0-8D2C-15043899A255}" srcOrd="0" destOrd="0" presId="urn:microsoft.com/office/officeart/2005/8/layout/vList3"/>
    <dgm:cxn modelId="{29DA0BA7-A19A-4F6E-883B-D7CAF470C23E}" type="presParOf" srcId="{CE2A0BD7-A2A6-40D0-8D2C-15043899A255}" destId="{1F4ADC11-EEB9-45DD-A616-3421A04E56A7}" srcOrd="0" destOrd="0" presId="urn:microsoft.com/office/officeart/2005/8/layout/vList3"/>
    <dgm:cxn modelId="{F2B3F5B7-1A46-4A7D-9576-9663B89104AA}" type="presParOf" srcId="{CE2A0BD7-A2A6-40D0-8D2C-15043899A255}" destId="{9448BC2C-687D-46BB-9D2C-ADDC405478F6}" srcOrd="1" destOrd="0" presId="urn:microsoft.com/office/officeart/2005/8/layout/vList3"/>
    <dgm:cxn modelId="{47872199-A5D3-495E-A8DC-52F246F9BAE6}" type="presParOf" srcId="{6B0E83B2-DF24-4489-BD13-322A55F7C562}" destId="{831CC656-79DE-44B6-A682-8CB35B2530A7}" srcOrd="1" destOrd="0" presId="urn:microsoft.com/office/officeart/2005/8/layout/vList3"/>
    <dgm:cxn modelId="{3DD53CD0-087D-4C62-9847-5FB5FA775E03}" type="presParOf" srcId="{6B0E83B2-DF24-4489-BD13-322A55F7C562}" destId="{4030600C-5BFA-4DB4-BBCF-6E41DEEB20D9}" srcOrd="2" destOrd="0" presId="urn:microsoft.com/office/officeart/2005/8/layout/vList3"/>
    <dgm:cxn modelId="{EF630A24-B758-498E-A813-E51AB73B60BC}" type="presParOf" srcId="{4030600C-5BFA-4DB4-BBCF-6E41DEEB20D9}" destId="{CDB68110-A189-4096-B955-1CA555536223}" srcOrd="0" destOrd="0" presId="urn:microsoft.com/office/officeart/2005/8/layout/vList3"/>
    <dgm:cxn modelId="{AA93D8B4-A29F-40BB-B7C1-F7D3BF861F4C}" type="presParOf" srcId="{4030600C-5BFA-4DB4-BBCF-6E41DEEB20D9}" destId="{C799B7E8-4D18-4C5A-826F-9884238B8CCB}" srcOrd="1" destOrd="0" presId="urn:microsoft.com/office/officeart/2005/8/layout/vList3"/>
    <dgm:cxn modelId="{00C0EF2F-7739-43E1-9263-A635763A93D2}" type="presParOf" srcId="{6B0E83B2-DF24-4489-BD13-322A55F7C562}" destId="{5B34C70C-0ED2-4340-8CF4-05E1CF92B520}" srcOrd="3" destOrd="0" presId="urn:microsoft.com/office/officeart/2005/8/layout/vList3"/>
    <dgm:cxn modelId="{80D477CE-B003-4A5C-AE5E-D45AD4943550}" type="presParOf" srcId="{6B0E83B2-DF24-4489-BD13-322A55F7C562}" destId="{95A27A7E-48F4-483B-965E-E83B87276465}" srcOrd="4" destOrd="0" presId="urn:microsoft.com/office/officeart/2005/8/layout/vList3"/>
    <dgm:cxn modelId="{312DE7ED-B954-49F0-9017-E7D3C68A2D90}" type="presParOf" srcId="{95A27A7E-48F4-483B-965E-E83B87276465}" destId="{34A60002-78DC-43D1-8A46-DACD7A71C283}" srcOrd="0" destOrd="0" presId="urn:microsoft.com/office/officeart/2005/8/layout/vList3"/>
    <dgm:cxn modelId="{8AE5A0AD-46E5-4EB7-A632-84E150683069}" type="presParOf" srcId="{95A27A7E-48F4-483B-965E-E83B87276465}" destId="{614EED14-6AE9-43F3-8223-5C7A0FF62AC0}" srcOrd="1" destOrd="0" presId="urn:microsoft.com/office/officeart/2005/8/layout/vList3"/>
    <dgm:cxn modelId="{4C096337-A65C-4308-857A-70A9635CD596}" type="presParOf" srcId="{6B0E83B2-DF24-4489-BD13-322A55F7C562}" destId="{FF7F5662-EE17-4F9A-93ED-4ACD71B3FB40}" srcOrd="5" destOrd="0" presId="urn:microsoft.com/office/officeart/2005/8/layout/vList3"/>
    <dgm:cxn modelId="{87395EAF-AC40-48B5-806F-01AD5CC57384}" type="presParOf" srcId="{6B0E83B2-DF24-4489-BD13-322A55F7C562}" destId="{031389CA-B4BA-4718-A863-CB4FCCE47C96}" srcOrd="6" destOrd="0" presId="urn:microsoft.com/office/officeart/2005/8/layout/vList3"/>
    <dgm:cxn modelId="{2916904A-BFE5-404E-A3FB-44CA93C1327F}" type="presParOf" srcId="{031389CA-B4BA-4718-A863-CB4FCCE47C96}" destId="{D63CB9A9-C620-414F-9459-E5B3702F672B}" srcOrd="0" destOrd="0" presId="urn:microsoft.com/office/officeart/2005/8/layout/vList3"/>
    <dgm:cxn modelId="{1B16FB7F-6644-4DFB-9193-2781C640E208}" type="presParOf" srcId="{031389CA-B4BA-4718-A863-CB4FCCE47C96}" destId="{3A28B811-AB8B-4CE7-9B59-E5B7C6435C3B}" srcOrd="1" destOrd="0" presId="urn:microsoft.com/office/officeart/2005/8/layout/vList3"/>
    <dgm:cxn modelId="{8351F245-0865-4BB9-9A28-685805119232}" type="presParOf" srcId="{6B0E83B2-DF24-4489-BD13-322A55F7C562}" destId="{D3B29FAC-7AEE-4D0E-939A-2489F08B9564}" srcOrd="7" destOrd="0" presId="urn:microsoft.com/office/officeart/2005/8/layout/vList3"/>
    <dgm:cxn modelId="{5F27B6C3-27A4-47C4-AAC4-795F40334D7D}" type="presParOf" srcId="{6B0E83B2-DF24-4489-BD13-322A55F7C562}" destId="{D6F5C064-D1AE-4DD5-B06D-96DDA20D336D}" srcOrd="8" destOrd="0" presId="urn:microsoft.com/office/officeart/2005/8/layout/vList3"/>
    <dgm:cxn modelId="{FD778B09-439E-43F7-A2F4-1F1ED1CB4324}" type="presParOf" srcId="{D6F5C064-D1AE-4DD5-B06D-96DDA20D336D}" destId="{DD2FD030-357D-4039-8515-A43AC0872EAC}" srcOrd="0" destOrd="0" presId="urn:microsoft.com/office/officeart/2005/8/layout/vList3"/>
    <dgm:cxn modelId="{53A75DEC-C36B-4E46-B0BD-2D63AF170EE0}" type="presParOf" srcId="{D6F5C064-D1AE-4DD5-B06D-96DDA20D336D}" destId="{3179ED4F-38A9-47AA-ABBD-5DA3BB723A9A}" srcOrd="1" destOrd="0" presId="urn:microsoft.com/office/officeart/2005/8/layout/vList3"/>
    <dgm:cxn modelId="{6EC6C616-F555-4434-A9BD-C9714A6ADD58}" type="presParOf" srcId="{6B0E83B2-DF24-4489-BD13-322A55F7C562}" destId="{E8255A1A-244A-4319-BAFF-6AD15C759683}" srcOrd="9" destOrd="0" presId="urn:microsoft.com/office/officeart/2005/8/layout/vList3"/>
    <dgm:cxn modelId="{5C1690A4-AA19-4823-BFE6-8DA3EE915A11}" type="presParOf" srcId="{6B0E83B2-DF24-4489-BD13-322A55F7C562}" destId="{EF80222B-7574-4B30-A287-E1891C7C2A58}" srcOrd="10" destOrd="0" presId="urn:microsoft.com/office/officeart/2005/8/layout/vList3"/>
    <dgm:cxn modelId="{488F52C2-6E6E-4376-80E2-D5F4EEB98F84}" type="presParOf" srcId="{EF80222B-7574-4B30-A287-E1891C7C2A58}" destId="{102B512D-A3E2-4BAB-AF32-EB1FBDA26065}" srcOrd="0" destOrd="0" presId="urn:microsoft.com/office/officeart/2005/8/layout/vList3"/>
    <dgm:cxn modelId="{1EF43902-35C8-484B-86B1-49824F2BE2F7}" type="presParOf" srcId="{EF80222B-7574-4B30-A287-E1891C7C2A58}" destId="{C7073A55-D2C4-47BB-8010-8E2D88AD54D7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A0DE34D8-CBCF-4B42-97CE-8D5058A53654}" type="doc">
      <dgm:prSet loTypeId="urn:microsoft.com/office/officeart/2005/8/layout/vList3" loCatId="list" qsTypeId="urn:microsoft.com/office/officeart/2005/8/quickstyle/simple5" qsCatId="simple" csTypeId="urn:microsoft.com/office/officeart/2005/8/colors/accent0_1" csCatId="mainScheme" phldr="1"/>
      <dgm:spPr/>
    </dgm:pt>
    <dgm:pt modelId="{6377BCDF-0B9C-4F7F-A433-4B4EEC68735A}">
      <dgm:prSet phldrT="[Tekst]"/>
      <dgm:spPr>
        <a:solidFill>
          <a:srgbClr val="D23015"/>
        </a:solidFill>
      </dgm:spPr>
      <dgm:t>
        <a:bodyPr/>
        <a:lstStyle/>
        <a:p>
          <a:r>
            <a:rPr lang="pl-PL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MIEJSCE</a:t>
          </a:r>
        </a:p>
      </dgm:t>
    </dgm:pt>
    <dgm:pt modelId="{E5363679-2280-4EDD-8B17-AB75BD8475BE}" type="parTrans" cxnId="{8823B838-2E2F-48AA-96BB-4E682EFBB695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CBC16E32-4A2D-4D30-9545-1B051E81478F}" type="sibTrans" cxnId="{8823B838-2E2F-48AA-96BB-4E682EFBB695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39F96848-9CD2-409E-8F1E-EE3D2300332A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CO SIĘ STAŁO?	</a:t>
          </a:r>
        </a:p>
      </dgm:t>
    </dgm:pt>
    <dgm:pt modelId="{972F0727-DDE2-4BC5-9DE9-A7E24BB58CD5}" type="parTrans" cxnId="{D7E8A3A5-6E76-4AE4-BE56-7BEB481A21BF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AAE80BE3-5672-4C69-AA51-8B1A7C958618}" type="sibTrans" cxnId="{D7E8A3A5-6E76-4AE4-BE56-7BEB481A21BF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E103BA6E-AA84-419E-A464-481E93A1A633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LICZBA I STAN POSZKODOWANYCH</a:t>
          </a:r>
        </a:p>
      </dgm:t>
    </dgm:pt>
    <dgm:pt modelId="{2C7EEEAC-CF5E-4582-BB48-4E101974C6B3}" type="parTrans" cxnId="{91CAD1DB-F3A2-42F5-A6DD-6C2299528D31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E4170AEB-D811-44EF-83C6-304BCA4569D4}" type="sibTrans" cxnId="{91CAD1DB-F3A2-42F5-A6DD-6C2299528D31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75EB72E5-13F7-4C65-9AD4-E270B5B017E9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WIEK, PŁEĆ, DANE</a:t>
          </a:r>
        </a:p>
      </dgm:t>
    </dgm:pt>
    <dgm:pt modelId="{B22C4742-518A-4BEC-8054-ABA67B9FBD57}" type="parTrans" cxnId="{CC1C2654-5A34-4762-ACDB-975C1B7D7CF7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59FD77B5-300E-4B92-851E-E9AFB8E3ECC2}" type="sibTrans" cxnId="{CC1C2654-5A34-4762-ACDB-975C1B7D7CF7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24CAD098-6D7E-40D8-97A6-92AEA9D01B94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WYWIAD CHOROBOWY</a:t>
          </a:r>
        </a:p>
      </dgm:t>
    </dgm:pt>
    <dgm:pt modelId="{4E63F136-69A1-4983-A040-7FE9FA80461D}" type="parTrans" cxnId="{FB224658-95AB-4251-A1AE-2B0F0329FB94}">
      <dgm:prSet/>
      <dgm:spPr/>
      <dgm:t>
        <a:bodyPr/>
        <a:lstStyle/>
        <a:p>
          <a:endParaRPr lang="pl-PL"/>
        </a:p>
      </dgm:t>
    </dgm:pt>
    <dgm:pt modelId="{1EE3564C-F7B7-4863-B666-2E4E4DD8FAF2}" type="sibTrans" cxnId="{FB224658-95AB-4251-A1AE-2B0F0329FB94}">
      <dgm:prSet/>
      <dgm:spPr/>
      <dgm:t>
        <a:bodyPr/>
        <a:lstStyle/>
        <a:p>
          <a:endParaRPr lang="pl-PL"/>
        </a:p>
      </dgm:t>
    </dgm:pt>
    <dgm:pt modelId="{A9D559F1-941B-4604-96DA-C13FC82AC6B1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NUMER ZWROTNY</a:t>
          </a:r>
        </a:p>
      </dgm:t>
    </dgm:pt>
    <dgm:pt modelId="{1D7E21A4-B680-477A-ACFE-E27300F4BB3B}" type="parTrans" cxnId="{E484D2F9-D78E-4442-8A85-BB21E95868B8}">
      <dgm:prSet/>
      <dgm:spPr/>
      <dgm:t>
        <a:bodyPr/>
        <a:lstStyle/>
        <a:p>
          <a:endParaRPr lang="pl-PL"/>
        </a:p>
      </dgm:t>
    </dgm:pt>
    <dgm:pt modelId="{0D1C9761-9E1C-4227-870A-5C69599C7683}" type="sibTrans" cxnId="{E484D2F9-D78E-4442-8A85-BB21E95868B8}">
      <dgm:prSet/>
      <dgm:spPr/>
      <dgm:t>
        <a:bodyPr/>
        <a:lstStyle/>
        <a:p>
          <a:endParaRPr lang="pl-PL"/>
        </a:p>
      </dgm:t>
    </dgm:pt>
    <dgm:pt modelId="{6B0E83B2-DF24-4489-BD13-322A55F7C562}" type="pres">
      <dgm:prSet presAssocID="{A0DE34D8-CBCF-4B42-97CE-8D5058A53654}" presName="linearFlow" presStyleCnt="0">
        <dgm:presLayoutVars>
          <dgm:dir/>
          <dgm:resizeHandles val="exact"/>
        </dgm:presLayoutVars>
      </dgm:prSet>
      <dgm:spPr/>
    </dgm:pt>
    <dgm:pt modelId="{CE2A0BD7-A2A6-40D0-8D2C-15043899A255}" type="pres">
      <dgm:prSet presAssocID="{6377BCDF-0B9C-4F7F-A433-4B4EEC68735A}" presName="composite" presStyleCnt="0"/>
      <dgm:spPr/>
    </dgm:pt>
    <dgm:pt modelId="{1F4ADC11-EEB9-45DD-A616-3421A04E56A7}" type="pres">
      <dgm:prSet presAssocID="{6377BCDF-0B9C-4F7F-A433-4B4EEC68735A}" presName="imgShp" presStyleLbl="fgImgPlace1" presStyleIdx="0" presStyleCnt="6"/>
      <dgm:spPr>
        <a:solidFill>
          <a:schemeClr val="bg1"/>
        </a:solidFill>
      </dgm:spPr>
    </dgm:pt>
    <dgm:pt modelId="{9448BC2C-687D-46BB-9D2C-ADDC405478F6}" type="pres">
      <dgm:prSet presAssocID="{6377BCDF-0B9C-4F7F-A433-4B4EEC68735A}" presName="txShp" presStyleLbl="node1" presStyleIdx="0" presStyleCnt="6" custScaleY="60650">
        <dgm:presLayoutVars>
          <dgm:bulletEnabled val="1"/>
        </dgm:presLayoutVars>
      </dgm:prSet>
      <dgm:spPr/>
    </dgm:pt>
    <dgm:pt modelId="{831CC656-79DE-44B6-A682-8CB35B2530A7}" type="pres">
      <dgm:prSet presAssocID="{CBC16E32-4A2D-4D30-9545-1B051E81478F}" presName="spacing" presStyleCnt="0"/>
      <dgm:spPr/>
    </dgm:pt>
    <dgm:pt modelId="{4030600C-5BFA-4DB4-BBCF-6E41DEEB20D9}" type="pres">
      <dgm:prSet presAssocID="{39F96848-9CD2-409E-8F1E-EE3D2300332A}" presName="composite" presStyleCnt="0"/>
      <dgm:spPr/>
    </dgm:pt>
    <dgm:pt modelId="{CDB68110-A189-4096-B955-1CA555536223}" type="pres">
      <dgm:prSet presAssocID="{39F96848-9CD2-409E-8F1E-EE3D2300332A}" presName="imgShp" presStyleLbl="fgImgPlace1" presStyleIdx="1" presStyleCnt="6"/>
      <dgm:spPr>
        <a:solidFill>
          <a:schemeClr val="bg1"/>
        </a:solidFill>
      </dgm:spPr>
    </dgm:pt>
    <dgm:pt modelId="{C799B7E8-4D18-4C5A-826F-9884238B8CCB}" type="pres">
      <dgm:prSet presAssocID="{39F96848-9CD2-409E-8F1E-EE3D2300332A}" presName="txShp" presStyleLbl="node1" presStyleIdx="1" presStyleCnt="6" custScaleY="64377">
        <dgm:presLayoutVars>
          <dgm:bulletEnabled val="1"/>
        </dgm:presLayoutVars>
      </dgm:prSet>
      <dgm:spPr/>
    </dgm:pt>
    <dgm:pt modelId="{5B34C70C-0ED2-4340-8CF4-05E1CF92B520}" type="pres">
      <dgm:prSet presAssocID="{AAE80BE3-5672-4C69-AA51-8B1A7C958618}" presName="spacing" presStyleCnt="0"/>
      <dgm:spPr/>
    </dgm:pt>
    <dgm:pt modelId="{95A27A7E-48F4-483B-965E-E83B87276465}" type="pres">
      <dgm:prSet presAssocID="{E103BA6E-AA84-419E-A464-481E93A1A633}" presName="composite" presStyleCnt="0"/>
      <dgm:spPr/>
    </dgm:pt>
    <dgm:pt modelId="{34A60002-78DC-43D1-8A46-DACD7A71C283}" type="pres">
      <dgm:prSet presAssocID="{E103BA6E-AA84-419E-A464-481E93A1A633}" presName="imgShp" presStyleLbl="fgImgPlace1" presStyleIdx="2" presStyleCnt="6"/>
      <dgm:spPr>
        <a:solidFill>
          <a:schemeClr val="bg1"/>
        </a:solidFill>
      </dgm:spPr>
    </dgm:pt>
    <dgm:pt modelId="{614EED14-6AE9-43F3-8223-5C7A0FF62AC0}" type="pres">
      <dgm:prSet presAssocID="{E103BA6E-AA84-419E-A464-481E93A1A633}" presName="txShp" presStyleLbl="node1" presStyleIdx="2" presStyleCnt="6" custScaleY="63625">
        <dgm:presLayoutVars>
          <dgm:bulletEnabled val="1"/>
        </dgm:presLayoutVars>
      </dgm:prSet>
      <dgm:spPr/>
    </dgm:pt>
    <dgm:pt modelId="{FF7F5662-EE17-4F9A-93ED-4ACD71B3FB40}" type="pres">
      <dgm:prSet presAssocID="{E4170AEB-D811-44EF-83C6-304BCA4569D4}" presName="spacing" presStyleCnt="0"/>
      <dgm:spPr/>
    </dgm:pt>
    <dgm:pt modelId="{031389CA-B4BA-4718-A863-CB4FCCE47C96}" type="pres">
      <dgm:prSet presAssocID="{75EB72E5-13F7-4C65-9AD4-E270B5B017E9}" presName="composite" presStyleCnt="0"/>
      <dgm:spPr/>
    </dgm:pt>
    <dgm:pt modelId="{D63CB9A9-C620-414F-9459-E5B3702F672B}" type="pres">
      <dgm:prSet presAssocID="{75EB72E5-13F7-4C65-9AD4-E270B5B017E9}" presName="imgShp" presStyleLbl="fgImgPlace1" presStyleIdx="3" presStyleCnt="6"/>
      <dgm:spPr>
        <a:solidFill>
          <a:schemeClr val="bg1"/>
        </a:solidFill>
      </dgm:spPr>
    </dgm:pt>
    <dgm:pt modelId="{3A28B811-AB8B-4CE7-9B59-E5B7C6435C3B}" type="pres">
      <dgm:prSet presAssocID="{75EB72E5-13F7-4C65-9AD4-E270B5B017E9}" presName="txShp" presStyleLbl="node1" presStyleIdx="3" presStyleCnt="6" custScaleY="58898">
        <dgm:presLayoutVars>
          <dgm:bulletEnabled val="1"/>
        </dgm:presLayoutVars>
      </dgm:prSet>
      <dgm:spPr/>
    </dgm:pt>
    <dgm:pt modelId="{D3B29FAC-7AEE-4D0E-939A-2489F08B9564}" type="pres">
      <dgm:prSet presAssocID="{59FD77B5-300E-4B92-851E-E9AFB8E3ECC2}" presName="spacing" presStyleCnt="0"/>
      <dgm:spPr/>
    </dgm:pt>
    <dgm:pt modelId="{D6F5C064-D1AE-4DD5-B06D-96DDA20D336D}" type="pres">
      <dgm:prSet presAssocID="{24CAD098-6D7E-40D8-97A6-92AEA9D01B94}" presName="composite" presStyleCnt="0"/>
      <dgm:spPr/>
    </dgm:pt>
    <dgm:pt modelId="{DD2FD030-357D-4039-8515-A43AC0872EAC}" type="pres">
      <dgm:prSet presAssocID="{24CAD098-6D7E-40D8-97A6-92AEA9D01B94}" presName="imgShp" presStyleLbl="fgImgPlace1" presStyleIdx="4" presStyleCnt="6"/>
      <dgm:spPr>
        <a:solidFill>
          <a:schemeClr val="bg1"/>
        </a:solidFill>
      </dgm:spPr>
    </dgm:pt>
    <dgm:pt modelId="{3179ED4F-38A9-47AA-ABBD-5DA3BB723A9A}" type="pres">
      <dgm:prSet presAssocID="{24CAD098-6D7E-40D8-97A6-92AEA9D01B94}" presName="txShp" presStyleLbl="node1" presStyleIdx="4" presStyleCnt="6" custScaleY="67209">
        <dgm:presLayoutVars>
          <dgm:bulletEnabled val="1"/>
        </dgm:presLayoutVars>
      </dgm:prSet>
      <dgm:spPr/>
    </dgm:pt>
    <dgm:pt modelId="{E8255A1A-244A-4319-BAFF-6AD15C759683}" type="pres">
      <dgm:prSet presAssocID="{1EE3564C-F7B7-4863-B666-2E4E4DD8FAF2}" presName="spacing" presStyleCnt="0"/>
      <dgm:spPr/>
    </dgm:pt>
    <dgm:pt modelId="{EF80222B-7574-4B30-A287-E1891C7C2A58}" type="pres">
      <dgm:prSet presAssocID="{A9D559F1-941B-4604-96DA-C13FC82AC6B1}" presName="composite" presStyleCnt="0"/>
      <dgm:spPr/>
    </dgm:pt>
    <dgm:pt modelId="{102B512D-A3E2-4BAB-AF32-EB1FBDA26065}" type="pres">
      <dgm:prSet presAssocID="{A9D559F1-941B-4604-96DA-C13FC82AC6B1}" presName="imgShp" presStyleLbl="fgImgPlace1" presStyleIdx="5" presStyleCnt="6"/>
      <dgm:spPr>
        <a:solidFill>
          <a:schemeClr val="bg1"/>
        </a:solidFill>
      </dgm:spPr>
    </dgm:pt>
    <dgm:pt modelId="{C7073A55-D2C4-47BB-8010-8E2D88AD54D7}" type="pres">
      <dgm:prSet presAssocID="{A9D559F1-941B-4604-96DA-C13FC82AC6B1}" presName="txShp" presStyleLbl="node1" presStyleIdx="5" presStyleCnt="6" custScaleY="65104">
        <dgm:presLayoutVars>
          <dgm:bulletEnabled val="1"/>
        </dgm:presLayoutVars>
      </dgm:prSet>
      <dgm:spPr/>
    </dgm:pt>
  </dgm:ptLst>
  <dgm:cxnLst>
    <dgm:cxn modelId="{9994BE0C-C607-40C1-A33A-51254FCCEF1A}" type="presOf" srcId="{24CAD098-6D7E-40D8-97A6-92AEA9D01B94}" destId="{3179ED4F-38A9-47AA-ABBD-5DA3BB723A9A}" srcOrd="0" destOrd="0" presId="urn:microsoft.com/office/officeart/2005/8/layout/vList3"/>
    <dgm:cxn modelId="{4D203528-A9C8-4D82-9B68-1E4597CBAF2A}" type="presOf" srcId="{A9D559F1-941B-4604-96DA-C13FC82AC6B1}" destId="{C7073A55-D2C4-47BB-8010-8E2D88AD54D7}" srcOrd="0" destOrd="0" presId="urn:microsoft.com/office/officeart/2005/8/layout/vList3"/>
    <dgm:cxn modelId="{8823B838-2E2F-48AA-96BB-4E682EFBB695}" srcId="{A0DE34D8-CBCF-4B42-97CE-8D5058A53654}" destId="{6377BCDF-0B9C-4F7F-A433-4B4EEC68735A}" srcOrd="0" destOrd="0" parTransId="{E5363679-2280-4EDD-8B17-AB75BD8475BE}" sibTransId="{CBC16E32-4A2D-4D30-9545-1B051E81478F}"/>
    <dgm:cxn modelId="{0D4EC346-843A-4C4A-AFD4-C1AA2A41827A}" type="presOf" srcId="{6377BCDF-0B9C-4F7F-A433-4B4EEC68735A}" destId="{9448BC2C-687D-46BB-9D2C-ADDC405478F6}" srcOrd="0" destOrd="0" presId="urn:microsoft.com/office/officeart/2005/8/layout/vList3"/>
    <dgm:cxn modelId="{EFFD564D-43A3-4F58-9414-A1D148BD8657}" type="presOf" srcId="{39F96848-9CD2-409E-8F1E-EE3D2300332A}" destId="{C799B7E8-4D18-4C5A-826F-9884238B8CCB}" srcOrd="0" destOrd="0" presId="urn:microsoft.com/office/officeart/2005/8/layout/vList3"/>
    <dgm:cxn modelId="{55173F72-DC31-4137-8762-EFA277998B23}" type="presOf" srcId="{A0DE34D8-CBCF-4B42-97CE-8D5058A53654}" destId="{6B0E83B2-DF24-4489-BD13-322A55F7C562}" srcOrd="0" destOrd="0" presId="urn:microsoft.com/office/officeart/2005/8/layout/vList3"/>
    <dgm:cxn modelId="{CC1C2654-5A34-4762-ACDB-975C1B7D7CF7}" srcId="{A0DE34D8-CBCF-4B42-97CE-8D5058A53654}" destId="{75EB72E5-13F7-4C65-9AD4-E270B5B017E9}" srcOrd="3" destOrd="0" parTransId="{B22C4742-518A-4BEC-8054-ABA67B9FBD57}" sibTransId="{59FD77B5-300E-4B92-851E-E9AFB8E3ECC2}"/>
    <dgm:cxn modelId="{FB224658-95AB-4251-A1AE-2B0F0329FB94}" srcId="{A0DE34D8-CBCF-4B42-97CE-8D5058A53654}" destId="{24CAD098-6D7E-40D8-97A6-92AEA9D01B94}" srcOrd="4" destOrd="0" parTransId="{4E63F136-69A1-4983-A040-7FE9FA80461D}" sibTransId="{1EE3564C-F7B7-4863-B666-2E4E4DD8FAF2}"/>
    <dgm:cxn modelId="{D7E8A3A5-6E76-4AE4-BE56-7BEB481A21BF}" srcId="{A0DE34D8-CBCF-4B42-97CE-8D5058A53654}" destId="{39F96848-9CD2-409E-8F1E-EE3D2300332A}" srcOrd="1" destOrd="0" parTransId="{972F0727-DDE2-4BC5-9DE9-A7E24BB58CD5}" sibTransId="{AAE80BE3-5672-4C69-AA51-8B1A7C958618}"/>
    <dgm:cxn modelId="{422CA0AF-09D3-4D2A-8BDE-FADC68260C42}" type="presOf" srcId="{75EB72E5-13F7-4C65-9AD4-E270B5B017E9}" destId="{3A28B811-AB8B-4CE7-9B59-E5B7C6435C3B}" srcOrd="0" destOrd="0" presId="urn:microsoft.com/office/officeart/2005/8/layout/vList3"/>
    <dgm:cxn modelId="{681897D5-3979-489A-BA43-56AA2E8326F2}" type="presOf" srcId="{E103BA6E-AA84-419E-A464-481E93A1A633}" destId="{614EED14-6AE9-43F3-8223-5C7A0FF62AC0}" srcOrd="0" destOrd="0" presId="urn:microsoft.com/office/officeart/2005/8/layout/vList3"/>
    <dgm:cxn modelId="{91CAD1DB-F3A2-42F5-A6DD-6C2299528D31}" srcId="{A0DE34D8-CBCF-4B42-97CE-8D5058A53654}" destId="{E103BA6E-AA84-419E-A464-481E93A1A633}" srcOrd="2" destOrd="0" parTransId="{2C7EEEAC-CF5E-4582-BB48-4E101974C6B3}" sibTransId="{E4170AEB-D811-44EF-83C6-304BCA4569D4}"/>
    <dgm:cxn modelId="{E484D2F9-D78E-4442-8A85-BB21E95868B8}" srcId="{A0DE34D8-CBCF-4B42-97CE-8D5058A53654}" destId="{A9D559F1-941B-4604-96DA-C13FC82AC6B1}" srcOrd="5" destOrd="0" parTransId="{1D7E21A4-B680-477A-ACFE-E27300F4BB3B}" sibTransId="{0D1C9761-9E1C-4227-870A-5C69599C7683}"/>
    <dgm:cxn modelId="{25FD7C8A-4E83-4759-A65B-BC0A7E0ED6D5}" type="presParOf" srcId="{6B0E83B2-DF24-4489-BD13-322A55F7C562}" destId="{CE2A0BD7-A2A6-40D0-8D2C-15043899A255}" srcOrd="0" destOrd="0" presId="urn:microsoft.com/office/officeart/2005/8/layout/vList3"/>
    <dgm:cxn modelId="{29DA0BA7-A19A-4F6E-883B-D7CAF470C23E}" type="presParOf" srcId="{CE2A0BD7-A2A6-40D0-8D2C-15043899A255}" destId="{1F4ADC11-EEB9-45DD-A616-3421A04E56A7}" srcOrd="0" destOrd="0" presId="urn:microsoft.com/office/officeart/2005/8/layout/vList3"/>
    <dgm:cxn modelId="{F2B3F5B7-1A46-4A7D-9576-9663B89104AA}" type="presParOf" srcId="{CE2A0BD7-A2A6-40D0-8D2C-15043899A255}" destId="{9448BC2C-687D-46BB-9D2C-ADDC405478F6}" srcOrd="1" destOrd="0" presId="urn:microsoft.com/office/officeart/2005/8/layout/vList3"/>
    <dgm:cxn modelId="{47872199-A5D3-495E-A8DC-52F246F9BAE6}" type="presParOf" srcId="{6B0E83B2-DF24-4489-BD13-322A55F7C562}" destId="{831CC656-79DE-44B6-A682-8CB35B2530A7}" srcOrd="1" destOrd="0" presId="urn:microsoft.com/office/officeart/2005/8/layout/vList3"/>
    <dgm:cxn modelId="{3DD53CD0-087D-4C62-9847-5FB5FA775E03}" type="presParOf" srcId="{6B0E83B2-DF24-4489-BD13-322A55F7C562}" destId="{4030600C-5BFA-4DB4-BBCF-6E41DEEB20D9}" srcOrd="2" destOrd="0" presId="urn:microsoft.com/office/officeart/2005/8/layout/vList3"/>
    <dgm:cxn modelId="{EF630A24-B758-498E-A813-E51AB73B60BC}" type="presParOf" srcId="{4030600C-5BFA-4DB4-BBCF-6E41DEEB20D9}" destId="{CDB68110-A189-4096-B955-1CA555536223}" srcOrd="0" destOrd="0" presId="urn:microsoft.com/office/officeart/2005/8/layout/vList3"/>
    <dgm:cxn modelId="{AA93D8B4-A29F-40BB-B7C1-F7D3BF861F4C}" type="presParOf" srcId="{4030600C-5BFA-4DB4-BBCF-6E41DEEB20D9}" destId="{C799B7E8-4D18-4C5A-826F-9884238B8CCB}" srcOrd="1" destOrd="0" presId="urn:microsoft.com/office/officeart/2005/8/layout/vList3"/>
    <dgm:cxn modelId="{00C0EF2F-7739-43E1-9263-A635763A93D2}" type="presParOf" srcId="{6B0E83B2-DF24-4489-BD13-322A55F7C562}" destId="{5B34C70C-0ED2-4340-8CF4-05E1CF92B520}" srcOrd="3" destOrd="0" presId="urn:microsoft.com/office/officeart/2005/8/layout/vList3"/>
    <dgm:cxn modelId="{80D477CE-B003-4A5C-AE5E-D45AD4943550}" type="presParOf" srcId="{6B0E83B2-DF24-4489-BD13-322A55F7C562}" destId="{95A27A7E-48F4-483B-965E-E83B87276465}" srcOrd="4" destOrd="0" presId="urn:microsoft.com/office/officeart/2005/8/layout/vList3"/>
    <dgm:cxn modelId="{312DE7ED-B954-49F0-9017-E7D3C68A2D90}" type="presParOf" srcId="{95A27A7E-48F4-483B-965E-E83B87276465}" destId="{34A60002-78DC-43D1-8A46-DACD7A71C283}" srcOrd="0" destOrd="0" presId="urn:microsoft.com/office/officeart/2005/8/layout/vList3"/>
    <dgm:cxn modelId="{8AE5A0AD-46E5-4EB7-A632-84E150683069}" type="presParOf" srcId="{95A27A7E-48F4-483B-965E-E83B87276465}" destId="{614EED14-6AE9-43F3-8223-5C7A0FF62AC0}" srcOrd="1" destOrd="0" presId="urn:microsoft.com/office/officeart/2005/8/layout/vList3"/>
    <dgm:cxn modelId="{4C096337-A65C-4308-857A-70A9635CD596}" type="presParOf" srcId="{6B0E83B2-DF24-4489-BD13-322A55F7C562}" destId="{FF7F5662-EE17-4F9A-93ED-4ACD71B3FB40}" srcOrd="5" destOrd="0" presId="urn:microsoft.com/office/officeart/2005/8/layout/vList3"/>
    <dgm:cxn modelId="{87395EAF-AC40-48B5-806F-01AD5CC57384}" type="presParOf" srcId="{6B0E83B2-DF24-4489-BD13-322A55F7C562}" destId="{031389CA-B4BA-4718-A863-CB4FCCE47C96}" srcOrd="6" destOrd="0" presId="urn:microsoft.com/office/officeart/2005/8/layout/vList3"/>
    <dgm:cxn modelId="{2916904A-BFE5-404E-A3FB-44CA93C1327F}" type="presParOf" srcId="{031389CA-B4BA-4718-A863-CB4FCCE47C96}" destId="{D63CB9A9-C620-414F-9459-E5B3702F672B}" srcOrd="0" destOrd="0" presId="urn:microsoft.com/office/officeart/2005/8/layout/vList3"/>
    <dgm:cxn modelId="{1B16FB7F-6644-4DFB-9193-2781C640E208}" type="presParOf" srcId="{031389CA-B4BA-4718-A863-CB4FCCE47C96}" destId="{3A28B811-AB8B-4CE7-9B59-E5B7C6435C3B}" srcOrd="1" destOrd="0" presId="urn:microsoft.com/office/officeart/2005/8/layout/vList3"/>
    <dgm:cxn modelId="{8351F245-0865-4BB9-9A28-685805119232}" type="presParOf" srcId="{6B0E83B2-DF24-4489-BD13-322A55F7C562}" destId="{D3B29FAC-7AEE-4D0E-939A-2489F08B9564}" srcOrd="7" destOrd="0" presId="urn:microsoft.com/office/officeart/2005/8/layout/vList3"/>
    <dgm:cxn modelId="{5F27B6C3-27A4-47C4-AAC4-795F40334D7D}" type="presParOf" srcId="{6B0E83B2-DF24-4489-BD13-322A55F7C562}" destId="{D6F5C064-D1AE-4DD5-B06D-96DDA20D336D}" srcOrd="8" destOrd="0" presId="urn:microsoft.com/office/officeart/2005/8/layout/vList3"/>
    <dgm:cxn modelId="{FD778B09-439E-43F7-A2F4-1F1ED1CB4324}" type="presParOf" srcId="{D6F5C064-D1AE-4DD5-B06D-96DDA20D336D}" destId="{DD2FD030-357D-4039-8515-A43AC0872EAC}" srcOrd="0" destOrd="0" presId="urn:microsoft.com/office/officeart/2005/8/layout/vList3"/>
    <dgm:cxn modelId="{53A75DEC-C36B-4E46-B0BD-2D63AF170EE0}" type="presParOf" srcId="{D6F5C064-D1AE-4DD5-B06D-96DDA20D336D}" destId="{3179ED4F-38A9-47AA-ABBD-5DA3BB723A9A}" srcOrd="1" destOrd="0" presId="urn:microsoft.com/office/officeart/2005/8/layout/vList3"/>
    <dgm:cxn modelId="{6EC6C616-F555-4434-A9BD-C9714A6ADD58}" type="presParOf" srcId="{6B0E83B2-DF24-4489-BD13-322A55F7C562}" destId="{E8255A1A-244A-4319-BAFF-6AD15C759683}" srcOrd="9" destOrd="0" presId="urn:microsoft.com/office/officeart/2005/8/layout/vList3"/>
    <dgm:cxn modelId="{5C1690A4-AA19-4823-BFE6-8DA3EE915A11}" type="presParOf" srcId="{6B0E83B2-DF24-4489-BD13-322A55F7C562}" destId="{EF80222B-7574-4B30-A287-E1891C7C2A58}" srcOrd="10" destOrd="0" presId="urn:microsoft.com/office/officeart/2005/8/layout/vList3"/>
    <dgm:cxn modelId="{488F52C2-6E6E-4376-80E2-D5F4EEB98F84}" type="presParOf" srcId="{EF80222B-7574-4B30-A287-E1891C7C2A58}" destId="{102B512D-A3E2-4BAB-AF32-EB1FBDA26065}" srcOrd="0" destOrd="0" presId="urn:microsoft.com/office/officeart/2005/8/layout/vList3"/>
    <dgm:cxn modelId="{1EF43902-35C8-484B-86B1-49824F2BE2F7}" type="presParOf" srcId="{EF80222B-7574-4B30-A287-E1891C7C2A58}" destId="{C7073A55-D2C4-47BB-8010-8E2D88AD54D7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A0DE34D8-CBCF-4B42-97CE-8D5058A53654}" type="doc">
      <dgm:prSet loTypeId="urn:microsoft.com/office/officeart/2005/8/layout/vList3" loCatId="list" qsTypeId="urn:microsoft.com/office/officeart/2005/8/quickstyle/simple5" qsCatId="simple" csTypeId="urn:microsoft.com/office/officeart/2005/8/colors/accent0_1" csCatId="mainScheme" phldr="1"/>
      <dgm:spPr/>
    </dgm:pt>
    <dgm:pt modelId="{6377BCDF-0B9C-4F7F-A433-4B4EEC68735A}">
      <dgm:prSet phldrT="[Tekst]"/>
      <dgm:spPr>
        <a:solidFill>
          <a:srgbClr val="D23015"/>
        </a:solidFill>
      </dgm:spPr>
      <dgm:t>
        <a:bodyPr/>
        <a:lstStyle/>
        <a:p>
          <a:r>
            <a:rPr lang="pl-PL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MIEJSCE</a:t>
          </a:r>
        </a:p>
      </dgm:t>
    </dgm:pt>
    <dgm:pt modelId="{E5363679-2280-4EDD-8B17-AB75BD8475BE}" type="parTrans" cxnId="{8823B838-2E2F-48AA-96BB-4E682EFBB695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CBC16E32-4A2D-4D30-9545-1B051E81478F}" type="sibTrans" cxnId="{8823B838-2E2F-48AA-96BB-4E682EFBB695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39F96848-9CD2-409E-8F1E-EE3D2300332A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CO SIĘ STAŁO?	</a:t>
          </a:r>
        </a:p>
      </dgm:t>
    </dgm:pt>
    <dgm:pt modelId="{972F0727-DDE2-4BC5-9DE9-A7E24BB58CD5}" type="parTrans" cxnId="{D7E8A3A5-6E76-4AE4-BE56-7BEB481A21BF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AAE80BE3-5672-4C69-AA51-8B1A7C958618}" type="sibTrans" cxnId="{D7E8A3A5-6E76-4AE4-BE56-7BEB481A21BF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E103BA6E-AA84-419E-A464-481E93A1A633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LICZBA I STAN POSZKODOWANYCH</a:t>
          </a:r>
        </a:p>
      </dgm:t>
    </dgm:pt>
    <dgm:pt modelId="{2C7EEEAC-CF5E-4582-BB48-4E101974C6B3}" type="parTrans" cxnId="{91CAD1DB-F3A2-42F5-A6DD-6C2299528D31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E4170AEB-D811-44EF-83C6-304BCA4569D4}" type="sibTrans" cxnId="{91CAD1DB-F3A2-42F5-A6DD-6C2299528D31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75EB72E5-13F7-4C65-9AD4-E270B5B017E9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WIEK, PŁEĆ, DANE</a:t>
          </a:r>
        </a:p>
      </dgm:t>
    </dgm:pt>
    <dgm:pt modelId="{B22C4742-518A-4BEC-8054-ABA67B9FBD57}" type="parTrans" cxnId="{CC1C2654-5A34-4762-ACDB-975C1B7D7CF7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59FD77B5-300E-4B92-851E-E9AFB8E3ECC2}" type="sibTrans" cxnId="{CC1C2654-5A34-4762-ACDB-975C1B7D7CF7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24CAD098-6D7E-40D8-97A6-92AEA9D01B94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WYWIAD CHOROBOWY</a:t>
          </a:r>
        </a:p>
      </dgm:t>
    </dgm:pt>
    <dgm:pt modelId="{4E63F136-69A1-4983-A040-7FE9FA80461D}" type="parTrans" cxnId="{FB224658-95AB-4251-A1AE-2B0F0329FB94}">
      <dgm:prSet/>
      <dgm:spPr/>
      <dgm:t>
        <a:bodyPr/>
        <a:lstStyle/>
        <a:p>
          <a:endParaRPr lang="pl-PL"/>
        </a:p>
      </dgm:t>
    </dgm:pt>
    <dgm:pt modelId="{1EE3564C-F7B7-4863-B666-2E4E4DD8FAF2}" type="sibTrans" cxnId="{FB224658-95AB-4251-A1AE-2B0F0329FB94}">
      <dgm:prSet/>
      <dgm:spPr/>
      <dgm:t>
        <a:bodyPr/>
        <a:lstStyle/>
        <a:p>
          <a:endParaRPr lang="pl-PL"/>
        </a:p>
      </dgm:t>
    </dgm:pt>
    <dgm:pt modelId="{A9D559F1-941B-4604-96DA-C13FC82AC6B1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NUMER ZWROTNY</a:t>
          </a:r>
        </a:p>
      </dgm:t>
    </dgm:pt>
    <dgm:pt modelId="{1D7E21A4-B680-477A-ACFE-E27300F4BB3B}" type="parTrans" cxnId="{E484D2F9-D78E-4442-8A85-BB21E95868B8}">
      <dgm:prSet/>
      <dgm:spPr/>
      <dgm:t>
        <a:bodyPr/>
        <a:lstStyle/>
        <a:p>
          <a:endParaRPr lang="pl-PL"/>
        </a:p>
      </dgm:t>
    </dgm:pt>
    <dgm:pt modelId="{0D1C9761-9E1C-4227-870A-5C69599C7683}" type="sibTrans" cxnId="{E484D2F9-D78E-4442-8A85-BB21E95868B8}">
      <dgm:prSet/>
      <dgm:spPr/>
      <dgm:t>
        <a:bodyPr/>
        <a:lstStyle/>
        <a:p>
          <a:endParaRPr lang="pl-PL"/>
        </a:p>
      </dgm:t>
    </dgm:pt>
    <dgm:pt modelId="{6B0E83B2-DF24-4489-BD13-322A55F7C562}" type="pres">
      <dgm:prSet presAssocID="{A0DE34D8-CBCF-4B42-97CE-8D5058A53654}" presName="linearFlow" presStyleCnt="0">
        <dgm:presLayoutVars>
          <dgm:dir/>
          <dgm:resizeHandles val="exact"/>
        </dgm:presLayoutVars>
      </dgm:prSet>
      <dgm:spPr/>
    </dgm:pt>
    <dgm:pt modelId="{CE2A0BD7-A2A6-40D0-8D2C-15043899A255}" type="pres">
      <dgm:prSet presAssocID="{6377BCDF-0B9C-4F7F-A433-4B4EEC68735A}" presName="composite" presStyleCnt="0"/>
      <dgm:spPr/>
    </dgm:pt>
    <dgm:pt modelId="{1F4ADC11-EEB9-45DD-A616-3421A04E56A7}" type="pres">
      <dgm:prSet presAssocID="{6377BCDF-0B9C-4F7F-A433-4B4EEC68735A}" presName="imgShp" presStyleLbl="fgImgPlace1" presStyleIdx="0" presStyleCnt="6"/>
      <dgm:spPr>
        <a:solidFill>
          <a:schemeClr val="bg1"/>
        </a:solidFill>
      </dgm:spPr>
    </dgm:pt>
    <dgm:pt modelId="{9448BC2C-687D-46BB-9D2C-ADDC405478F6}" type="pres">
      <dgm:prSet presAssocID="{6377BCDF-0B9C-4F7F-A433-4B4EEC68735A}" presName="txShp" presStyleLbl="node1" presStyleIdx="0" presStyleCnt="6" custScaleY="60650">
        <dgm:presLayoutVars>
          <dgm:bulletEnabled val="1"/>
        </dgm:presLayoutVars>
      </dgm:prSet>
      <dgm:spPr/>
    </dgm:pt>
    <dgm:pt modelId="{831CC656-79DE-44B6-A682-8CB35B2530A7}" type="pres">
      <dgm:prSet presAssocID="{CBC16E32-4A2D-4D30-9545-1B051E81478F}" presName="spacing" presStyleCnt="0"/>
      <dgm:spPr/>
    </dgm:pt>
    <dgm:pt modelId="{4030600C-5BFA-4DB4-BBCF-6E41DEEB20D9}" type="pres">
      <dgm:prSet presAssocID="{39F96848-9CD2-409E-8F1E-EE3D2300332A}" presName="composite" presStyleCnt="0"/>
      <dgm:spPr/>
    </dgm:pt>
    <dgm:pt modelId="{CDB68110-A189-4096-B955-1CA555536223}" type="pres">
      <dgm:prSet presAssocID="{39F96848-9CD2-409E-8F1E-EE3D2300332A}" presName="imgShp" presStyleLbl="fgImgPlace1" presStyleIdx="1" presStyleCnt="6"/>
      <dgm:spPr>
        <a:solidFill>
          <a:schemeClr val="bg1"/>
        </a:solidFill>
      </dgm:spPr>
    </dgm:pt>
    <dgm:pt modelId="{C799B7E8-4D18-4C5A-826F-9884238B8CCB}" type="pres">
      <dgm:prSet presAssocID="{39F96848-9CD2-409E-8F1E-EE3D2300332A}" presName="txShp" presStyleLbl="node1" presStyleIdx="1" presStyleCnt="6" custScaleY="64377">
        <dgm:presLayoutVars>
          <dgm:bulletEnabled val="1"/>
        </dgm:presLayoutVars>
      </dgm:prSet>
      <dgm:spPr/>
    </dgm:pt>
    <dgm:pt modelId="{5B34C70C-0ED2-4340-8CF4-05E1CF92B520}" type="pres">
      <dgm:prSet presAssocID="{AAE80BE3-5672-4C69-AA51-8B1A7C958618}" presName="spacing" presStyleCnt="0"/>
      <dgm:spPr/>
    </dgm:pt>
    <dgm:pt modelId="{95A27A7E-48F4-483B-965E-E83B87276465}" type="pres">
      <dgm:prSet presAssocID="{E103BA6E-AA84-419E-A464-481E93A1A633}" presName="composite" presStyleCnt="0"/>
      <dgm:spPr/>
    </dgm:pt>
    <dgm:pt modelId="{34A60002-78DC-43D1-8A46-DACD7A71C283}" type="pres">
      <dgm:prSet presAssocID="{E103BA6E-AA84-419E-A464-481E93A1A633}" presName="imgShp" presStyleLbl="fgImgPlace1" presStyleIdx="2" presStyleCnt="6"/>
      <dgm:spPr>
        <a:solidFill>
          <a:schemeClr val="bg1"/>
        </a:solidFill>
      </dgm:spPr>
    </dgm:pt>
    <dgm:pt modelId="{614EED14-6AE9-43F3-8223-5C7A0FF62AC0}" type="pres">
      <dgm:prSet presAssocID="{E103BA6E-AA84-419E-A464-481E93A1A633}" presName="txShp" presStyleLbl="node1" presStyleIdx="2" presStyleCnt="6" custScaleY="63625">
        <dgm:presLayoutVars>
          <dgm:bulletEnabled val="1"/>
        </dgm:presLayoutVars>
      </dgm:prSet>
      <dgm:spPr/>
    </dgm:pt>
    <dgm:pt modelId="{FF7F5662-EE17-4F9A-93ED-4ACD71B3FB40}" type="pres">
      <dgm:prSet presAssocID="{E4170AEB-D811-44EF-83C6-304BCA4569D4}" presName="spacing" presStyleCnt="0"/>
      <dgm:spPr/>
    </dgm:pt>
    <dgm:pt modelId="{031389CA-B4BA-4718-A863-CB4FCCE47C96}" type="pres">
      <dgm:prSet presAssocID="{75EB72E5-13F7-4C65-9AD4-E270B5B017E9}" presName="composite" presStyleCnt="0"/>
      <dgm:spPr/>
    </dgm:pt>
    <dgm:pt modelId="{D63CB9A9-C620-414F-9459-E5B3702F672B}" type="pres">
      <dgm:prSet presAssocID="{75EB72E5-13F7-4C65-9AD4-E270B5B017E9}" presName="imgShp" presStyleLbl="fgImgPlace1" presStyleIdx="3" presStyleCnt="6"/>
      <dgm:spPr>
        <a:solidFill>
          <a:schemeClr val="bg1"/>
        </a:solidFill>
      </dgm:spPr>
    </dgm:pt>
    <dgm:pt modelId="{3A28B811-AB8B-4CE7-9B59-E5B7C6435C3B}" type="pres">
      <dgm:prSet presAssocID="{75EB72E5-13F7-4C65-9AD4-E270B5B017E9}" presName="txShp" presStyleLbl="node1" presStyleIdx="3" presStyleCnt="6" custScaleY="58898">
        <dgm:presLayoutVars>
          <dgm:bulletEnabled val="1"/>
        </dgm:presLayoutVars>
      </dgm:prSet>
      <dgm:spPr/>
    </dgm:pt>
    <dgm:pt modelId="{D3B29FAC-7AEE-4D0E-939A-2489F08B9564}" type="pres">
      <dgm:prSet presAssocID="{59FD77B5-300E-4B92-851E-E9AFB8E3ECC2}" presName="spacing" presStyleCnt="0"/>
      <dgm:spPr/>
    </dgm:pt>
    <dgm:pt modelId="{D6F5C064-D1AE-4DD5-B06D-96DDA20D336D}" type="pres">
      <dgm:prSet presAssocID="{24CAD098-6D7E-40D8-97A6-92AEA9D01B94}" presName="composite" presStyleCnt="0"/>
      <dgm:spPr/>
    </dgm:pt>
    <dgm:pt modelId="{DD2FD030-357D-4039-8515-A43AC0872EAC}" type="pres">
      <dgm:prSet presAssocID="{24CAD098-6D7E-40D8-97A6-92AEA9D01B94}" presName="imgShp" presStyleLbl="fgImgPlace1" presStyleIdx="4" presStyleCnt="6"/>
      <dgm:spPr>
        <a:solidFill>
          <a:schemeClr val="bg1"/>
        </a:solidFill>
      </dgm:spPr>
    </dgm:pt>
    <dgm:pt modelId="{3179ED4F-38A9-47AA-ABBD-5DA3BB723A9A}" type="pres">
      <dgm:prSet presAssocID="{24CAD098-6D7E-40D8-97A6-92AEA9D01B94}" presName="txShp" presStyleLbl="node1" presStyleIdx="4" presStyleCnt="6" custScaleY="67209">
        <dgm:presLayoutVars>
          <dgm:bulletEnabled val="1"/>
        </dgm:presLayoutVars>
      </dgm:prSet>
      <dgm:spPr/>
    </dgm:pt>
    <dgm:pt modelId="{E8255A1A-244A-4319-BAFF-6AD15C759683}" type="pres">
      <dgm:prSet presAssocID="{1EE3564C-F7B7-4863-B666-2E4E4DD8FAF2}" presName="spacing" presStyleCnt="0"/>
      <dgm:spPr/>
    </dgm:pt>
    <dgm:pt modelId="{EF80222B-7574-4B30-A287-E1891C7C2A58}" type="pres">
      <dgm:prSet presAssocID="{A9D559F1-941B-4604-96DA-C13FC82AC6B1}" presName="composite" presStyleCnt="0"/>
      <dgm:spPr/>
    </dgm:pt>
    <dgm:pt modelId="{102B512D-A3E2-4BAB-AF32-EB1FBDA26065}" type="pres">
      <dgm:prSet presAssocID="{A9D559F1-941B-4604-96DA-C13FC82AC6B1}" presName="imgShp" presStyleLbl="fgImgPlace1" presStyleIdx="5" presStyleCnt="6"/>
      <dgm:spPr>
        <a:solidFill>
          <a:schemeClr val="bg1"/>
        </a:solidFill>
      </dgm:spPr>
    </dgm:pt>
    <dgm:pt modelId="{C7073A55-D2C4-47BB-8010-8E2D88AD54D7}" type="pres">
      <dgm:prSet presAssocID="{A9D559F1-941B-4604-96DA-C13FC82AC6B1}" presName="txShp" presStyleLbl="node1" presStyleIdx="5" presStyleCnt="6" custScaleY="65104">
        <dgm:presLayoutVars>
          <dgm:bulletEnabled val="1"/>
        </dgm:presLayoutVars>
      </dgm:prSet>
      <dgm:spPr/>
    </dgm:pt>
  </dgm:ptLst>
  <dgm:cxnLst>
    <dgm:cxn modelId="{9994BE0C-C607-40C1-A33A-51254FCCEF1A}" type="presOf" srcId="{24CAD098-6D7E-40D8-97A6-92AEA9D01B94}" destId="{3179ED4F-38A9-47AA-ABBD-5DA3BB723A9A}" srcOrd="0" destOrd="0" presId="urn:microsoft.com/office/officeart/2005/8/layout/vList3"/>
    <dgm:cxn modelId="{4D203528-A9C8-4D82-9B68-1E4597CBAF2A}" type="presOf" srcId="{A9D559F1-941B-4604-96DA-C13FC82AC6B1}" destId="{C7073A55-D2C4-47BB-8010-8E2D88AD54D7}" srcOrd="0" destOrd="0" presId="urn:microsoft.com/office/officeart/2005/8/layout/vList3"/>
    <dgm:cxn modelId="{8823B838-2E2F-48AA-96BB-4E682EFBB695}" srcId="{A0DE34D8-CBCF-4B42-97CE-8D5058A53654}" destId="{6377BCDF-0B9C-4F7F-A433-4B4EEC68735A}" srcOrd="0" destOrd="0" parTransId="{E5363679-2280-4EDD-8B17-AB75BD8475BE}" sibTransId="{CBC16E32-4A2D-4D30-9545-1B051E81478F}"/>
    <dgm:cxn modelId="{0D4EC346-843A-4C4A-AFD4-C1AA2A41827A}" type="presOf" srcId="{6377BCDF-0B9C-4F7F-A433-4B4EEC68735A}" destId="{9448BC2C-687D-46BB-9D2C-ADDC405478F6}" srcOrd="0" destOrd="0" presId="urn:microsoft.com/office/officeart/2005/8/layout/vList3"/>
    <dgm:cxn modelId="{EFFD564D-43A3-4F58-9414-A1D148BD8657}" type="presOf" srcId="{39F96848-9CD2-409E-8F1E-EE3D2300332A}" destId="{C799B7E8-4D18-4C5A-826F-9884238B8CCB}" srcOrd="0" destOrd="0" presId="urn:microsoft.com/office/officeart/2005/8/layout/vList3"/>
    <dgm:cxn modelId="{55173F72-DC31-4137-8762-EFA277998B23}" type="presOf" srcId="{A0DE34D8-CBCF-4B42-97CE-8D5058A53654}" destId="{6B0E83B2-DF24-4489-BD13-322A55F7C562}" srcOrd="0" destOrd="0" presId="urn:microsoft.com/office/officeart/2005/8/layout/vList3"/>
    <dgm:cxn modelId="{CC1C2654-5A34-4762-ACDB-975C1B7D7CF7}" srcId="{A0DE34D8-CBCF-4B42-97CE-8D5058A53654}" destId="{75EB72E5-13F7-4C65-9AD4-E270B5B017E9}" srcOrd="3" destOrd="0" parTransId="{B22C4742-518A-4BEC-8054-ABA67B9FBD57}" sibTransId="{59FD77B5-300E-4B92-851E-E9AFB8E3ECC2}"/>
    <dgm:cxn modelId="{FB224658-95AB-4251-A1AE-2B0F0329FB94}" srcId="{A0DE34D8-CBCF-4B42-97CE-8D5058A53654}" destId="{24CAD098-6D7E-40D8-97A6-92AEA9D01B94}" srcOrd="4" destOrd="0" parTransId="{4E63F136-69A1-4983-A040-7FE9FA80461D}" sibTransId="{1EE3564C-F7B7-4863-B666-2E4E4DD8FAF2}"/>
    <dgm:cxn modelId="{D7E8A3A5-6E76-4AE4-BE56-7BEB481A21BF}" srcId="{A0DE34D8-CBCF-4B42-97CE-8D5058A53654}" destId="{39F96848-9CD2-409E-8F1E-EE3D2300332A}" srcOrd="1" destOrd="0" parTransId="{972F0727-DDE2-4BC5-9DE9-A7E24BB58CD5}" sibTransId="{AAE80BE3-5672-4C69-AA51-8B1A7C958618}"/>
    <dgm:cxn modelId="{422CA0AF-09D3-4D2A-8BDE-FADC68260C42}" type="presOf" srcId="{75EB72E5-13F7-4C65-9AD4-E270B5B017E9}" destId="{3A28B811-AB8B-4CE7-9B59-E5B7C6435C3B}" srcOrd="0" destOrd="0" presId="urn:microsoft.com/office/officeart/2005/8/layout/vList3"/>
    <dgm:cxn modelId="{681897D5-3979-489A-BA43-56AA2E8326F2}" type="presOf" srcId="{E103BA6E-AA84-419E-A464-481E93A1A633}" destId="{614EED14-6AE9-43F3-8223-5C7A0FF62AC0}" srcOrd="0" destOrd="0" presId="urn:microsoft.com/office/officeart/2005/8/layout/vList3"/>
    <dgm:cxn modelId="{91CAD1DB-F3A2-42F5-A6DD-6C2299528D31}" srcId="{A0DE34D8-CBCF-4B42-97CE-8D5058A53654}" destId="{E103BA6E-AA84-419E-A464-481E93A1A633}" srcOrd="2" destOrd="0" parTransId="{2C7EEEAC-CF5E-4582-BB48-4E101974C6B3}" sibTransId="{E4170AEB-D811-44EF-83C6-304BCA4569D4}"/>
    <dgm:cxn modelId="{E484D2F9-D78E-4442-8A85-BB21E95868B8}" srcId="{A0DE34D8-CBCF-4B42-97CE-8D5058A53654}" destId="{A9D559F1-941B-4604-96DA-C13FC82AC6B1}" srcOrd="5" destOrd="0" parTransId="{1D7E21A4-B680-477A-ACFE-E27300F4BB3B}" sibTransId="{0D1C9761-9E1C-4227-870A-5C69599C7683}"/>
    <dgm:cxn modelId="{25FD7C8A-4E83-4759-A65B-BC0A7E0ED6D5}" type="presParOf" srcId="{6B0E83B2-DF24-4489-BD13-322A55F7C562}" destId="{CE2A0BD7-A2A6-40D0-8D2C-15043899A255}" srcOrd="0" destOrd="0" presId="urn:microsoft.com/office/officeart/2005/8/layout/vList3"/>
    <dgm:cxn modelId="{29DA0BA7-A19A-4F6E-883B-D7CAF470C23E}" type="presParOf" srcId="{CE2A0BD7-A2A6-40D0-8D2C-15043899A255}" destId="{1F4ADC11-EEB9-45DD-A616-3421A04E56A7}" srcOrd="0" destOrd="0" presId="urn:microsoft.com/office/officeart/2005/8/layout/vList3"/>
    <dgm:cxn modelId="{F2B3F5B7-1A46-4A7D-9576-9663B89104AA}" type="presParOf" srcId="{CE2A0BD7-A2A6-40D0-8D2C-15043899A255}" destId="{9448BC2C-687D-46BB-9D2C-ADDC405478F6}" srcOrd="1" destOrd="0" presId="urn:microsoft.com/office/officeart/2005/8/layout/vList3"/>
    <dgm:cxn modelId="{47872199-A5D3-495E-A8DC-52F246F9BAE6}" type="presParOf" srcId="{6B0E83B2-DF24-4489-BD13-322A55F7C562}" destId="{831CC656-79DE-44B6-A682-8CB35B2530A7}" srcOrd="1" destOrd="0" presId="urn:microsoft.com/office/officeart/2005/8/layout/vList3"/>
    <dgm:cxn modelId="{3DD53CD0-087D-4C62-9847-5FB5FA775E03}" type="presParOf" srcId="{6B0E83B2-DF24-4489-BD13-322A55F7C562}" destId="{4030600C-5BFA-4DB4-BBCF-6E41DEEB20D9}" srcOrd="2" destOrd="0" presId="urn:microsoft.com/office/officeart/2005/8/layout/vList3"/>
    <dgm:cxn modelId="{EF630A24-B758-498E-A813-E51AB73B60BC}" type="presParOf" srcId="{4030600C-5BFA-4DB4-BBCF-6E41DEEB20D9}" destId="{CDB68110-A189-4096-B955-1CA555536223}" srcOrd="0" destOrd="0" presId="urn:microsoft.com/office/officeart/2005/8/layout/vList3"/>
    <dgm:cxn modelId="{AA93D8B4-A29F-40BB-B7C1-F7D3BF861F4C}" type="presParOf" srcId="{4030600C-5BFA-4DB4-BBCF-6E41DEEB20D9}" destId="{C799B7E8-4D18-4C5A-826F-9884238B8CCB}" srcOrd="1" destOrd="0" presId="urn:microsoft.com/office/officeart/2005/8/layout/vList3"/>
    <dgm:cxn modelId="{00C0EF2F-7739-43E1-9263-A635763A93D2}" type="presParOf" srcId="{6B0E83B2-DF24-4489-BD13-322A55F7C562}" destId="{5B34C70C-0ED2-4340-8CF4-05E1CF92B520}" srcOrd="3" destOrd="0" presId="urn:microsoft.com/office/officeart/2005/8/layout/vList3"/>
    <dgm:cxn modelId="{80D477CE-B003-4A5C-AE5E-D45AD4943550}" type="presParOf" srcId="{6B0E83B2-DF24-4489-BD13-322A55F7C562}" destId="{95A27A7E-48F4-483B-965E-E83B87276465}" srcOrd="4" destOrd="0" presId="urn:microsoft.com/office/officeart/2005/8/layout/vList3"/>
    <dgm:cxn modelId="{312DE7ED-B954-49F0-9017-E7D3C68A2D90}" type="presParOf" srcId="{95A27A7E-48F4-483B-965E-E83B87276465}" destId="{34A60002-78DC-43D1-8A46-DACD7A71C283}" srcOrd="0" destOrd="0" presId="urn:microsoft.com/office/officeart/2005/8/layout/vList3"/>
    <dgm:cxn modelId="{8AE5A0AD-46E5-4EB7-A632-84E150683069}" type="presParOf" srcId="{95A27A7E-48F4-483B-965E-E83B87276465}" destId="{614EED14-6AE9-43F3-8223-5C7A0FF62AC0}" srcOrd="1" destOrd="0" presId="urn:microsoft.com/office/officeart/2005/8/layout/vList3"/>
    <dgm:cxn modelId="{4C096337-A65C-4308-857A-70A9635CD596}" type="presParOf" srcId="{6B0E83B2-DF24-4489-BD13-322A55F7C562}" destId="{FF7F5662-EE17-4F9A-93ED-4ACD71B3FB40}" srcOrd="5" destOrd="0" presId="urn:microsoft.com/office/officeart/2005/8/layout/vList3"/>
    <dgm:cxn modelId="{87395EAF-AC40-48B5-806F-01AD5CC57384}" type="presParOf" srcId="{6B0E83B2-DF24-4489-BD13-322A55F7C562}" destId="{031389CA-B4BA-4718-A863-CB4FCCE47C96}" srcOrd="6" destOrd="0" presId="urn:microsoft.com/office/officeart/2005/8/layout/vList3"/>
    <dgm:cxn modelId="{2916904A-BFE5-404E-A3FB-44CA93C1327F}" type="presParOf" srcId="{031389CA-B4BA-4718-A863-CB4FCCE47C96}" destId="{D63CB9A9-C620-414F-9459-E5B3702F672B}" srcOrd="0" destOrd="0" presId="urn:microsoft.com/office/officeart/2005/8/layout/vList3"/>
    <dgm:cxn modelId="{1B16FB7F-6644-4DFB-9193-2781C640E208}" type="presParOf" srcId="{031389CA-B4BA-4718-A863-CB4FCCE47C96}" destId="{3A28B811-AB8B-4CE7-9B59-E5B7C6435C3B}" srcOrd="1" destOrd="0" presId="urn:microsoft.com/office/officeart/2005/8/layout/vList3"/>
    <dgm:cxn modelId="{8351F245-0865-4BB9-9A28-685805119232}" type="presParOf" srcId="{6B0E83B2-DF24-4489-BD13-322A55F7C562}" destId="{D3B29FAC-7AEE-4D0E-939A-2489F08B9564}" srcOrd="7" destOrd="0" presId="urn:microsoft.com/office/officeart/2005/8/layout/vList3"/>
    <dgm:cxn modelId="{5F27B6C3-27A4-47C4-AAC4-795F40334D7D}" type="presParOf" srcId="{6B0E83B2-DF24-4489-BD13-322A55F7C562}" destId="{D6F5C064-D1AE-4DD5-B06D-96DDA20D336D}" srcOrd="8" destOrd="0" presId="urn:microsoft.com/office/officeart/2005/8/layout/vList3"/>
    <dgm:cxn modelId="{FD778B09-439E-43F7-A2F4-1F1ED1CB4324}" type="presParOf" srcId="{D6F5C064-D1AE-4DD5-B06D-96DDA20D336D}" destId="{DD2FD030-357D-4039-8515-A43AC0872EAC}" srcOrd="0" destOrd="0" presId="urn:microsoft.com/office/officeart/2005/8/layout/vList3"/>
    <dgm:cxn modelId="{53A75DEC-C36B-4E46-B0BD-2D63AF170EE0}" type="presParOf" srcId="{D6F5C064-D1AE-4DD5-B06D-96DDA20D336D}" destId="{3179ED4F-38A9-47AA-ABBD-5DA3BB723A9A}" srcOrd="1" destOrd="0" presId="urn:microsoft.com/office/officeart/2005/8/layout/vList3"/>
    <dgm:cxn modelId="{6EC6C616-F555-4434-A9BD-C9714A6ADD58}" type="presParOf" srcId="{6B0E83B2-DF24-4489-BD13-322A55F7C562}" destId="{E8255A1A-244A-4319-BAFF-6AD15C759683}" srcOrd="9" destOrd="0" presId="urn:microsoft.com/office/officeart/2005/8/layout/vList3"/>
    <dgm:cxn modelId="{5C1690A4-AA19-4823-BFE6-8DA3EE915A11}" type="presParOf" srcId="{6B0E83B2-DF24-4489-BD13-322A55F7C562}" destId="{EF80222B-7574-4B30-A287-E1891C7C2A58}" srcOrd="10" destOrd="0" presId="urn:microsoft.com/office/officeart/2005/8/layout/vList3"/>
    <dgm:cxn modelId="{488F52C2-6E6E-4376-80E2-D5F4EEB98F84}" type="presParOf" srcId="{EF80222B-7574-4B30-A287-E1891C7C2A58}" destId="{102B512D-A3E2-4BAB-AF32-EB1FBDA26065}" srcOrd="0" destOrd="0" presId="urn:microsoft.com/office/officeart/2005/8/layout/vList3"/>
    <dgm:cxn modelId="{1EF43902-35C8-484B-86B1-49824F2BE2F7}" type="presParOf" srcId="{EF80222B-7574-4B30-A287-E1891C7C2A58}" destId="{C7073A55-D2C4-47BB-8010-8E2D88AD54D7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A0DE34D8-CBCF-4B42-97CE-8D5058A53654}" type="doc">
      <dgm:prSet loTypeId="urn:microsoft.com/office/officeart/2005/8/layout/vList3" loCatId="list" qsTypeId="urn:microsoft.com/office/officeart/2005/8/quickstyle/simple5" qsCatId="simple" csTypeId="urn:microsoft.com/office/officeart/2005/8/colors/accent0_1" csCatId="mainScheme" phldr="1"/>
      <dgm:spPr/>
    </dgm:pt>
    <dgm:pt modelId="{6377BCDF-0B9C-4F7F-A433-4B4EEC68735A}">
      <dgm:prSet phldrT="[Tekst]"/>
      <dgm:spPr>
        <a:solidFill>
          <a:schemeClr val="bg1"/>
        </a:solidFill>
      </dgm:spPr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MIEJSCE</a:t>
          </a:r>
        </a:p>
      </dgm:t>
    </dgm:pt>
    <dgm:pt modelId="{E5363679-2280-4EDD-8B17-AB75BD8475BE}" type="parTrans" cxnId="{8823B838-2E2F-48AA-96BB-4E682EFBB695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CBC16E32-4A2D-4D30-9545-1B051E81478F}" type="sibTrans" cxnId="{8823B838-2E2F-48AA-96BB-4E682EFBB695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39F96848-9CD2-409E-8F1E-EE3D2300332A}">
      <dgm:prSet phldrT="[Tekst]"/>
      <dgm:spPr>
        <a:solidFill>
          <a:srgbClr val="C00000"/>
        </a:solidFill>
      </dgm:spPr>
      <dgm:t>
        <a:bodyPr/>
        <a:lstStyle/>
        <a:p>
          <a:r>
            <a:rPr lang="pl-PL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CO SIĘ STAŁO?</a:t>
          </a:r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	</a:t>
          </a:r>
        </a:p>
      </dgm:t>
    </dgm:pt>
    <dgm:pt modelId="{972F0727-DDE2-4BC5-9DE9-A7E24BB58CD5}" type="parTrans" cxnId="{D7E8A3A5-6E76-4AE4-BE56-7BEB481A21BF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AAE80BE3-5672-4C69-AA51-8B1A7C958618}" type="sibTrans" cxnId="{D7E8A3A5-6E76-4AE4-BE56-7BEB481A21BF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E103BA6E-AA84-419E-A464-481E93A1A633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LICZBA I STAN POSZKODOWANYCH</a:t>
          </a:r>
        </a:p>
      </dgm:t>
    </dgm:pt>
    <dgm:pt modelId="{2C7EEEAC-CF5E-4582-BB48-4E101974C6B3}" type="parTrans" cxnId="{91CAD1DB-F3A2-42F5-A6DD-6C2299528D31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E4170AEB-D811-44EF-83C6-304BCA4569D4}" type="sibTrans" cxnId="{91CAD1DB-F3A2-42F5-A6DD-6C2299528D31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75EB72E5-13F7-4C65-9AD4-E270B5B017E9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WIEK, PŁEĆ, DANE</a:t>
          </a:r>
        </a:p>
      </dgm:t>
    </dgm:pt>
    <dgm:pt modelId="{B22C4742-518A-4BEC-8054-ABA67B9FBD57}" type="parTrans" cxnId="{CC1C2654-5A34-4762-ACDB-975C1B7D7CF7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59FD77B5-300E-4B92-851E-E9AFB8E3ECC2}" type="sibTrans" cxnId="{CC1C2654-5A34-4762-ACDB-975C1B7D7CF7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24CAD098-6D7E-40D8-97A6-92AEA9D01B94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WYWIAD CHOROBOWY</a:t>
          </a:r>
        </a:p>
      </dgm:t>
    </dgm:pt>
    <dgm:pt modelId="{4E63F136-69A1-4983-A040-7FE9FA80461D}" type="parTrans" cxnId="{FB224658-95AB-4251-A1AE-2B0F0329FB94}">
      <dgm:prSet/>
      <dgm:spPr/>
      <dgm:t>
        <a:bodyPr/>
        <a:lstStyle/>
        <a:p>
          <a:endParaRPr lang="pl-PL"/>
        </a:p>
      </dgm:t>
    </dgm:pt>
    <dgm:pt modelId="{1EE3564C-F7B7-4863-B666-2E4E4DD8FAF2}" type="sibTrans" cxnId="{FB224658-95AB-4251-A1AE-2B0F0329FB94}">
      <dgm:prSet/>
      <dgm:spPr/>
      <dgm:t>
        <a:bodyPr/>
        <a:lstStyle/>
        <a:p>
          <a:endParaRPr lang="pl-PL"/>
        </a:p>
      </dgm:t>
    </dgm:pt>
    <dgm:pt modelId="{A9D559F1-941B-4604-96DA-C13FC82AC6B1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NUMER ZWROTNY</a:t>
          </a:r>
        </a:p>
      </dgm:t>
    </dgm:pt>
    <dgm:pt modelId="{1D7E21A4-B680-477A-ACFE-E27300F4BB3B}" type="parTrans" cxnId="{E484D2F9-D78E-4442-8A85-BB21E95868B8}">
      <dgm:prSet/>
      <dgm:spPr/>
      <dgm:t>
        <a:bodyPr/>
        <a:lstStyle/>
        <a:p>
          <a:endParaRPr lang="pl-PL"/>
        </a:p>
      </dgm:t>
    </dgm:pt>
    <dgm:pt modelId="{0D1C9761-9E1C-4227-870A-5C69599C7683}" type="sibTrans" cxnId="{E484D2F9-D78E-4442-8A85-BB21E95868B8}">
      <dgm:prSet/>
      <dgm:spPr/>
      <dgm:t>
        <a:bodyPr/>
        <a:lstStyle/>
        <a:p>
          <a:endParaRPr lang="pl-PL"/>
        </a:p>
      </dgm:t>
    </dgm:pt>
    <dgm:pt modelId="{6B0E83B2-DF24-4489-BD13-322A55F7C562}" type="pres">
      <dgm:prSet presAssocID="{A0DE34D8-CBCF-4B42-97CE-8D5058A53654}" presName="linearFlow" presStyleCnt="0">
        <dgm:presLayoutVars>
          <dgm:dir/>
          <dgm:resizeHandles val="exact"/>
        </dgm:presLayoutVars>
      </dgm:prSet>
      <dgm:spPr/>
    </dgm:pt>
    <dgm:pt modelId="{CE2A0BD7-A2A6-40D0-8D2C-15043899A255}" type="pres">
      <dgm:prSet presAssocID="{6377BCDF-0B9C-4F7F-A433-4B4EEC68735A}" presName="composite" presStyleCnt="0"/>
      <dgm:spPr/>
    </dgm:pt>
    <dgm:pt modelId="{1F4ADC11-EEB9-45DD-A616-3421A04E56A7}" type="pres">
      <dgm:prSet presAssocID="{6377BCDF-0B9C-4F7F-A433-4B4EEC68735A}" presName="imgShp" presStyleLbl="fgImgPlace1" presStyleIdx="0" presStyleCnt="6"/>
      <dgm:spPr>
        <a:solidFill>
          <a:schemeClr val="bg1"/>
        </a:solidFill>
      </dgm:spPr>
    </dgm:pt>
    <dgm:pt modelId="{9448BC2C-687D-46BB-9D2C-ADDC405478F6}" type="pres">
      <dgm:prSet presAssocID="{6377BCDF-0B9C-4F7F-A433-4B4EEC68735A}" presName="txShp" presStyleLbl="node1" presStyleIdx="0" presStyleCnt="6" custScaleY="60650">
        <dgm:presLayoutVars>
          <dgm:bulletEnabled val="1"/>
        </dgm:presLayoutVars>
      </dgm:prSet>
      <dgm:spPr/>
    </dgm:pt>
    <dgm:pt modelId="{831CC656-79DE-44B6-A682-8CB35B2530A7}" type="pres">
      <dgm:prSet presAssocID="{CBC16E32-4A2D-4D30-9545-1B051E81478F}" presName="spacing" presStyleCnt="0"/>
      <dgm:spPr/>
    </dgm:pt>
    <dgm:pt modelId="{4030600C-5BFA-4DB4-BBCF-6E41DEEB20D9}" type="pres">
      <dgm:prSet presAssocID="{39F96848-9CD2-409E-8F1E-EE3D2300332A}" presName="composite" presStyleCnt="0"/>
      <dgm:spPr/>
    </dgm:pt>
    <dgm:pt modelId="{CDB68110-A189-4096-B955-1CA555536223}" type="pres">
      <dgm:prSet presAssocID="{39F96848-9CD2-409E-8F1E-EE3D2300332A}" presName="imgShp" presStyleLbl="fgImgPlace1" presStyleIdx="1" presStyleCnt="6"/>
      <dgm:spPr>
        <a:solidFill>
          <a:schemeClr val="bg1"/>
        </a:solidFill>
      </dgm:spPr>
    </dgm:pt>
    <dgm:pt modelId="{C799B7E8-4D18-4C5A-826F-9884238B8CCB}" type="pres">
      <dgm:prSet presAssocID="{39F96848-9CD2-409E-8F1E-EE3D2300332A}" presName="txShp" presStyleLbl="node1" presStyleIdx="1" presStyleCnt="6" custScaleY="64377">
        <dgm:presLayoutVars>
          <dgm:bulletEnabled val="1"/>
        </dgm:presLayoutVars>
      </dgm:prSet>
      <dgm:spPr/>
    </dgm:pt>
    <dgm:pt modelId="{5B34C70C-0ED2-4340-8CF4-05E1CF92B520}" type="pres">
      <dgm:prSet presAssocID="{AAE80BE3-5672-4C69-AA51-8B1A7C958618}" presName="spacing" presStyleCnt="0"/>
      <dgm:spPr/>
    </dgm:pt>
    <dgm:pt modelId="{95A27A7E-48F4-483B-965E-E83B87276465}" type="pres">
      <dgm:prSet presAssocID="{E103BA6E-AA84-419E-A464-481E93A1A633}" presName="composite" presStyleCnt="0"/>
      <dgm:spPr/>
    </dgm:pt>
    <dgm:pt modelId="{34A60002-78DC-43D1-8A46-DACD7A71C283}" type="pres">
      <dgm:prSet presAssocID="{E103BA6E-AA84-419E-A464-481E93A1A633}" presName="imgShp" presStyleLbl="fgImgPlace1" presStyleIdx="2" presStyleCnt="6"/>
      <dgm:spPr>
        <a:solidFill>
          <a:schemeClr val="bg1"/>
        </a:solidFill>
      </dgm:spPr>
    </dgm:pt>
    <dgm:pt modelId="{614EED14-6AE9-43F3-8223-5C7A0FF62AC0}" type="pres">
      <dgm:prSet presAssocID="{E103BA6E-AA84-419E-A464-481E93A1A633}" presName="txShp" presStyleLbl="node1" presStyleIdx="2" presStyleCnt="6" custScaleY="63625">
        <dgm:presLayoutVars>
          <dgm:bulletEnabled val="1"/>
        </dgm:presLayoutVars>
      </dgm:prSet>
      <dgm:spPr/>
    </dgm:pt>
    <dgm:pt modelId="{FF7F5662-EE17-4F9A-93ED-4ACD71B3FB40}" type="pres">
      <dgm:prSet presAssocID="{E4170AEB-D811-44EF-83C6-304BCA4569D4}" presName="spacing" presStyleCnt="0"/>
      <dgm:spPr/>
    </dgm:pt>
    <dgm:pt modelId="{031389CA-B4BA-4718-A863-CB4FCCE47C96}" type="pres">
      <dgm:prSet presAssocID="{75EB72E5-13F7-4C65-9AD4-E270B5B017E9}" presName="composite" presStyleCnt="0"/>
      <dgm:spPr/>
    </dgm:pt>
    <dgm:pt modelId="{D63CB9A9-C620-414F-9459-E5B3702F672B}" type="pres">
      <dgm:prSet presAssocID="{75EB72E5-13F7-4C65-9AD4-E270B5B017E9}" presName="imgShp" presStyleLbl="fgImgPlace1" presStyleIdx="3" presStyleCnt="6"/>
      <dgm:spPr>
        <a:solidFill>
          <a:schemeClr val="bg1"/>
        </a:solidFill>
      </dgm:spPr>
    </dgm:pt>
    <dgm:pt modelId="{3A28B811-AB8B-4CE7-9B59-E5B7C6435C3B}" type="pres">
      <dgm:prSet presAssocID="{75EB72E5-13F7-4C65-9AD4-E270B5B017E9}" presName="txShp" presStyleLbl="node1" presStyleIdx="3" presStyleCnt="6" custScaleY="58898">
        <dgm:presLayoutVars>
          <dgm:bulletEnabled val="1"/>
        </dgm:presLayoutVars>
      </dgm:prSet>
      <dgm:spPr/>
    </dgm:pt>
    <dgm:pt modelId="{D3B29FAC-7AEE-4D0E-939A-2489F08B9564}" type="pres">
      <dgm:prSet presAssocID="{59FD77B5-300E-4B92-851E-E9AFB8E3ECC2}" presName="spacing" presStyleCnt="0"/>
      <dgm:spPr/>
    </dgm:pt>
    <dgm:pt modelId="{D6F5C064-D1AE-4DD5-B06D-96DDA20D336D}" type="pres">
      <dgm:prSet presAssocID="{24CAD098-6D7E-40D8-97A6-92AEA9D01B94}" presName="composite" presStyleCnt="0"/>
      <dgm:spPr/>
    </dgm:pt>
    <dgm:pt modelId="{DD2FD030-357D-4039-8515-A43AC0872EAC}" type="pres">
      <dgm:prSet presAssocID="{24CAD098-6D7E-40D8-97A6-92AEA9D01B94}" presName="imgShp" presStyleLbl="fgImgPlace1" presStyleIdx="4" presStyleCnt="6"/>
      <dgm:spPr>
        <a:solidFill>
          <a:schemeClr val="bg1"/>
        </a:solidFill>
      </dgm:spPr>
    </dgm:pt>
    <dgm:pt modelId="{3179ED4F-38A9-47AA-ABBD-5DA3BB723A9A}" type="pres">
      <dgm:prSet presAssocID="{24CAD098-6D7E-40D8-97A6-92AEA9D01B94}" presName="txShp" presStyleLbl="node1" presStyleIdx="4" presStyleCnt="6" custScaleY="67209">
        <dgm:presLayoutVars>
          <dgm:bulletEnabled val="1"/>
        </dgm:presLayoutVars>
      </dgm:prSet>
      <dgm:spPr/>
    </dgm:pt>
    <dgm:pt modelId="{E8255A1A-244A-4319-BAFF-6AD15C759683}" type="pres">
      <dgm:prSet presAssocID="{1EE3564C-F7B7-4863-B666-2E4E4DD8FAF2}" presName="spacing" presStyleCnt="0"/>
      <dgm:spPr/>
    </dgm:pt>
    <dgm:pt modelId="{EF80222B-7574-4B30-A287-E1891C7C2A58}" type="pres">
      <dgm:prSet presAssocID="{A9D559F1-941B-4604-96DA-C13FC82AC6B1}" presName="composite" presStyleCnt="0"/>
      <dgm:spPr/>
    </dgm:pt>
    <dgm:pt modelId="{102B512D-A3E2-4BAB-AF32-EB1FBDA26065}" type="pres">
      <dgm:prSet presAssocID="{A9D559F1-941B-4604-96DA-C13FC82AC6B1}" presName="imgShp" presStyleLbl="fgImgPlace1" presStyleIdx="5" presStyleCnt="6"/>
      <dgm:spPr>
        <a:solidFill>
          <a:schemeClr val="bg1"/>
        </a:solidFill>
      </dgm:spPr>
    </dgm:pt>
    <dgm:pt modelId="{C7073A55-D2C4-47BB-8010-8E2D88AD54D7}" type="pres">
      <dgm:prSet presAssocID="{A9D559F1-941B-4604-96DA-C13FC82AC6B1}" presName="txShp" presStyleLbl="node1" presStyleIdx="5" presStyleCnt="6" custScaleY="65104">
        <dgm:presLayoutVars>
          <dgm:bulletEnabled val="1"/>
        </dgm:presLayoutVars>
      </dgm:prSet>
      <dgm:spPr/>
    </dgm:pt>
  </dgm:ptLst>
  <dgm:cxnLst>
    <dgm:cxn modelId="{9994BE0C-C607-40C1-A33A-51254FCCEF1A}" type="presOf" srcId="{24CAD098-6D7E-40D8-97A6-92AEA9D01B94}" destId="{3179ED4F-38A9-47AA-ABBD-5DA3BB723A9A}" srcOrd="0" destOrd="0" presId="urn:microsoft.com/office/officeart/2005/8/layout/vList3"/>
    <dgm:cxn modelId="{4D203528-A9C8-4D82-9B68-1E4597CBAF2A}" type="presOf" srcId="{A9D559F1-941B-4604-96DA-C13FC82AC6B1}" destId="{C7073A55-D2C4-47BB-8010-8E2D88AD54D7}" srcOrd="0" destOrd="0" presId="urn:microsoft.com/office/officeart/2005/8/layout/vList3"/>
    <dgm:cxn modelId="{8823B838-2E2F-48AA-96BB-4E682EFBB695}" srcId="{A0DE34D8-CBCF-4B42-97CE-8D5058A53654}" destId="{6377BCDF-0B9C-4F7F-A433-4B4EEC68735A}" srcOrd="0" destOrd="0" parTransId="{E5363679-2280-4EDD-8B17-AB75BD8475BE}" sibTransId="{CBC16E32-4A2D-4D30-9545-1B051E81478F}"/>
    <dgm:cxn modelId="{0D4EC346-843A-4C4A-AFD4-C1AA2A41827A}" type="presOf" srcId="{6377BCDF-0B9C-4F7F-A433-4B4EEC68735A}" destId="{9448BC2C-687D-46BB-9D2C-ADDC405478F6}" srcOrd="0" destOrd="0" presId="urn:microsoft.com/office/officeart/2005/8/layout/vList3"/>
    <dgm:cxn modelId="{EFFD564D-43A3-4F58-9414-A1D148BD8657}" type="presOf" srcId="{39F96848-9CD2-409E-8F1E-EE3D2300332A}" destId="{C799B7E8-4D18-4C5A-826F-9884238B8CCB}" srcOrd="0" destOrd="0" presId="urn:microsoft.com/office/officeart/2005/8/layout/vList3"/>
    <dgm:cxn modelId="{55173F72-DC31-4137-8762-EFA277998B23}" type="presOf" srcId="{A0DE34D8-CBCF-4B42-97CE-8D5058A53654}" destId="{6B0E83B2-DF24-4489-BD13-322A55F7C562}" srcOrd="0" destOrd="0" presId="urn:microsoft.com/office/officeart/2005/8/layout/vList3"/>
    <dgm:cxn modelId="{CC1C2654-5A34-4762-ACDB-975C1B7D7CF7}" srcId="{A0DE34D8-CBCF-4B42-97CE-8D5058A53654}" destId="{75EB72E5-13F7-4C65-9AD4-E270B5B017E9}" srcOrd="3" destOrd="0" parTransId="{B22C4742-518A-4BEC-8054-ABA67B9FBD57}" sibTransId="{59FD77B5-300E-4B92-851E-E9AFB8E3ECC2}"/>
    <dgm:cxn modelId="{FB224658-95AB-4251-A1AE-2B0F0329FB94}" srcId="{A0DE34D8-CBCF-4B42-97CE-8D5058A53654}" destId="{24CAD098-6D7E-40D8-97A6-92AEA9D01B94}" srcOrd="4" destOrd="0" parTransId="{4E63F136-69A1-4983-A040-7FE9FA80461D}" sibTransId="{1EE3564C-F7B7-4863-B666-2E4E4DD8FAF2}"/>
    <dgm:cxn modelId="{D7E8A3A5-6E76-4AE4-BE56-7BEB481A21BF}" srcId="{A0DE34D8-CBCF-4B42-97CE-8D5058A53654}" destId="{39F96848-9CD2-409E-8F1E-EE3D2300332A}" srcOrd="1" destOrd="0" parTransId="{972F0727-DDE2-4BC5-9DE9-A7E24BB58CD5}" sibTransId="{AAE80BE3-5672-4C69-AA51-8B1A7C958618}"/>
    <dgm:cxn modelId="{422CA0AF-09D3-4D2A-8BDE-FADC68260C42}" type="presOf" srcId="{75EB72E5-13F7-4C65-9AD4-E270B5B017E9}" destId="{3A28B811-AB8B-4CE7-9B59-E5B7C6435C3B}" srcOrd="0" destOrd="0" presId="urn:microsoft.com/office/officeart/2005/8/layout/vList3"/>
    <dgm:cxn modelId="{681897D5-3979-489A-BA43-56AA2E8326F2}" type="presOf" srcId="{E103BA6E-AA84-419E-A464-481E93A1A633}" destId="{614EED14-6AE9-43F3-8223-5C7A0FF62AC0}" srcOrd="0" destOrd="0" presId="urn:microsoft.com/office/officeart/2005/8/layout/vList3"/>
    <dgm:cxn modelId="{91CAD1DB-F3A2-42F5-A6DD-6C2299528D31}" srcId="{A0DE34D8-CBCF-4B42-97CE-8D5058A53654}" destId="{E103BA6E-AA84-419E-A464-481E93A1A633}" srcOrd="2" destOrd="0" parTransId="{2C7EEEAC-CF5E-4582-BB48-4E101974C6B3}" sibTransId="{E4170AEB-D811-44EF-83C6-304BCA4569D4}"/>
    <dgm:cxn modelId="{E484D2F9-D78E-4442-8A85-BB21E95868B8}" srcId="{A0DE34D8-CBCF-4B42-97CE-8D5058A53654}" destId="{A9D559F1-941B-4604-96DA-C13FC82AC6B1}" srcOrd="5" destOrd="0" parTransId="{1D7E21A4-B680-477A-ACFE-E27300F4BB3B}" sibTransId="{0D1C9761-9E1C-4227-870A-5C69599C7683}"/>
    <dgm:cxn modelId="{25FD7C8A-4E83-4759-A65B-BC0A7E0ED6D5}" type="presParOf" srcId="{6B0E83B2-DF24-4489-BD13-322A55F7C562}" destId="{CE2A0BD7-A2A6-40D0-8D2C-15043899A255}" srcOrd="0" destOrd="0" presId="urn:microsoft.com/office/officeart/2005/8/layout/vList3"/>
    <dgm:cxn modelId="{29DA0BA7-A19A-4F6E-883B-D7CAF470C23E}" type="presParOf" srcId="{CE2A0BD7-A2A6-40D0-8D2C-15043899A255}" destId="{1F4ADC11-EEB9-45DD-A616-3421A04E56A7}" srcOrd="0" destOrd="0" presId="urn:microsoft.com/office/officeart/2005/8/layout/vList3"/>
    <dgm:cxn modelId="{F2B3F5B7-1A46-4A7D-9576-9663B89104AA}" type="presParOf" srcId="{CE2A0BD7-A2A6-40D0-8D2C-15043899A255}" destId="{9448BC2C-687D-46BB-9D2C-ADDC405478F6}" srcOrd="1" destOrd="0" presId="urn:microsoft.com/office/officeart/2005/8/layout/vList3"/>
    <dgm:cxn modelId="{47872199-A5D3-495E-A8DC-52F246F9BAE6}" type="presParOf" srcId="{6B0E83B2-DF24-4489-BD13-322A55F7C562}" destId="{831CC656-79DE-44B6-A682-8CB35B2530A7}" srcOrd="1" destOrd="0" presId="urn:microsoft.com/office/officeart/2005/8/layout/vList3"/>
    <dgm:cxn modelId="{3DD53CD0-087D-4C62-9847-5FB5FA775E03}" type="presParOf" srcId="{6B0E83B2-DF24-4489-BD13-322A55F7C562}" destId="{4030600C-5BFA-4DB4-BBCF-6E41DEEB20D9}" srcOrd="2" destOrd="0" presId="urn:microsoft.com/office/officeart/2005/8/layout/vList3"/>
    <dgm:cxn modelId="{EF630A24-B758-498E-A813-E51AB73B60BC}" type="presParOf" srcId="{4030600C-5BFA-4DB4-BBCF-6E41DEEB20D9}" destId="{CDB68110-A189-4096-B955-1CA555536223}" srcOrd="0" destOrd="0" presId="urn:microsoft.com/office/officeart/2005/8/layout/vList3"/>
    <dgm:cxn modelId="{AA93D8B4-A29F-40BB-B7C1-F7D3BF861F4C}" type="presParOf" srcId="{4030600C-5BFA-4DB4-BBCF-6E41DEEB20D9}" destId="{C799B7E8-4D18-4C5A-826F-9884238B8CCB}" srcOrd="1" destOrd="0" presId="urn:microsoft.com/office/officeart/2005/8/layout/vList3"/>
    <dgm:cxn modelId="{00C0EF2F-7739-43E1-9263-A635763A93D2}" type="presParOf" srcId="{6B0E83B2-DF24-4489-BD13-322A55F7C562}" destId="{5B34C70C-0ED2-4340-8CF4-05E1CF92B520}" srcOrd="3" destOrd="0" presId="urn:microsoft.com/office/officeart/2005/8/layout/vList3"/>
    <dgm:cxn modelId="{80D477CE-B003-4A5C-AE5E-D45AD4943550}" type="presParOf" srcId="{6B0E83B2-DF24-4489-BD13-322A55F7C562}" destId="{95A27A7E-48F4-483B-965E-E83B87276465}" srcOrd="4" destOrd="0" presId="urn:microsoft.com/office/officeart/2005/8/layout/vList3"/>
    <dgm:cxn modelId="{312DE7ED-B954-49F0-9017-E7D3C68A2D90}" type="presParOf" srcId="{95A27A7E-48F4-483B-965E-E83B87276465}" destId="{34A60002-78DC-43D1-8A46-DACD7A71C283}" srcOrd="0" destOrd="0" presId="urn:microsoft.com/office/officeart/2005/8/layout/vList3"/>
    <dgm:cxn modelId="{8AE5A0AD-46E5-4EB7-A632-84E150683069}" type="presParOf" srcId="{95A27A7E-48F4-483B-965E-E83B87276465}" destId="{614EED14-6AE9-43F3-8223-5C7A0FF62AC0}" srcOrd="1" destOrd="0" presId="urn:microsoft.com/office/officeart/2005/8/layout/vList3"/>
    <dgm:cxn modelId="{4C096337-A65C-4308-857A-70A9635CD596}" type="presParOf" srcId="{6B0E83B2-DF24-4489-BD13-322A55F7C562}" destId="{FF7F5662-EE17-4F9A-93ED-4ACD71B3FB40}" srcOrd="5" destOrd="0" presId="urn:microsoft.com/office/officeart/2005/8/layout/vList3"/>
    <dgm:cxn modelId="{87395EAF-AC40-48B5-806F-01AD5CC57384}" type="presParOf" srcId="{6B0E83B2-DF24-4489-BD13-322A55F7C562}" destId="{031389CA-B4BA-4718-A863-CB4FCCE47C96}" srcOrd="6" destOrd="0" presId="urn:microsoft.com/office/officeart/2005/8/layout/vList3"/>
    <dgm:cxn modelId="{2916904A-BFE5-404E-A3FB-44CA93C1327F}" type="presParOf" srcId="{031389CA-B4BA-4718-A863-CB4FCCE47C96}" destId="{D63CB9A9-C620-414F-9459-E5B3702F672B}" srcOrd="0" destOrd="0" presId="urn:microsoft.com/office/officeart/2005/8/layout/vList3"/>
    <dgm:cxn modelId="{1B16FB7F-6644-4DFB-9193-2781C640E208}" type="presParOf" srcId="{031389CA-B4BA-4718-A863-CB4FCCE47C96}" destId="{3A28B811-AB8B-4CE7-9B59-E5B7C6435C3B}" srcOrd="1" destOrd="0" presId="urn:microsoft.com/office/officeart/2005/8/layout/vList3"/>
    <dgm:cxn modelId="{8351F245-0865-4BB9-9A28-685805119232}" type="presParOf" srcId="{6B0E83B2-DF24-4489-BD13-322A55F7C562}" destId="{D3B29FAC-7AEE-4D0E-939A-2489F08B9564}" srcOrd="7" destOrd="0" presId="urn:microsoft.com/office/officeart/2005/8/layout/vList3"/>
    <dgm:cxn modelId="{5F27B6C3-27A4-47C4-AAC4-795F40334D7D}" type="presParOf" srcId="{6B0E83B2-DF24-4489-BD13-322A55F7C562}" destId="{D6F5C064-D1AE-4DD5-B06D-96DDA20D336D}" srcOrd="8" destOrd="0" presId="urn:microsoft.com/office/officeart/2005/8/layout/vList3"/>
    <dgm:cxn modelId="{FD778B09-439E-43F7-A2F4-1F1ED1CB4324}" type="presParOf" srcId="{D6F5C064-D1AE-4DD5-B06D-96DDA20D336D}" destId="{DD2FD030-357D-4039-8515-A43AC0872EAC}" srcOrd="0" destOrd="0" presId="urn:microsoft.com/office/officeart/2005/8/layout/vList3"/>
    <dgm:cxn modelId="{53A75DEC-C36B-4E46-B0BD-2D63AF170EE0}" type="presParOf" srcId="{D6F5C064-D1AE-4DD5-B06D-96DDA20D336D}" destId="{3179ED4F-38A9-47AA-ABBD-5DA3BB723A9A}" srcOrd="1" destOrd="0" presId="urn:microsoft.com/office/officeart/2005/8/layout/vList3"/>
    <dgm:cxn modelId="{6EC6C616-F555-4434-A9BD-C9714A6ADD58}" type="presParOf" srcId="{6B0E83B2-DF24-4489-BD13-322A55F7C562}" destId="{E8255A1A-244A-4319-BAFF-6AD15C759683}" srcOrd="9" destOrd="0" presId="urn:microsoft.com/office/officeart/2005/8/layout/vList3"/>
    <dgm:cxn modelId="{5C1690A4-AA19-4823-BFE6-8DA3EE915A11}" type="presParOf" srcId="{6B0E83B2-DF24-4489-BD13-322A55F7C562}" destId="{EF80222B-7574-4B30-A287-E1891C7C2A58}" srcOrd="10" destOrd="0" presId="urn:microsoft.com/office/officeart/2005/8/layout/vList3"/>
    <dgm:cxn modelId="{488F52C2-6E6E-4376-80E2-D5F4EEB98F84}" type="presParOf" srcId="{EF80222B-7574-4B30-A287-E1891C7C2A58}" destId="{102B512D-A3E2-4BAB-AF32-EB1FBDA26065}" srcOrd="0" destOrd="0" presId="urn:microsoft.com/office/officeart/2005/8/layout/vList3"/>
    <dgm:cxn modelId="{1EF43902-35C8-484B-86B1-49824F2BE2F7}" type="presParOf" srcId="{EF80222B-7574-4B30-A287-E1891C7C2A58}" destId="{C7073A55-D2C4-47BB-8010-8E2D88AD54D7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A0DE34D8-CBCF-4B42-97CE-8D5058A53654}" type="doc">
      <dgm:prSet loTypeId="urn:microsoft.com/office/officeart/2005/8/layout/vList3" loCatId="list" qsTypeId="urn:microsoft.com/office/officeart/2005/8/quickstyle/simple5" qsCatId="simple" csTypeId="urn:microsoft.com/office/officeart/2005/8/colors/accent0_1" csCatId="mainScheme" phldr="1"/>
      <dgm:spPr/>
    </dgm:pt>
    <dgm:pt modelId="{6377BCDF-0B9C-4F7F-A433-4B4EEC68735A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Ocena bezpieczeństwa</a:t>
          </a:r>
        </a:p>
      </dgm:t>
    </dgm:pt>
    <dgm:pt modelId="{E5363679-2280-4EDD-8B17-AB75BD8475BE}" type="parTrans" cxnId="{8823B838-2E2F-48AA-96BB-4E682EFBB695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CBC16E32-4A2D-4D30-9545-1B051E81478F}" type="sibTrans" cxnId="{8823B838-2E2F-48AA-96BB-4E682EFBB695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39F96848-9CD2-409E-8F1E-EE3D2300332A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Ocena stanu osoby poszkodowanej</a:t>
          </a:r>
        </a:p>
      </dgm:t>
    </dgm:pt>
    <dgm:pt modelId="{972F0727-DDE2-4BC5-9DE9-A7E24BB58CD5}" type="parTrans" cxnId="{D7E8A3A5-6E76-4AE4-BE56-7BEB481A21BF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AAE80BE3-5672-4C69-AA51-8B1A7C958618}" type="sibTrans" cxnId="{D7E8A3A5-6E76-4AE4-BE56-7BEB481A21BF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E103BA6E-AA84-419E-A464-481E93A1A633}">
      <dgm:prSet phldrT="[Tekst]"/>
      <dgm:spPr>
        <a:solidFill>
          <a:srgbClr val="D23015"/>
        </a:solidFill>
      </dgm:spPr>
      <dgm:t>
        <a:bodyPr/>
        <a:lstStyle/>
        <a:p>
          <a:r>
            <a:rPr lang="pl-PL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Wezwanie pomocy</a:t>
          </a:r>
        </a:p>
      </dgm:t>
    </dgm:pt>
    <dgm:pt modelId="{2C7EEEAC-CF5E-4582-BB48-4E101974C6B3}" type="parTrans" cxnId="{91CAD1DB-F3A2-42F5-A6DD-6C2299528D31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E4170AEB-D811-44EF-83C6-304BCA4569D4}" type="sibTrans" cxnId="{91CAD1DB-F3A2-42F5-A6DD-6C2299528D31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75EB72E5-13F7-4C65-9AD4-E270B5B017E9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Udzielenie pierwszej pomocy</a:t>
          </a:r>
        </a:p>
      </dgm:t>
    </dgm:pt>
    <dgm:pt modelId="{B22C4742-518A-4BEC-8054-ABA67B9FBD57}" type="parTrans" cxnId="{CC1C2654-5A34-4762-ACDB-975C1B7D7CF7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59FD77B5-300E-4B92-851E-E9AFB8E3ECC2}" type="sibTrans" cxnId="{CC1C2654-5A34-4762-ACDB-975C1B7D7CF7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6B0E83B2-DF24-4489-BD13-322A55F7C562}" type="pres">
      <dgm:prSet presAssocID="{A0DE34D8-CBCF-4B42-97CE-8D5058A53654}" presName="linearFlow" presStyleCnt="0">
        <dgm:presLayoutVars>
          <dgm:dir/>
          <dgm:resizeHandles val="exact"/>
        </dgm:presLayoutVars>
      </dgm:prSet>
      <dgm:spPr/>
    </dgm:pt>
    <dgm:pt modelId="{CE2A0BD7-A2A6-40D0-8D2C-15043899A255}" type="pres">
      <dgm:prSet presAssocID="{6377BCDF-0B9C-4F7F-A433-4B4EEC68735A}" presName="composite" presStyleCnt="0"/>
      <dgm:spPr/>
    </dgm:pt>
    <dgm:pt modelId="{1F4ADC11-EEB9-45DD-A616-3421A04E56A7}" type="pres">
      <dgm:prSet presAssocID="{6377BCDF-0B9C-4F7F-A433-4B4EEC68735A}" presName="imgShp" presStyleLbl="fgImgPlace1" presStyleIdx="0" presStyleCnt="4"/>
      <dgm:spPr>
        <a:solidFill>
          <a:schemeClr val="bg1"/>
        </a:solidFill>
      </dgm:spPr>
    </dgm:pt>
    <dgm:pt modelId="{9448BC2C-687D-46BB-9D2C-ADDC405478F6}" type="pres">
      <dgm:prSet presAssocID="{6377BCDF-0B9C-4F7F-A433-4B4EEC68735A}" presName="txShp" presStyleLbl="node1" presStyleIdx="0" presStyleCnt="4" custScaleY="60650">
        <dgm:presLayoutVars>
          <dgm:bulletEnabled val="1"/>
        </dgm:presLayoutVars>
      </dgm:prSet>
      <dgm:spPr/>
    </dgm:pt>
    <dgm:pt modelId="{831CC656-79DE-44B6-A682-8CB35B2530A7}" type="pres">
      <dgm:prSet presAssocID="{CBC16E32-4A2D-4D30-9545-1B051E81478F}" presName="spacing" presStyleCnt="0"/>
      <dgm:spPr/>
    </dgm:pt>
    <dgm:pt modelId="{4030600C-5BFA-4DB4-BBCF-6E41DEEB20D9}" type="pres">
      <dgm:prSet presAssocID="{39F96848-9CD2-409E-8F1E-EE3D2300332A}" presName="composite" presStyleCnt="0"/>
      <dgm:spPr/>
    </dgm:pt>
    <dgm:pt modelId="{CDB68110-A189-4096-B955-1CA555536223}" type="pres">
      <dgm:prSet presAssocID="{39F96848-9CD2-409E-8F1E-EE3D2300332A}" presName="imgShp" presStyleLbl="fgImgPlace1" presStyleIdx="1" presStyleCnt="4"/>
      <dgm:spPr>
        <a:solidFill>
          <a:schemeClr val="bg1"/>
        </a:solidFill>
      </dgm:spPr>
    </dgm:pt>
    <dgm:pt modelId="{C799B7E8-4D18-4C5A-826F-9884238B8CCB}" type="pres">
      <dgm:prSet presAssocID="{39F96848-9CD2-409E-8F1E-EE3D2300332A}" presName="txShp" presStyleLbl="node1" presStyleIdx="1" presStyleCnt="4" custScaleY="64377">
        <dgm:presLayoutVars>
          <dgm:bulletEnabled val="1"/>
        </dgm:presLayoutVars>
      </dgm:prSet>
      <dgm:spPr/>
    </dgm:pt>
    <dgm:pt modelId="{5B34C70C-0ED2-4340-8CF4-05E1CF92B520}" type="pres">
      <dgm:prSet presAssocID="{AAE80BE3-5672-4C69-AA51-8B1A7C958618}" presName="spacing" presStyleCnt="0"/>
      <dgm:spPr/>
    </dgm:pt>
    <dgm:pt modelId="{95A27A7E-48F4-483B-965E-E83B87276465}" type="pres">
      <dgm:prSet presAssocID="{E103BA6E-AA84-419E-A464-481E93A1A633}" presName="composite" presStyleCnt="0"/>
      <dgm:spPr/>
    </dgm:pt>
    <dgm:pt modelId="{34A60002-78DC-43D1-8A46-DACD7A71C283}" type="pres">
      <dgm:prSet presAssocID="{E103BA6E-AA84-419E-A464-481E93A1A633}" presName="imgShp" presStyleLbl="fgImgPlace1" presStyleIdx="2" presStyleCnt="4"/>
      <dgm:spPr>
        <a:solidFill>
          <a:schemeClr val="bg1"/>
        </a:solidFill>
      </dgm:spPr>
    </dgm:pt>
    <dgm:pt modelId="{614EED14-6AE9-43F3-8223-5C7A0FF62AC0}" type="pres">
      <dgm:prSet presAssocID="{E103BA6E-AA84-419E-A464-481E93A1A633}" presName="txShp" presStyleLbl="node1" presStyleIdx="2" presStyleCnt="4" custScaleY="63625">
        <dgm:presLayoutVars>
          <dgm:bulletEnabled val="1"/>
        </dgm:presLayoutVars>
      </dgm:prSet>
      <dgm:spPr/>
    </dgm:pt>
    <dgm:pt modelId="{FF7F5662-EE17-4F9A-93ED-4ACD71B3FB40}" type="pres">
      <dgm:prSet presAssocID="{E4170AEB-D811-44EF-83C6-304BCA4569D4}" presName="spacing" presStyleCnt="0"/>
      <dgm:spPr/>
    </dgm:pt>
    <dgm:pt modelId="{031389CA-B4BA-4718-A863-CB4FCCE47C96}" type="pres">
      <dgm:prSet presAssocID="{75EB72E5-13F7-4C65-9AD4-E270B5B017E9}" presName="composite" presStyleCnt="0"/>
      <dgm:spPr/>
    </dgm:pt>
    <dgm:pt modelId="{D63CB9A9-C620-414F-9459-E5B3702F672B}" type="pres">
      <dgm:prSet presAssocID="{75EB72E5-13F7-4C65-9AD4-E270B5B017E9}" presName="imgShp" presStyleLbl="fgImgPlace1" presStyleIdx="3" presStyleCnt="4"/>
      <dgm:spPr>
        <a:solidFill>
          <a:schemeClr val="bg1"/>
        </a:solidFill>
      </dgm:spPr>
    </dgm:pt>
    <dgm:pt modelId="{3A28B811-AB8B-4CE7-9B59-E5B7C6435C3B}" type="pres">
      <dgm:prSet presAssocID="{75EB72E5-13F7-4C65-9AD4-E270B5B017E9}" presName="txShp" presStyleLbl="node1" presStyleIdx="3" presStyleCnt="4" custScaleY="58898">
        <dgm:presLayoutVars>
          <dgm:bulletEnabled val="1"/>
        </dgm:presLayoutVars>
      </dgm:prSet>
      <dgm:spPr/>
    </dgm:pt>
  </dgm:ptLst>
  <dgm:cxnLst>
    <dgm:cxn modelId="{8823B838-2E2F-48AA-96BB-4E682EFBB695}" srcId="{A0DE34D8-CBCF-4B42-97CE-8D5058A53654}" destId="{6377BCDF-0B9C-4F7F-A433-4B4EEC68735A}" srcOrd="0" destOrd="0" parTransId="{E5363679-2280-4EDD-8B17-AB75BD8475BE}" sibTransId="{CBC16E32-4A2D-4D30-9545-1B051E81478F}"/>
    <dgm:cxn modelId="{0D4EC346-843A-4C4A-AFD4-C1AA2A41827A}" type="presOf" srcId="{6377BCDF-0B9C-4F7F-A433-4B4EEC68735A}" destId="{9448BC2C-687D-46BB-9D2C-ADDC405478F6}" srcOrd="0" destOrd="0" presId="urn:microsoft.com/office/officeart/2005/8/layout/vList3"/>
    <dgm:cxn modelId="{EFFD564D-43A3-4F58-9414-A1D148BD8657}" type="presOf" srcId="{39F96848-9CD2-409E-8F1E-EE3D2300332A}" destId="{C799B7E8-4D18-4C5A-826F-9884238B8CCB}" srcOrd="0" destOrd="0" presId="urn:microsoft.com/office/officeart/2005/8/layout/vList3"/>
    <dgm:cxn modelId="{55173F72-DC31-4137-8762-EFA277998B23}" type="presOf" srcId="{A0DE34D8-CBCF-4B42-97CE-8D5058A53654}" destId="{6B0E83B2-DF24-4489-BD13-322A55F7C562}" srcOrd="0" destOrd="0" presId="urn:microsoft.com/office/officeart/2005/8/layout/vList3"/>
    <dgm:cxn modelId="{CC1C2654-5A34-4762-ACDB-975C1B7D7CF7}" srcId="{A0DE34D8-CBCF-4B42-97CE-8D5058A53654}" destId="{75EB72E5-13F7-4C65-9AD4-E270B5B017E9}" srcOrd="3" destOrd="0" parTransId="{B22C4742-518A-4BEC-8054-ABA67B9FBD57}" sibTransId="{59FD77B5-300E-4B92-851E-E9AFB8E3ECC2}"/>
    <dgm:cxn modelId="{D7E8A3A5-6E76-4AE4-BE56-7BEB481A21BF}" srcId="{A0DE34D8-CBCF-4B42-97CE-8D5058A53654}" destId="{39F96848-9CD2-409E-8F1E-EE3D2300332A}" srcOrd="1" destOrd="0" parTransId="{972F0727-DDE2-4BC5-9DE9-A7E24BB58CD5}" sibTransId="{AAE80BE3-5672-4C69-AA51-8B1A7C958618}"/>
    <dgm:cxn modelId="{422CA0AF-09D3-4D2A-8BDE-FADC68260C42}" type="presOf" srcId="{75EB72E5-13F7-4C65-9AD4-E270B5B017E9}" destId="{3A28B811-AB8B-4CE7-9B59-E5B7C6435C3B}" srcOrd="0" destOrd="0" presId="urn:microsoft.com/office/officeart/2005/8/layout/vList3"/>
    <dgm:cxn modelId="{681897D5-3979-489A-BA43-56AA2E8326F2}" type="presOf" srcId="{E103BA6E-AA84-419E-A464-481E93A1A633}" destId="{614EED14-6AE9-43F3-8223-5C7A0FF62AC0}" srcOrd="0" destOrd="0" presId="urn:microsoft.com/office/officeart/2005/8/layout/vList3"/>
    <dgm:cxn modelId="{91CAD1DB-F3A2-42F5-A6DD-6C2299528D31}" srcId="{A0DE34D8-CBCF-4B42-97CE-8D5058A53654}" destId="{E103BA6E-AA84-419E-A464-481E93A1A633}" srcOrd="2" destOrd="0" parTransId="{2C7EEEAC-CF5E-4582-BB48-4E101974C6B3}" sibTransId="{E4170AEB-D811-44EF-83C6-304BCA4569D4}"/>
    <dgm:cxn modelId="{25FD7C8A-4E83-4759-A65B-BC0A7E0ED6D5}" type="presParOf" srcId="{6B0E83B2-DF24-4489-BD13-322A55F7C562}" destId="{CE2A0BD7-A2A6-40D0-8D2C-15043899A255}" srcOrd="0" destOrd="0" presId="urn:microsoft.com/office/officeart/2005/8/layout/vList3"/>
    <dgm:cxn modelId="{29DA0BA7-A19A-4F6E-883B-D7CAF470C23E}" type="presParOf" srcId="{CE2A0BD7-A2A6-40D0-8D2C-15043899A255}" destId="{1F4ADC11-EEB9-45DD-A616-3421A04E56A7}" srcOrd="0" destOrd="0" presId="urn:microsoft.com/office/officeart/2005/8/layout/vList3"/>
    <dgm:cxn modelId="{F2B3F5B7-1A46-4A7D-9576-9663B89104AA}" type="presParOf" srcId="{CE2A0BD7-A2A6-40D0-8D2C-15043899A255}" destId="{9448BC2C-687D-46BB-9D2C-ADDC405478F6}" srcOrd="1" destOrd="0" presId="urn:microsoft.com/office/officeart/2005/8/layout/vList3"/>
    <dgm:cxn modelId="{47872199-A5D3-495E-A8DC-52F246F9BAE6}" type="presParOf" srcId="{6B0E83B2-DF24-4489-BD13-322A55F7C562}" destId="{831CC656-79DE-44B6-A682-8CB35B2530A7}" srcOrd="1" destOrd="0" presId="urn:microsoft.com/office/officeart/2005/8/layout/vList3"/>
    <dgm:cxn modelId="{3DD53CD0-087D-4C62-9847-5FB5FA775E03}" type="presParOf" srcId="{6B0E83B2-DF24-4489-BD13-322A55F7C562}" destId="{4030600C-5BFA-4DB4-BBCF-6E41DEEB20D9}" srcOrd="2" destOrd="0" presId="urn:microsoft.com/office/officeart/2005/8/layout/vList3"/>
    <dgm:cxn modelId="{EF630A24-B758-498E-A813-E51AB73B60BC}" type="presParOf" srcId="{4030600C-5BFA-4DB4-BBCF-6E41DEEB20D9}" destId="{CDB68110-A189-4096-B955-1CA555536223}" srcOrd="0" destOrd="0" presId="urn:microsoft.com/office/officeart/2005/8/layout/vList3"/>
    <dgm:cxn modelId="{AA93D8B4-A29F-40BB-B7C1-F7D3BF861F4C}" type="presParOf" srcId="{4030600C-5BFA-4DB4-BBCF-6E41DEEB20D9}" destId="{C799B7E8-4D18-4C5A-826F-9884238B8CCB}" srcOrd="1" destOrd="0" presId="urn:microsoft.com/office/officeart/2005/8/layout/vList3"/>
    <dgm:cxn modelId="{00C0EF2F-7739-43E1-9263-A635763A93D2}" type="presParOf" srcId="{6B0E83B2-DF24-4489-BD13-322A55F7C562}" destId="{5B34C70C-0ED2-4340-8CF4-05E1CF92B520}" srcOrd="3" destOrd="0" presId="urn:microsoft.com/office/officeart/2005/8/layout/vList3"/>
    <dgm:cxn modelId="{80D477CE-B003-4A5C-AE5E-D45AD4943550}" type="presParOf" srcId="{6B0E83B2-DF24-4489-BD13-322A55F7C562}" destId="{95A27A7E-48F4-483B-965E-E83B87276465}" srcOrd="4" destOrd="0" presId="urn:microsoft.com/office/officeart/2005/8/layout/vList3"/>
    <dgm:cxn modelId="{312DE7ED-B954-49F0-9017-E7D3C68A2D90}" type="presParOf" srcId="{95A27A7E-48F4-483B-965E-E83B87276465}" destId="{34A60002-78DC-43D1-8A46-DACD7A71C283}" srcOrd="0" destOrd="0" presId="urn:microsoft.com/office/officeart/2005/8/layout/vList3"/>
    <dgm:cxn modelId="{8AE5A0AD-46E5-4EB7-A632-84E150683069}" type="presParOf" srcId="{95A27A7E-48F4-483B-965E-E83B87276465}" destId="{614EED14-6AE9-43F3-8223-5C7A0FF62AC0}" srcOrd="1" destOrd="0" presId="urn:microsoft.com/office/officeart/2005/8/layout/vList3"/>
    <dgm:cxn modelId="{4C096337-A65C-4308-857A-70A9635CD596}" type="presParOf" srcId="{6B0E83B2-DF24-4489-BD13-322A55F7C562}" destId="{FF7F5662-EE17-4F9A-93ED-4ACD71B3FB40}" srcOrd="5" destOrd="0" presId="urn:microsoft.com/office/officeart/2005/8/layout/vList3"/>
    <dgm:cxn modelId="{87395EAF-AC40-48B5-806F-01AD5CC57384}" type="presParOf" srcId="{6B0E83B2-DF24-4489-BD13-322A55F7C562}" destId="{031389CA-B4BA-4718-A863-CB4FCCE47C96}" srcOrd="6" destOrd="0" presId="urn:microsoft.com/office/officeart/2005/8/layout/vList3"/>
    <dgm:cxn modelId="{2916904A-BFE5-404E-A3FB-44CA93C1327F}" type="presParOf" srcId="{031389CA-B4BA-4718-A863-CB4FCCE47C96}" destId="{D63CB9A9-C620-414F-9459-E5B3702F672B}" srcOrd="0" destOrd="0" presId="urn:microsoft.com/office/officeart/2005/8/layout/vList3"/>
    <dgm:cxn modelId="{1B16FB7F-6644-4DFB-9193-2781C640E208}" type="presParOf" srcId="{031389CA-B4BA-4718-A863-CB4FCCE47C96}" destId="{3A28B811-AB8B-4CE7-9B59-E5B7C6435C3B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A0DE34D8-CBCF-4B42-97CE-8D5058A53654}" type="doc">
      <dgm:prSet loTypeId="urn:microsoft.com/office/officeart/2005/8/layout/vList3" loCatId="list" qsTypeId="urn:microsoft.com/office/officeart/2005/8/quickstyle/simple5" qsCatId="simple" csTypeId="urn:microsoft.com/office/officeart/2005/8/colors/accent0_1" csCatId="mainScheme" phldr="1"/>
      <dgm:spPr/>
    </dgm:pt>
    <dgm:pt modelId="{6377BCDF-0B9C-4F7F-A433-4B4EEC68735A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Ocena bezpieczeństwa</a:t>
          </a:r>
        </a:p>
      </dgm:t>
    </dgm:pt>
    <dgm:pt modelId="{E5363679-2280-4EDD-8B17-AB75BD8475BE}" type="parTrans" cxnId="{8823B838-2E2F-48AA-96BB-4E682EFBB695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CBC16E32-4A2D-4D30-9545-1B051E81478F}" type="sibTrans" cxnId="{8823B838-2E2F-48AA-96BB-4E682EFBB695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39F96848-9CD2-409E-8F1E-EE3D2300332A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Ocena stanu osoby poszkodowanej</a:t>
          </a:r>
        </a:p>
      </dgm:t>
    </dgm:pt>
    <dgm:pt modelId="{972F0727-DDE2-4BC5-9DE9-A7E24BB58CD5}" type="parTrans" cxnId="{D7E8A3A5-6E76-4AE4-BE56-7BEB481A21BF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AAE80BE3-5672-4C69-AA51-8B1A7C958618}" type="sibTrans" cxnId="{D7E8A3A5-6E76-4AE4-BE56-7BEB481A21BF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E103BA6E-AA84-419E-A464-481E93A1A633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Wezwanie pomocy</a:t>
          </a:r>
        </a:p>
      </dgm:t>
    </dgm:pt>
    <dgm:pt modelId="{2C7EEEAC-CF5E-4582-BB48-4E101974C6B3}" type="parTrans" cxnId="{91CAD1DB-F3A2-42F5-A6DD-6C2299528D31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E4170AEB-D811-44EF-83C6-304BCA4569D4}" type="sibTrans" cxnId="{91CAD1DB-F3A2-42F5-A6DD-6C2299528D31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75EB72E5-13F7-4C65-9AD4-E270B5B017E9}">
      <dgm:prSet phldrT="[Tekst]"/>
      <dgm:spPr>
        <a:solidFill>
          <a:srgbClr val="D23015"/>
        </a:solidFill>
      </dgm:spPr>
      <dgm:t>
        <a:bodyPr/>
        <a:lstStyle/>
        <a:p>
          <a:r>
            <a:rPr lang="pl-PL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Udzielenie pierwszej pomocy</a:t>
          </a:r>
        </a:p>
      </dgm:t>
    </dgm:pt>
    <dgm:pt modelId="{B22C4742-518A-4BEC-8054-ABA67B9FBD57}" type="parTrans" cxnId="{CC1C2654-5A34-4762-ACDB-975C1B7D7CF7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59FD77B5-300E-4B92-851E-E9AFB8E3ECC2}" type="sibTrans" cxnId="{CC1C2654-5A34-4762-ACDB-975C1B7D7CF7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6B0E83B2-DF24-4489-BD13-322A55F7C562}" type="pres">
      <dgm:prSet presAssocID="{A0DE34D8-CBCF-4B42-97CE-8D5058A53654}" presName="linearFlow" presStyleCnt="0">
        <dgm:presLayoutVars>
          <dgm:dir/>
          <dgm:resizeHandles val="exact"/>
        </dgm:presLayoutVars>
      </dgm:prSet>
      <dgm:spPr/>
    </dgm:pt>
    <dgm:pt modelId="{CE2A0BD7-A2A6-40D0-8D2C-15043899A255}" type="pres">
      <dgm:prSet presAssocID="{6377BCDF-0B9C-4F7F-A433-4B4EEC68735A}" presName="composite" presStyleCnt="0"/>
      <dgm:spPr/>
    </dgm:pt>
    <dgm:pt modelId="{1F4ADC11-EEB9-45DD-A616-3421A04E56A7}" type="pres">
      <dgm:prSet presAssocID="{6377BCDF-0B9C-4F7F-A433-4B4EEC68735A}" presName="imgShp" presStyleLbl="fgImgPlace1" presStyleIdx="0" presStyleCnt="4"/>
      <dgm:spPr>
        <a:solidFill>
          <a:schemeClr val="bg1"/>
        </a:solidFill>
      </dgm:spPr>
    </dgm:pt>
    <dgm:pt modelId="{9448BC2C-687D-46BB-9D2C-ADDC405478F6}" type="pres">
      <dgm:prSet presAssocID="{6377BCDF-0B9C-4F7F-A433-4B4EEC68735A}" presName="txShp" presStyleLbl="node1" presStyleIdx="0" presStyleCnt="4" custScaleY="60650">
        <dgm:presLayoutVars>
          <dgm:bulletEnabled val="1"/>
        </dgm:presLayoutVars>
      </dgm:prSet>
      <dgm:spPr/>
    </dgm:pt>
    <dgm:pt modelId="{831CC656-79DE-44B6-A682-8CB35B2530A7}" type="pres">
      <dgm:prSet presAssocID="{CBC16E32-4A2D-4D30-9545-1B051E81478F}" presName="spacing" presStyleCnt="0"/>
      <dgm:spPr/>
    </dgm:pt>
    <dgm:pt modelId="{4030600C-5BFA-4DB4-BBCF-6E41DEEB20D9}" type="pres">
      <dgm:prSet presAssocID="{39F96848-9CD2-409E-8F1E-EE3D2300332A}" presName="composite" presStyleCnt="0"/>
      <dgm:spPr/>
    </dgm:pt>
    <dgm:pt modelId="{CDB68110-A189-4096-B955-1CA555536223}" type="pres">
      <dgm:prSet presAssocID="{39F96848-9CD2-409E-8F1E-EE3D2300332A}" presName="imgShp" presStyleLbl="fgImgPlace1" presStyleIdx="1" presStyleCnt="4"/>
      <dgm:spPr>
        <a:solidFill>
          <a:schemeClr val="bg1"/>
        </a:solidFill>
      </dgm:spPr>
    </dgm:pt>
    <dgm:pt modelId="{C799B7E8-4D18-4C5A-826F-9884238B8CCB}" type="pres">
      <dgm:prSet presAssocID="{39F96848-9CD2-409E-8F1E-EE3D2300332A}" presName="txShp" presStyleLbl="node1" presStyleIdx="1" presStyleCnt="4" custScaleY="64377">
        <dgm:presLayoutVars>
          <dgm:bulletEnabled val="1"/>
        </dgm:presLayoutVars>
      </dgm:prSet>
      <dgm:spPr/>
    </dgm:pt>
    <dgm:pt modelId="{5B34C70C-0ED2-4340-8CF4-05E1CF92B520}" type="pres">
      <dgm:prSet presAssocID="{AAE80BE3-5672-4C69-AA51-8B1A7C958618}" presName="spacing" presStyleCnt="0"/>
      <dgm:spPr/>
    </dgm:pt>
    <dgm:pt modelId="{95A27A7E-48F4-483B-965E-E83B87276465}" type="pres">
      <dgm:prSet presAssocID="{E103BA6E-AA84-419E-A464-481E93A1A633}" presName="composite" presStyleCnt="0"/>
      <dgm:spPr/>
    </dgm:pt>
    <dgm:pt modelId="{34A60002-78DC-43D1-8A46-DACD7A71C283}" type="pres">
      <dgm:prSet presAssocID="{E103BA6E-AA84-419E-A464-481E93A1A633}" presName="imgShp" presStyleLbl="fgImgPlace1" presStyleIdx="2" presStyleCnt="4"/>
      <dgm:spPr>
        <a:solidFill>
          <a:schemeClr val="bg1"/>
        </a:solidFill>
      </dgm:spPr>
    </dgm:pt>
    <dgm:pt modelId="{614EED14-6AE9-43F3-8223-5C7A0FF62AC0}" type="pres">
      <dgm:prSet presAssocID="{E103BA6E-AA84-419E-A464-481E93A1A633}" presName="txShp" presStyleLbl="node1" presStyleIdx="2" presStyleCnt="4" custScaleY="63625">
        <dgm:presLayoutVars>
          <dgm:bulletEnabled val="1"/>
        </dgm:presLayoutVars>
      </dgm:prSet>
      <dgm:spPr/>
    </dgm:pt>
    <dgm:pt modelId="{FF7F5662-EE17-4F9A-93ED-4ACD71B3FB40}" type="pres">
      <dgm:prSet presAssocID="{E4170AEB-D811-44EF-83C6-304BCA4569D4}" presName="spacing" presStyleCnt="0"/>
      <dgm:spPr/>
    </dgm:pt>
    <dgm:pt modelId="{031389CA-B4BA-4718-A863-CB4FCCE47C96}" type="pres">
      <dgm:prSet presAssocID="{75EB72E5-13F7-4C65-9AD4-E270B5B017E9}" presName="composite" presStyleCnt="0"/>
      <dgm:spPr/>
    </dgm:pt>
    <dgm:pt modelId="{D63CB9A9-C620-414F-9459-E5B3702F672B}" type="pres">
      <dgm:prSet presAssocID="{75EB72E5-13F7-4C65-9AD4-E270B5B017E9}" presName="imgShp" presStyleLbl="fgImgPlace1" presStyleIdx="3" presStyleCnt="4"/>
      <dgm:spPr>
        <a:solidFill>
          <a:schemeClr val="bg1"/>
        </a:solidFill>
      </dgm:spPr>
    </dgm:pt>
    <dgm:pt modelId="{3A28B811-AB8B-4CE7-9B59-E5B7C6435C3B}" type="pres">
      <dgm:prSet presAssocID="{75EB72E5-13F7-4C65-9AD4-E270B5B017E9}" presName="txShp" presStyleLbl="node1" presStyleIdx="3" presStyleCnt="4" custScaleY="58898">
        <dgm:presLayoutVars>
          <dgm:bulletEnabled val="1"/>
        </dgm:presLayoutVars>
      </dgm:prSet>
      <dgm:spPr/>
    </dgm:pt>
  </dgm:ptLst>
  <dgm:cxnLst>
    <dgm:cxn modelId="{8823B838-2E2F-48AA-96BB-4E682EFBB695}" srcId="{A0DE34D8-CBCF-4B42-97CE-8D5058A53654}" destId="{6377BCDF-0B9C-4F7F-A433-4B4EEC68735A}" srcOrd="0" destOrd="0" parTransId="{E5363679-2280-4EDD-8B17-AB75BD8475BE}" sibTransId="{CBC16E32-4A2D-4D30-9545-1B051E81478F}"/>
    <dgm:cxn modelId="{0D4EC346-843A-4C4A-AFD4-C1AA2A41827A}" type="presOf" srcId="{6377BCDF-0B9C-4F7F-A433-4B4EEC68735A}" destId="{9448BC2C-687D-46BB-9D2C-ADDC405478F6}" srcOrd="0" destOrd="0" presId="urn:microsoft.com/office/officeart/2005/8/layout/vList3"/>
    <dgm:cxn modelId="{EFFD564D-43A3-4F58-9414-A1D148BD8657}" type="presOf" srcId="{39F96848-9CD2-409E-8F1E-EE3D2300332A}" destId="{C799B7E8-4D18-4C5A-826F-9884238B8CCB}" srcOrd="0" destOrd="0" presId="urn:microsoft.com/office/officeart/2005/8/layout/vList3"/>
    <dgm:cxn modelId="{55173F72-DC31-4137-8762-EFA277998B23}" type="presOf" srcId="{A0DE34D8-CBCF-4B42-97CE-8D5058A53654}" destId="{6B0E83B2-DF24-4489-BD13-322A55F7C562}" srcOrd="0" destOrd="0" presId="urn:microsoft.com/office/officeart/2005/8/layout/vList3"/>
    <dgm:cxn modelId="{CC1C2654-5A34-4762-ACDB-975C1B7D7CF7}" srcId="{A0DE34D8-CBCF-4B42-97CE-8D5058A53654}" destId="{75EB72E5-13F7-4C65-9AD4-E270B5B017E9}" srcOrd="3" destOrd="0" parTransId="{B22C4742-518A-4BEC-8054-ABA67B9FBD57}" sibTransId="{59FD77B5-300E-4B92-851E-E9AFB8E3ECC2}"/>
    <dgm:cxn modelId="{D7E8A3A5-6E76-4AE4-BE56-7BEB481A21BF}" srcId="{A0DE34D8-CBCF-4B42-97CE-8D5058A53654}" destId="{39F96848-9CD2-409E-8F1E-EE3D2300332A}" srcOrd="1" destOrd="0" parTransId="{972F0727-DDE2-4BC5-9DE9-A7E24BB58CD5}" sibTransId="{AAE80BE3-5672-4C69-AA51-8B1A7C958618}"/>
    <dgm:cxn modelId="{422CA0AF-09D3-4D2A-8BDE-FADC68260C42}" type="presOf" srcId="{75EB72E5-13F7-4C65-9AD4-E270B5B017E9}" destId="{3A28B811-AB8B-4CE7-9B59-E5B7C6435C3B}" srcOrd="0" destOrd="0" presId="urn:microsoft.com/office/officeart/2005/8/layout/vList3"/>
    <dgm:cxn modelId="{681897D5-3979-489A-BA43-56AA2E8326F2}" type="presOf" srcId="{E103BA6E-AA84-419E-A464-481E93A1A633}" destId="{614EED14-6AE9-43F3-8223-5C7A0FF62AC0}" srcOrd="0" destOrd="0" presId="urn:microsoft.com/office/officeart/2005/8/layout/vList3"/>
    <dgm:cxn modelId="{91CAD1DB-F3A2-42F5-A6DD-6C2299528D31}" srcId="{A0DE34D8-CBCF-4B42-97CE-8D5058A53654}" destId="{E103BA6E-AA84-419E-A464-481E93A1A633}" srcOrd="2" destOrd="0" parTransId="{2C7EEEAC-CF5E-4582-BB48-4E101974C6B3}" sibTransId="{E4170AEB-D811-44EF-83C6-304BCA4569D4}"/>
    <dgm:cxn modelId="{25FD7C8A-4E83-4759-A65B-BC0A7E0ED6D5}" type="presParOf" srcId="{6B0E83B2-DF24-4489-BD13-322A55F7C562}" destId="{CE2A0BD7-A2A6-40D0-8D2C-15043899A255}" srcOrd="0" destOrd="0" presId="urn:microsoft.com/office/officeart/2005/8/layout/vList3"/>
    <dgm:cxn modelId="{29DA0BA7-A19A-4F6E-883B-D7CAF470C23E}" type="presParOf" srcId="{CE2A0BD7-A2A6-40D0-8D2C-15043899A255}" destId="{1F4ADC11-EEB9-45DD-A616-3421A04E56A7}" srcOrd="0" destOrd="0" presId="urn:microsoft.com/office/officeart/2005/8/layout/vList3"/>
    <dgm:cxn modelId="{F2B3F5B7-1A46-4A7D-9576-9663B89104AA}" type="presParOf" srcId="{CE2A0BD7-A2A6-40D0-8D2C-15043899A255}" destId="{9448BC2C-687D-46BB-9D2C-ADDC405478F6}" srcOrd="1" destOrd="0" presId="urn:microsoft.com/office/officeart/2005/8/layout/vList3"/>
    <dgm:cxn modelId="{47872199-A5D3-495E-A8DC-52F246F9BAE6}" type="presParOf" srcId="{6B0E83B2-DF24-4489-BD13-322A55F7C562}" destId="{831CC656-79DE-44B6-A682-8CB35B2530A7}" srcOrd="1" destOrd="0" presId="urn:microsoft.com/office/officeart/2005/8/layout/vList3"/>
    <dgm:cxn modelId="{3DD53CD0-087D-4C62-9847-5FB5FA775E03}" type="presParOf" srcId="{6B0E83B2-DF24-4489-BD13-322A55F7C562}" destId="{4030600C-5BFA-4DB4-BBCF-6E41DEEB20D9}" srcOrd="2" destOrd="0" presId="urn:microsoft.com/office/officeart/2005/8/layout/vList3"/>
    <dgm:cxn modelId="{EF630A24-B758-498E-A813-E51AB73B60BC}" type="presParOf" srcId="{4030600C-5BFA-4DB4-BBCF-6E41DEEB20D9}" destId="{CDB68110-A189-4096-B955-1CA555536223}" srcOrd="0" destOrd="0" presId="urn:microsoft.com/office/officeart/2005/8/layout/vList3"/>
    <dgm:cxn modelId="{AA93D8B4-A29F-40BB-B7C1-F7D3BF861F4C}" type="presParOf" srcId="{4030600C-5BFA-4DB4-BBCF-6E41DEEB20D9}" destId="{C799B7E8-4D18-4C5A-826F-9884238B8CCB}" srcOrd="1" destOrd="0" presId="urn:microsoft.com/office/officeart/2005/8/layout/vList3"/>
    <dgm:cxn modelId="{00C0EF2F-7739-43E1-9263-A635763A93D2}" type="presParOf" srcId="{6B0E83B2-DF24-4489-BD13-322A55F7C562}" destId="{5B34C70C-0ED2-4340-8CF4-05E1CF92B520}" srcOrd="3" destOrd="0" presId="urn:microsoft.com/office/officeart/2005/8/layout/vList3"/>
    <dgm:cxn modelId="{80D477CE-B003-4A5C-AE5E-D45AD4943550}" type="presParOf" srcId="{6B0E83B2-DF24-4489-BD13-322A55F7C562}" destId="{95A27A7E-48F4-483B-965E-E83B87276465}" srcOrd="4" destOrd="0" presId="urn:microsoft.com/office/officeart/2005/8/layout/vList3"/>
    <dgm:cxn modelId="{312DE7ED-B954-49F0-9017-E7D3C68A2D90}" type="presParOf" srcId="{95A27A7E-48F4-483B-965E-E83B87276465}" destId="{34A60002-78DC-43D1-8A46-DACD7A71C283}" srcOrd="0" destOrd="0" presId="urn:microsoft.com/office/officeart/2005/8/layout/vList3"/>
    <dgm:cxn modelId="{8AE5A0AD-46E5-4EB7-A632-84E150683069}" type="presParOf" srcId="{95A27A7E-48F4-483B-965E-E83B87276465}" destId="{614EED14-6AE9-43F3-8223-5C7A0FF62AC0}" srcOrd="1" destOrd="0" presId="urn:microsoft.com/office/officeart/2005/8/layout/vList3"/>
    <dgm:cxn modelId="{4C096337-A65C-4308-857A-70A9635CD596}" type="presParOf" srcId="{6B0E83B2-DF24-4489-BD13-322A55F7C562}" destId="{FF7F5662-EE17-4F9A-93ED-4ACD71B3FB40}" srcOrd="5" destOrd="0" presId="urn:microsoft.com/office/officeart/2005/8/layout/vList3"/>
    <dgm:cxn modelId="{87395EAF-AC40-48B5-806F-01AD5CC57384}" type="presParOf" srcId="{6B0E83B2-DF24-4489-BD13-322A55F7C562}" destId="{031389CA-B4BA-4718-A863-CB4FCCE47C96}" srcOrd="6" destOrd="0" presId="urn:microsoft.com/office/officeart/2005/8/layout/vList3"/>
    <dgm:cxn modelId="{2916904A-BFE5-404E-A3FB-44CA93C1327F}" type="presParOf" srcId="{031389CA-B4BA-4718-A863-CB4FCCE47C96}" destId="{D63CB9A9-C620-414F-9459-E5B3702F672B}" srcOrd="0" destOrd="0" presId="urn:microsoft.com/office/officeart/2005/8/layout/vList3"/>
    <dgm:cxn modelId="{1B16FB7F-6644-4DFB-9193-2781C640E208}" type="presParOf" srcId="{031389CA-B4BA-4718-A863-CB4FCCE47C96}" destId="{3A28B811-AB8B-4CE7-9B59-E5B7C6435C3B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A0DE34D8-CBCF-4B42-97CE-8D5058A53654}" type="doc">
      <dgm:prSet loTypeId="urn:microsoft.com/office/officeart/2005/8/layout/vList3" loCatId="list" qsTypeId="urn:microsoft.com/office/officeart/2005/8/quickstyle/simple5" qsCatId="simple" csTypeId="urn:microsoft.com/office/officeart/2005/8/colors/accent0_1" csCatId="mainScheme" phldr="1"/>
      <dgm:spPr/>
    </dgm:pt>
    <dgm:pt modelId="{6377BCDF-0B9C-4F7F-A433-4B4EEC68735A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Ocena bezpieczeństwa</a:t>
          </a:r>
        </a:p>
      </dgm:t>
    </dgm:pt>
    <dgm:pt modelId="{E5363679-2280-4EDD-8B17-AB75BD8475BE}" type="parTrans" cxnId="{8823B838-2E2F-48AA-96BB-4E682EFBB695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CBC16E32-4A2D-4D30-9545-1B051E81478F}" type="sibTrans" cxnId="{8823B838-2E2F-48AA-96BB-4E682EFBB695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39F96848-9CD2-409E-8F1E-EE3D2300332A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Sprawdź przytomność</a:t>
          </a:r>
        </a:p>
      </dgm:t>
    </dgm:pt>
    <dgm:pt modelId="{972F0727-DDE2-4BC5-9DE9-A7E24BB58CD5}" type="parTrans" cxnId="{D7E8A3A5-6E76-4AE4-BE56-7BEB481A21BF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AAE80BE3-5672-4C69-AA51-8B1A7C958618}" type="sibTrans" cxnId="{D7E8A3A5-6E76-4AE4-BE56-7BEB481A21BF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E103BA6E-AA84-419E-A464-481E93A1A633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Zawołaj o pomoc</a:t>
          </a:r>
        </a:p>
      </dgm:t>
    </dgm:pt>
    <dgm:pt modelId="{2C7EEEAC-CF5E-4582-BB48-4E101974C6B3}" type="parTrans" cxnId="{91CAD1DB-F3A2-42F5-A6DD-6C2299528D31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E4170AEB-D811-44EF-83C6-304BCA4569D4}" type="sibTrans" cxnId="{91CAD1DB-F3A2-42F5-A6DD-6C2299528D31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75EB72E5-13F7-4C65-9AD4-E270B5B017E9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Udrożnij drogi oddechowe</a:t>
          </a:r>
        </a:p>
      </dgm:t>
    </dgm:pt>
    <dgm:pt modelId="{B22C4742-518A-4BEC-8054-ABA67B9FBD57}" type="parTrans" cxnId="{CC1C2654-5A34-4762-ACDB-975C1B7D7CF7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59FD77B5-300E-4B92-851E-E9AFB8E3ECC2}" type="sibTrans" cxnId="{CC1C2654-5A34-4762-ACDB-975C1B7D7CF7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24CAD098-6D7E-40D8-97A6-92AEA9D01B94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Skontroluj oddech</a:t>
          </a:r>
        </a:p>
      </dgm:t>
    </dgm:pt>
    <dgm:pt modelId="{4E63F136-69A1-4983-A040-7FE9FA80461D}" type="parTrans" cxnId="{FB224658-95AB-4251-A1AE-2B0F0329FB94}">
      <dgm:prSet/>
      <dgm:spPr/>
      <dgm:t>
        <a:bodyPr/>
        <a:lstStyle/>
        <a:p>
          <a:endParaRPr lang="pl-PL"/>
        </a:p>
      </dgm:t>
    </dgm:pt>
    <dgm:pt modelId="{1EE3564C-F7B7-4863-B666-2E4E4DD8FAF2}" type="sibTrans" cxnId="{FB224658-95AB-4251-A1AE-2B0F0329FB94}">
      <dgm:prSet/>
      <dgm:spPr/>
      <dgm:t>
        <a:bodyPr/>
        <a:lstStyle/>
        <a:p>
          <a:endParaRPr lang="pl-PL"/>
        </a:p>
      </dgm:t>
    </dgm:pt>
    <dgm:pt modelId="{A9D559F1-941B-4604-96DA-C13FC82AC6B1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Wezwij pogotowie</a:t>
          </a:r>
        </a:p>
      </dgm:t>
    </dgm:pt>
    <dgm:pt modelId="{1D7E21A4-B680-477A-ACFE-E27300F4BB3B}" type="parTrans" cxnId="{E484D2F9-D78E-4442-8A85-BB21E95868B8}">
      <dgm:prSet/>
      <dgm:spPr/>
      <dgm:t>
        <a:bodyPr/>
        <a:lstStyle/>
        <a:p>
          <a:endParaRPr lang="pl-PL"/>
        </a:p>
      </dgm:t>
    </dgm:pt>
    <dgm:pt modelId="{0D1C9761-9E1C-4227-870A-5C69599C7683}" type="sibTrans" cxnId="{E484D2F9-D78E-4442-8A85-BB21E95868B8}">
      <dgm:prSet/>
      <dgm:spPr/>
      <dgm:t>
        <a:bodyPr/>
        <a:lstStyle/>
        <a:p>
          <a:endParaRPr lang="pl-PL"/>
        </a:p>
      </dgm:t>
    </dgm:pt>
    <dgm:pt modelId="{6B0E83B2-DF24-4489-BD13-322A55F7C562}" type="pres">
      <dgm:prSet presAssocID="{A0DE34D8-CBCF-4B42-97CE-8D5058A53654}" presName="linearFlow" presStyleCnt="0">
        <dgm:presLayoutVars>
          <dgm:dir/>
          <dgm:resizeHandles val="exact"/>
        </dgm:presLayoutVars>
      </dgm:prSet>
      <dgm:spPr/>
    </dgm:pt>
    <dgm:pt modelId="{CE2A0BD7-A2A6-40D0-8D2C-15043899A255}" type="pres">
      <dgm:prSet presAssocID="{6377BCDF-0B9C-4F7F-A433-4B4EEC68735A}" presName="composite" presStyleCnt="0"/>
      <dgm:spPr/>
    </dgm:pt>
    <dgm:pt modelId="{1F4ADC11-EEB9-45DD-A616-3421A04E56A7}" type="pres">
      <dgm:prSet presAssocID="{6377BCDF-0B9C-4F7F-A433-4B4EEC68735A}" presName="imgShp" presStyleLbl="fgImgPlace1" presStyleIdx="0" presStyleCnt="6"/>
      <dgm:spPr>
        <a:solidFill>
          <a:schemeClr val="bg1"/>
        </a:solidFill>
      </dgm:spPr>
    </dgm:pt>
    <dgm:pt modelId="{9448BC2C-687D-46BB-9D2C-ADDC405478F6}" type="pres">
      <dgm:prSet presAssocID="{6377BCDF-0B9C-4F7F-A433-4B4EEC68735A}" presName="txShp" presStyleLbl="node1" presStyleIdx="0" presStyleCnt="6" custScaleY="60650">
        <dgm:presLayoutVars>
          <dgm:bulletEnabled val="1"/>
        </dgm:presLayoutVars>
      </dgm:prSet>
      <dgm:spPr/>
    </dgm:pt>
    <dgm:pt modelId="{831CC656-79DE-44B6-A682-8CB35B2530A7}" type="pres">
      <dgm:prSet presAssocID="{CBC16E32-4A2D-4D30-9545-1B051E81478F}" presName="spacing" presStyleCnt="0"/>
      <dgm:spPr/>
    </dgm:pt>
    <dgm:pt modelId="{4030600C-5BFA-4DB4-BBCF-6E41DEEB20D9}" type="pres">
      <dgm:prSet presAssocID="{39F96848-9CD2-409E-8F1E-EE3D2300332A}" presName="composite" presStyleCnt="0"/>
      <dgm:spPr/>
    </dgm:pt>
    <dgm:pt modelId="{CDB68110-A189-4096-B955-1CA555536223}" type="pres">
      <dgm:prSet presAssocID="{39F96848-9CD2-409E-8F1E-EE3D2300332A}" presName="imgShp" presStyleLbl="fgImgPlace1" presStyleIdx="1" presStyleCnt="6"/>
      <dgm:spPr>
        <a:solidFill>
          <a:schemeClr val="bg1"/>
        </a:solidFill>
      </dgm:spPr>
    </dgm:pt>
    <dgm:pt modelId="{C799B7E8-4D18-4C5A-826F-9884238B8CCB}" type="pres">
      <dgm:prSet presAssocID="{39F96848-9CD2-409E-8F1E-EE3D2300332A}" presName="txShp" presStyleLbl="node1" presStyleIdx="1" presStyleCnt="6" custScaleY="64377">
        <dgm:presLayoutVars>
          <dgm:bulletEnabled val="1"/>
        </dgm:presLayoutVars>
      </dgm:prSet>
      <dgm:spPr/>
    </dgm:pt>
    <dgm:pt modelId="{5B34C70C-0ED2-4340-8CF4-05E1CF92B520}" type="pres">
      <dgm:prSet presAssocID="{AAE80BE3-5672-4C69-AA51-8B1A7C958618}" presName="spacing" presStyleCnt="0"/>
      <dgm:spPr/>
    </dgm:pt>
    <dgm:pt modelId="{95A27A7E-48F4-483B-965E-E83B87276465}" type="pres">
      <dgm:prSet presAssocID="{E103BA6E-AA84-419E-A464-481E93A1A633}" presName="composite" presStyleCnt="0"/>
      <dgm:spPr/>
    </dgm:pt>
    <dgm:pt modelId="{34A60002-78DC-43D1-8A46-DACD7A71C283}" type="pres">
      <dgm:prSet presAssocID="{E103BA6E-AA84-419E-A464-481E93A1A633}" presName="imgShp" presStyleLbl="fgImgPlace1" presStyleIdx="2" presStyleCnt="6"/>
      <dgm:spPr>
        <a:solidFill>
          <a:schemeClr val="bg1"/>
        </a:solidFill>
      </dgm:spPr>
    </dgm:pt>
    <dgm:pt modelId="{614EED14-6AE9-43F3-8223-5C7A0FF62AC0}" type="pres">
      <dgm:prSet presAssocID="{E103BA6E-AA84-419E-A464-481E93A1A633}" presName="txShp" presStyleLbl="node1" presStyleIdx="2" presStyleCnt="6" custScaleY="63625">
        <dgm:presLayoutVars>
          <dgm:bulletEnabled val="1"/>
        </dgm:presLayoutVars>
      </dgm:prSet>
      <dgm:spPr/>
    </dgm:pt>
    <dgm:pt modelId="{FF7F5662-EE17-4F9A-93ED-4ACD71B3FB40}" type="pres">
      <dgm:prSet presAssocID="{E4170AEB-D811-44EF-83C6-304BCA4569D4}" presName="spacing" presStyleCnt="0"/>
      <dgm:spPr/>
    </dgm:pt>
    <dgm:pt modelId="{031389CA-B4BA-4718-A863-CB4FCCE47C96}" type="pres">
      <dgm:prSet presAssocID="{75EB72E5-13F7-4C65-9AD4-E270B5B017E9}" presName="composite" presStyleCnt="0"/>
      <dgm:spPr/>
    </dgm:pt>
    <dgm:pt modelId="{D63CB9A9-C620-414F-9459-E5B3702F672B}" type="pres">
      <dgm:prSet presAssocID="{75EB72E5-13F7-4C65-9AD4-E270B5B017E9}" presName="imgShp" presStyleLbl="fgImgPlace1" presStyleIdx="3" presStyleCnt="6"/>
      <dgm:spPr>
        <a:solidFill>
          <a:schemeClr val="bg1"/>
        </a:solidFill>
      </dgm:spPr>
    </dgm:pt>
    <dgm:pt modelId="{3A28B811-AB8B-4CE7-9B59-E5B7C6435C3B}" type="pres">
      <dgm:prSet presAssocID="{75EB72E5-13F7-4C65-9AD4-E270B5B017E9}" presName="txShp" presStyleLbl="node1" presStyleIdx="3" presStyleCnt="6" custScaleY="58898">
        <dgm:presLayoutVars>
          <dgm:bulletEnabled val="1"/>
        </dgm:presLayoutVars>
      </dgm:prSet>
      <dgm:spPr/>
    </dgm:pt>
    <dgm:pt modelId="{D3B29FAC-7AEE-4D0E-939A-2489F08B9564}" type="pres">
      <dgm:prSet presAssocID="{59FD77B5-300E-4B92-851E-E9AFB8E3ECC2}" presName="spacing" presStyleCnt="0"/>
      <dgm:spPr/>
    </dgm:pt>
    <dgm:pt modelId="{D6F5C064-D1AE-4DD5-B06D-96DDA20D336D}" type="pres">
      <dgm:prSet presAssocID="{24CAD098-6D7E-40D8-97A6-92AEA9D01B94}" presName="composite" presStyleCnt="0"/>
      <dgm:spPr/>
    </dgm:pt>
    <dgm:pt modelId="{DD2FD030-357D-4039-8515-A43AC0872EAC}" type="pres">
      <dgm:prSet presAssocID="{24CAD098-6D7E-40D8-97A6-92AEA9D01B94}" presName="imgShp" presStyleLbl="fgImgPlace1" presStyleIdx="4" presStyleCnt="6"/>
      <dgm:spPr>
        <a:solidFill>
          <a:schemeClr val="bg1"/>
        </a:solidFill>
      </dgm:spPr>
    </dgm:pt>
    <dgm:pt modelId="{3179ED4F-38A9-47AA-ABBD-5DA3BB723A9A}" type="pres">
      <dgm:prSet presAssocID="{24CAD098-6D7E-40D8-97A6-92AEA9D01B94}" presName="txShp" presStyleLbl="node1" presStyleIdx="4" presStyleCnt="6" custScaleY="67209">
        <dgm:presLayoutVars>
          <dgm:bulletEnabled val="1"/>
        </dgm:presLayoutVars>
      </dgm:prSet>
      <dgm:spPr/>
    </dgm:pt>
    <dgm:pt modelId="{E8255A1A-244A-4319-BAFF-6AD15C759683}" type="pres">
      <dgm:prSet presAssocID="{1EE3564C-F7B7-4863-B666-2E4E4DD8FAF2}" presName="spacing" presStyleCnt="0"/>
      <dgm:spPr/>
    </dgm:pt>
    <dgm:pt modelId="{EF80222B-7574-4B30-A287-E1891C7C2A58}" type="pres">
      <dgm:prSet presAssocID="{A9D559F1-941B-4604-96DA-C13FC82AC6B1}" presName="composite" presStyleCnt="0"/>
      <dgm:spPr/>
    </dgm:pt>
    <dgm:pt modelId="{102B512D-A3E2-4BAB-AF32-EB1FBDA26065}" type="pres">
      <dgm:prSet presAssocID="{A9D559F1-941B-4604-96DA-C13FC82AC6B1}" presName="imgShp" presStyleLbl="fgImgPlace1" presStyleIdx="5" presStyleCnt="6"/>
      <dgm:spPr>
        <a:solidFill>
          <a:schemeClr val="bg1"/>
        </a:solidFill>
      </dgm:spPr>
    </dgm:pt>
    <dgm:pt modelId="{C7073A55-D2C4-47BB-8010-8E2D88AD54D7}" type="pres">
      <dgm:prSet presAssocID="{A9D559F1-941B-4604-96DA-C13FC82AC6B1}" presName="txShp" presStyleLbl="node1" presStyleIdx="5" presStyleCnt="6" custScaleY="65104">
        <dgm:presLayoutVars>
          <dgm:bulletEnabled val="1"/>
        </dgm:presLayoutVars>
      </dgm:prSet>
      <dgm:spPr/>
    </dgm:pt>
  </dgm:ptLst>
  <dgm:cxnLst>
    <dgm:cxn modelId="{9994BE0C-C607-40C1-A33A-51254FCCEF1A}" type="presOf" srcId="{24CAD098-6D7E-40D8-97A6-92AEA9D01B94}" destId="{3179ED4F-38A9-47AA-ABBD-5DA3BB723A9A}" srcOrd="0" destOrd="0" presId="urn:microsoft.com/office/officeart/2005/8/layout/vList3"/>
    <dgm:cxn modelId="{4D203528-A9C8-4D82-9B68-1E4597CBAF2A}" type="presOf" srcId="{A9D559F1-941B-4604-96DA-C13FC82AC6B1}" destId="{C7073A55-D2C4-47BB-8010-8E2D88AD54D7}" srcOrd="0" destOrd="0" presId="urn:microsoft.com/office/officeart/2005/8/layout/vList3"/>
    <dgm:cxn modelId="{8823B838-2E2F-48AA-96BB-4E682EFBB695}" srcId="{A0DE34D8-CBCF-4B42-97CE-8D5058A53654}" destId="{6377BCDF-0B9C-4F7F-A433-4B4EEC68735A}" srcOrd="0" destOrd="0" parTransId="{E5363679-2280-4EDD-8B17-AB75BD8475BE}" sibTransId="{CBC16E32-4A2D-4D30-9545-1B051E81478F}"/>
    <dgm:cxn modelId="{0D4EC346-843A-4C4A-AFD4-C1AA2A41827A}" type="presOf" srcId="{6377BCDF-0B9C-4F7F-A433-4B4EEC68735A}" destId="{9448BC2C-687D-46BB-9D2C-ADDC405478F6}" srcOrd="0" destOrd="0" presId="urn:microsoft.com/office/officeart/2005/8/layout/vList3"/>
    <dgm:cxn modelId="{EFFD564D-43A3-4F58-9414-A1D148BD8657}" type="presOf" srcId="{39F96848-9CD2-409E-8F1E-EE3D2300332A}" destId="{C799B7E8-4D18-4C5A-826F-9884238B8CCB}" srcOrd="0" destOrd="0" presId="urn:microsoft.com/office/officeart/2005/8/layout/vList3"/>
    <dgm:cxn modelId="{55173F72-DC31-4137-8762-EFA277998B23}" type="presOf" srcId="{A0DE34D8-CBCF-4B42-97CE-8D5058A53654}" destId="{6B0E83B2-DF24-4489-BD13-322A55F7C562}" srcOrd="0" destOrd="0" presId="urn:microsoft.com/office/officeart/2005/8/layout/vList3"/>
    <dgm:cxn modelId="{CC1C2654-5A34-4762-ACDB-975C1B7D7CF7}" srcId="{A0DE34D8-CBCF-4B42-97CE-8D5058A53654}" destId="{75EB72E5-13F7-4C65-9AD4-E270B5B017E9}" srcOrd="3" destOrd="0" parTransId="{B22C4742-518A-4BEC-8054-ABA67B9FBD57}" sibTransId="{59FD77B5-300E-4B92-851E-E9AFB8E3ECC2}"/>
    <dgm:cxn modelId="{FB224658-95AB-4251-A1AE-2B0F0329FB94}" srcId="{A0DE34D8-CBCF-4B42-97CE-8D5058A53654}" destId="{24CAD098-6D7E-40D8-97A6-92AEA9D01B94}" srcOrd="4" destOrd="0" parTransId="{4E63F136-69A1-4983-A040-7FE9FA80461D}" sibTransId="{1EE3564C-F7B7-4863-B666-2E4E4DD8FAF2}"/>
    <dgm:cxn modelId="{D7E8A3A5-6E76-4AE4-BE56-7BEB481A21BF}" srcId="{A0DE34D8-CBCF-4B42-97CE-8D5058A53654}" destId="{39F96848-9CD2-409E-8F1E-EE3D2300332A}" srcOrd="1" destOrd="0" parTransId="{972F0727-DDE2-4BC5-9DE9-A7E24BB58CD5}" sibTransId="{AAE80BE3-5672-4C69-AA51-8B1A7C958618}"/>
    <dgm:cxn modelId="{422CA0AF-09D3-4D2A-8BDE-FADC68260C42}" type="presOf" srcId="{75EB72E5-13F7-4C65-9AD4-E270B5B017E9}" destId="{3A28B811-AB8B-4CE7-9B59-E5B7C6435C3B}" srcOrd="0" destOrd="0" presId="urn:microsoft.com/office/officeart/2005/8/layout/vList3"/>
    <dgm:cxn modelId="{681897D5-3979-489A-BA43-56AA2E8326F2}" type="presOf" srcId="{E103BA6E-AA84-419E-A464-481E93A1A633}" destId="{614EED14-6AE9-43F3-8223-5C7A0FF62AC0}" srcOrd="0" destOrd="0" presId="urn:microsoft.com/office/officeart/2005/8/layout/vList3"/>
    <dgm:cxn modelId="{91CAD1DB-F3A2-42F5-A6DD-6C2299528D31}" srcId="{A0DE34D8-CBCF-4B42-97CE-8D5058A53654}" destId="{E103BA6E-AA84-419E-A464-481E93A1A633}" srcOrd="2" destOrd="0" parTransId="{2C7EEEAC-CF5E-4582-BB48-4E101974C6B3}" sibTransId="{E4170AEB-D811-44EF-83C6-304BCA4569D4}"/>
    <dgm:cxn modelId="{E484D2F9-D78E-4442-8A85-BB21E95868B8}" srcId="{A0DE34D8-CBCF-4B42-97CE-8D5058A53654}" destId="{A9D559F1-941B-4604-96DA-C13FC82AC6B1}" srcOrd="5" destOrd="0" parTransId="{1D7E21A4-B680-477A-ACFE-E27300F4BB3B}" sibTransId="{0D1C9761-9E1C-4227-870A-5C69599C7683}"/>
    <dgm:cxn modelId="{25FD7C8A-4E83-4759-A65B-BC0A7E0ED6D5}" type="presParOf" srcId="{6B0E83B2-DF24-4489-BD13-322A55F7C562}" destId="{CE2A0BD7-A2A6-40D0-8D2C-15043899A255}" srcOrd="0" destOrd="0" presId="urn:microsoft.com/office/officeart/2005/8/layout/vList3"/>
    <dgm:cxn modelId="{29DA0BA7-A19A-4F6E-883B-D7CAF470C23E}" type="presParOf" srcId="{CE2A0BD7-A2A6-40D0-8D2C-15043899A255}" destId="{1F4ADC11-EEB9-45DD-A616-3421A04E56A7}" srcOrd="0" destOrd="0" presId="urn:microsoft.com/office/officeart/2005/8/layout/vList3"/>
    <dgm:cxn modelId="{F2B3F5B7-1A46-4A7D-9576-9663B89104AA}" type="presParOf" srcId="{CE2A0BD7-A2A6-40D0-8D2C-15043899A255}" destId="{9448BC2C-687D-46BB-9D2C-ADDC405478F6}" srcOrd="1" destOrd="0" presId="urn:microsoft.com/office/officeart/2005/8/layout/vList3"/>
    <dgm:cxn modelId="{47872199-A5D3-495E-A8DC-52F246F9BAE6}" type="presParOf" srcId="{6B0E83B2-DF24-4489-BD13-322A55F7C562}" destId="{831CC656-79DE-44B6-A682-8CB35B2530A7}" srcOrd="1" destOrd="0" presId="urn:microsoft.com/office/officeart/2005/8/layout/vList3"/>
    <dgm:cxn modelId="{3DD53CD0-087D-4C62-9847-5FB5FA775E03}" type="presParOf" srcId="{6B0E83B2-DF24-4489-BD13-322A55F7C562}" destId="{4030600C-5BFA-4DB4-BBCF-6E41DEEB20D9}" srcOrd="2" destOrd="0" presId="urn:microsoft.com/office/officeart/2005/8/layout/vList3"/>
    <dgm:cxn modelId="{EF630A24-B758-498E-A813-E51AB73B60BC}" type="presParOf" srcId="{4030600C-5BFA-4DB4-BBCF-6E41DEEB20D9}" destId="{CDB68110-A189-4096-B955-1CA555536223}" srcOrd="0" destOrd="0" presId="urn:microsoft.com/office/officeart/2005/8/layout/vList3"/>
    <dgm:cxn modelId="{AA93D8B4-A29F-40BB-B7C1-F7D3BF861F4C}" type="presParOf" srcId="{4030600C-5BFA-4DB4-BBCF-6E41DEEB20D9}" destId="{C799B7E8-4D18-4C5A-826F-9884238B8CCB}" srcOrd="1" destOrd="0" presId="urn:microsoft.com/office/officeart/2005/8/layout/vList3"/>
    <dgm:cxn modelId="{00C0EF2F-7739-43E1-9263-A635763A93D2}" type="presParOf" srcId="{6B0E83B2-DF24-4489-BD13-322A55F7C562}" destId="{5B34C70C-0ED2-4340-8CF4-05E1CF92B520}" srcOrd="3" destOrd="0" presId="urn:microsoft.com/office/officeart/2005/8/layout/vList3"/>
    <dgm:cxn modelId="{80D477CE-B003-4A5C-AE5E-D45AD4943550}" type="presParOf" srcId="{6B0E83B2-DF24-4489-BD13-322A55F7C562}" destId="{95A27A7E-48F4-483B-965E-E83B87276465}" srcOrd="4" destOrd="0" presId="urn:microsoft.com/office/officeart/2005/8/layout/vList3"/>
    <dgm:cxn modelId="{312DE7ED-B954-49F0-9017-E7D3C68A2D90}" type="presParOf" srcId="{95A27A7E-48F4-483B-965E-E83B87276465}" destId="{34A60002-78DC-43D1-8A46-DACD7A71C283}" srcOrd="0" destOrd="0" presId="urn:microsoft.com/office/officeart/2005/8/layout/vList3"/>
    <dgm:cxn modelId="{8AE5A0AD-46E5-4EB7-A632-84E150683069}" type="presParOf" srcId="{95A27A7E-48F4-483B-965E-E83B87276465}" destId="{614EED14-6AE9-43F3-8223-5C7A0FF62AC0}" srcOrd="1" destOrd="0" presId="urn:microsoft.com/office/officeart/2005/8/layout/vList3"/>
    <dgm:cxn modelId="{4C096337-A65C-4308-857A-70A9635CD596}" type="presParOf" srcId="{6B0E83B2-DF24-4489-BD13-322A55F7C562}" destId="{FF7F5662-EE17-4F9A-93ED-4ACD71B3FB40}" srcOrd="5" destOrd="0" presId="urn:microsoft.com/office/officeart/2005/8/layout/vList3"/>
    <dgm:cxn modelId="{87395EAF-AC40-48B5-806F-01AD5CC57384}" type="presParOf" srcId="{6B0E83B2-DF24-4489-BD13-322A55F7C562}" destId="{031389CA-B4BA-4718-A863-CB4FCCE47C96}" srcOrd="6" destOrd="0" presId="urn:microsoft.com/office/officeart/2005/8/layout/vList3"/>
    <dgm:cxn modelId="{2916904A-BFE5-404E-A3FB-44CA93C1327F}" type="presParOf" srcId="{031389CA-B4BA-4718-A863-CB4FCCE47C96}" destId="{D63CB9A9-C620-414F-9459-E5B3702F672B}" srcOrd="0" destOrd="0" presId="urn:microsoft.com/office/officeart/2005/8/layout/vList3"/>
    <dgm:cxn modelId="{1B16FB7F-6644-4DFB-9193-2781C640E208}" type="presParOf" srcId="{031389CA-B4BA-4718-A863-CB4FCCE47C96}" destId="{3A28B811-AB8B-4CE7-9B59-E5B7C6435C3B}" srcOrd="1" destOrd="0" presId="urn:microsoft.com/office/officeart/2005/8/layout/vList3"/>
    <dgm:cxn modelId="{8351F245-0865-4BB9-9A28-685805119232}" type="presParOf" srcId="{6B0E83B2-DF24-4489-BD13-322A55F7C562}" destId="{D3B29FAC-7AEE-4D0E-939A-2489F08B9564}" srcOrd="7" destOrd="0" presId="urn:microsoft.com/office/officeart/2005/8/layout/vList3"/>
    <dgm:cxn modelId="{5F27B6C3-27A4-47C4-AAC4-795F40334D7D}" type="presParOf" srcId="{6B0E83B2-DF24-4489-BD13-322A55F7C562}" destId="{D6F5C064-D1AE-4DD5-B06D-96DDA20D336D}" srcOrd="8" destOrd="0" presId="urn:microsoft.com/office/officeart/2005/8/layout/vList3"/>
    <dgm:cxn modelId="{FD778B09-439E-43F7-A2F4-1F1ED1CB4324}" type="presParOf" srcId="{D6F5C064-D1AE-4DD5-B06D-96DDA20D336D}" destId="{DD2FD030-357D-4039-8515-A43AC0872EAC}" srcOrd="0" destOrd="0" presId="urn:microsoft.com/office/officeart/2005/8/layout/vList3"/>
    <dgm:cxn modelId="{53A75DEC-C36B-4E46-B0BD-2D63AF170EE0}" type="presParOf" srcId="{D6F5C064-D1AE-4DD5-B06D-96DDA20D336D}" destId="{3179ED4F-38A9-47AA-ABBD-5DA3BB723A9A}" srcOrd="1" destOrd="0" presId="urn:microsoft.com/office/officeart/2005/8/layout/vList3"/>
    <dgm:cxn modelId="{6EC6C616-F555-4434-A9BD-C9714A6ADD58}" type="presParOf" srcId="{6B0E83B2-DF24-4489-BD13-322A55F7C562}" destId="{E8255A1A-244A-4319-BAFF-6AD15C759683}" srcOrd="9" destOrd="0" presId="urn:microsoft.com/office/officeart/2005/8/layout/vList3"/>
    <dgm:cxn modelId="{5C1690A4-AA19-4823-BFE6-8DA3EE915A11}" type="presParOf" srcId="{6B0E83B2-DF24-4489-BD13-322A55F7C562}" destId="{EF80222B-7574-4B30-A287-E1891C7C2A58}" srcOrd="10" destOrd="0" presId="urn:microsoft.com/office/officeart/2005/8/layout/vList3"/>
    <dgm:cxn modelId="{488F52C2-6E6E-4376-80E2-D5F4EEB98F84}" type="presParOf" srcId="{EF80222B-7574-4B30-A287-E1891C7C2A58}" destId="{102B512D-A3E2-4BAB-AF32-EB1FBDA26065}" srcOrd="0" destOrd="0" presId="urn:microsoft.com/office/officeart/2005/8/layout/vList3"/>
    <dgm:cxn modelId="{1EF43902-35C8-484B-86B1-49824F2BE2F7}" type="presParOf" srcId="{EF80222B-7574-4B30-A287-E1891C7C2A58}" destId="{C7073A55-D2C4-47BB-8010-8E2D88AD54D7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A0DE34D8-CBCF-4B42-97CE-8D5058A53654}" type="doc">
      <dgm:prSet loTypeId="urn:microsoft.com/office/officeart/2005/8/layout/vList3" loCatId="list" qsTypeId="urn:microsoft.com/office/officeart/2005/8/quickstyle/simple5" qsCatId="simple" csTypeId="urn:microsoft.com/office/officeart/2005/8/colors/accent0_1" csCatId="mainScheme" phldr="1"/>
      <dgm:spPr/>
    </dgm:pt>
    <dgm:pt modelId="{6377BCDF-0B9C-4F7F-A433-4B4EEC68735A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Ocena bezpieczeństwa</a:t>
          </a:r>
        </a:p>
      </dgm:t>
    </dgm:pt>
    <dgm:pt modelId="{E5363679-2280-4EDD-8B17-AB75BD8475BE}" type="parTrans" cxnId="{8823B838-2E2F-48AA-96BB-4E682EFBB695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CBC16E32-4A2D-4D30-9545-1B051E81478F}" type="sibTrans" cxnId="{8823B838-2E2F-48AA-96BB-4E682EFBB695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39F96848-9CD2-409E-8F1E-EE3D2300332A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Sprawdź przytomność</a:t>
          </a:r>
        </a:p>
      </dgm:t>
    </dgm:pt>
    <dgm:pt modelId="{972F0727-DDE2-4BC5-9DE9-A7E24BB58CD5}" type="parTrans" cxnId="{D7E8A3A5-6E76-4AE4-BE56-7BEB481A21BF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AAE80BE3-5672-4C69-AA51-8B1A7C958618}" type="sibTrans" cxnId="{D7E8A3A5-6E76-4AE4-BE56-7BEB481A21BF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E103BA6E-AA84-419E-A464-481E93A1A633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Zawołaj o pomoc</a:t>
          </a:r>
        </a:p>
      </dgm:t>
    </dgm:pt>
    <dgm:pt modelId="{2C7EEEAC-CF5E-4582-BB48-4E101974C6B3}" type="parTrans" cxnId="{91CAD1DB-F3A2-42F5-A6DD-6C2299528D31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E4170AEB-D811-44EF-83C6-304BCA4569D4}" type="sibTrans" cxnId="{91CAD1DB-F3A2-42F5-A6DD-6C2299528D31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75EB72E5-13F7-4C65-9AD4-E270B5B017E9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Udrożnij drogi oddechowe</a:t>
          </a:r>
        </a:p>
      </dgm:t>
    </dgm:pt>
    <dgm:pt modelId="{B22C4742-518A-4BEC-8054-ABA67B9FBD57}" type="parTrans" cxnId="{CC1C2654-5A34-4762-ACDB-975C1B7D7CF7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59FD77B5-300E-4B92-851E-E9AFB8E3ECC2}" type="sibTrans" cxnId="{CC1C2654-5A34-4762-ACDB-975C1B7D7CF7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6B0E83B2-DF24-4489-BD13-322A55F7C562}" type="pres">
      <dgm:prSet presAssocID="{A0DE34D8-CBCF-4B42-97CE-8D5058A53654}" presName="linearFlow" presStyleCnt="0">
        <dgm:presLayoutVars>
          <dgm:dir/>
          <dgm:resizeHandles val="exact"/>
        </dgm:presLayoutVars>
      </dgm:prSet>
      <dgm:spPr/>
    </dgm:pt>
    <dgm:pt modelId="{CE2A0BD7-A2A6-40D0-8D2C-15043899A255}" type="pres">
      <dgm:prSet presAssocID="{6377BCDF-0B9C-4F7F-A433-4B4EEC68735A}" presName="composite" presStyleCnt="0"/>
      <dgm:spPr/>
    </dgm:pt>
    <dgm:pt modelId="{1F4ADC11-EEB9-45DD-A616-3421A04E56A7}" type="pres">
      <dgm:prSet presAssocID="{6377BCDF-0B9C-4F7F-A433-4B4EEC68735A}" presName="imgShp" presStyleLbl="fgImgPlace1" presStyleIdx="0" presStyleCnt="4"/>
      <dgm:spPr>
        <a:solidFill>
          <a:schemeClr val="bg1"/>
        </a:solidFill>
      </dgm:spPr>
    </dgm:pt>
    <dgm:pt modelId="{9448BC2C-687D-46BB-9D2C-ADDC405478F6}" type="pres">
      <dgm:prSet presAssocID="{6377BCDF-0B9C-4F7F-A433-4B4EEC68735A}" presName="txShp" presStyleLbl="node1" presStyleIdx="0" presStyleCnt="4" custScaleY="60650">
        <dgm:presLayoutVars>
          <dgm:bulletEnabled val="1"/>
        </dgm:presLayoutVars>
      </dgm:prSet>
      <dgm:spPr/>
    </dgm:pt>
    <dgm:pt modelId="{831CC656-79DE-44B6-A682-8CB35B2530A7}" type="pres">
      <dgm:prSet presAssocID="{CBC16E32-4A2D-4D30-9545-1B051E81478F}" presName="spacing" presStyleCnt="0"/>
      <dgm:spPr/>
    </dgm:pt>
    <dgm:pt modelId="{4030600C-5BFA-4DB4-BBCF-6E41DEEB20D9}" type="pres">
      <dgm:prSet presAssocID="{39F96848-9CD2-409E-8F1E-EE3D2300332A}" presName="composite" presStyleCnt="0"/>
      <dgm:spPr/>
    </dgm:pt>
    <dgm:pt modelId="{CDB68110-A189-4096-B955-1CA555536223}" type="pres">
      <dgm:prSet presAssocID="{39F96848-9CD2-409E-8F1E-EE3D2300332A}" presName="imgShp" presStyleLbl="fgImgPlace1" presStyleIdx="1" presStyleCnt="4"/>
      <dgm:spPr>
        <a:solidFill>
          <a:schemeClr val="bg1"/>
        </a:solidFill>
      </dgm:spPr>
    </dgm:pt>
    <dgm:pt modelId="{C799B7E8-4D18-4C5A-826F-9884238B8CCB}" type="pres">
      <dgm:prSet presAssocID="{39F96848-9CD2-409E-8F1E-EE3D2300332A}" presName="txShp" presStyleLbl="node1" presStyleIdx="1" presStyleCnt="4" custScaleY="64377">
        <dgm:presLayoutVars>
          <dgm:bulletEnabled val="1"/>
        </dgm:presLayoutVars>
      </dgm:prSet>
      <dgm:spPr/>
    </dgm:pt>
    <dgm:pt modelId="{5B34C70C-0ED2-4340-8CF4-05E1CF92B520}" type="pres">
      <dgm:prSet presAssocID="{AAE80BE3-5672-4C69-AA51-8B1A7C958618}" presName="spacing" presStyleCnt="0"/>
      <dgm:spPr/>
    </dgm:pt>
    <dgm:pt modelId="{95A27A7E-48F4-483B-965E-E83B87276465}" type="pres">
      <dgm:prSet presAssocID="{E103BA6E-AA84-419E-A464-481E93A1A633}" presName="composite" presStyleCnt="0"/>
      <dgm:spPr/>
    </dgm:pt>
    <dgm:pt modelId="{34A60002-78DC-43D1-8A46-DACD7A71C283}" type="pres">
      <dgm:prSet presAssocID="{E103BA6E-AA84-419E-A464-481E93A1A633}" presName="imgShp" presStyleLbl="fgImgPlace1" presStyleIdx="2" presStyleCnt="4"/>
      <dgm:spPr>
        <a:solidFill>
          <a:schemeClr val="bg1"/>
        </a:solidFill>
      </dgm:spPr>
    </dgm:pt>
    <dgm:pt modelId="{614EED14-6AE9-43F3-8223-5C7A0FF62AC0}" type="pres">
      <dgm:prSet presAssocID="{E103BA6E-AA84-419E-A464-481E93A1A633}" presName="txShp" presStyleLbl="node1" presStyleIdx="2" presStyleCnt="4" custScaleY="63625">
        <dgm:presLayoutVars>
          <dgm:bulletEnabled val="1"/>
        </dgm:presLayoutVars>
      </dgm:prSet>
      <dgm:spPr/>
    </dgm:pt>
    <dgm:pt modelId="{FF7F5662-EE17-4F9A-93ED-4ACD71B3FB40}" type="pres">
      <dgm:prSet presAssocID="{E4170AEB-D811-44EF-83C6-304BCA4569D4}" presName="spacing" presStyleCnt="0"/>
      <dgm:spPr/>
    </dgm:pt>
    <dgm:pt modelId="{031389CA-B4BA-4718-A863-CB4FCCE47C96}" type="pres">
      <dgm:prSet presAssocID="{75EB72E5-13F7-4C65-9AD4-E270B5B017E9}" presName="composite" presStyleCnt="0"/>
      <dgm:spPr/>
    </dgm:pt>
    <dgm:pt modelId="{D63CB9A9-C620-414F-9459-E5B3702F672B}" type="pres">
      <dgm:prSet presAssocID="{75EB72E5-13F7-4C65-9AD4-E270B5B017E9}" presName="imgShp" presStyleLbl="fgImgPlace1" presStyleIdx="3" presStyleCnt="4"/>
      <dgm:spPr>
        <a:solidFill>
          <a:schemeClr val="bg1"/>
        </a:solidFill>
      </dgm:spPr>
    </dgm:pt>
    <dgm:pt modelId="{3A28B811-AB8B-4CE7-9B59-E5B7C6435C3B}" type="pres">
      <dgm:prSet presAssocID="{75EB72E5-13F7-4C65-9AD4-E270B5B017E9}" presName="txShp" presStyleLbl="node1" presStyleIdx="3" presStyleCnt="4" custScaleY="58898">
        <dgm:presLayoutVars>
          <dgm:bulletEnabled val="1"/>
        </dgm:presLayoutVars>
      </dgm:prSet>
      <dgm:spPr/>
    </dgm:pt>
  </dgm:ptLst>
  <dgm:cxnLst>
    <dgm:cxn modelId="{8823B838-2E2F-48AA-96BB-4E682EFBB695}" srcId="{A0DE34D8-CBCF-4B42-97CE-8D5058A53654}" destId="{6377BCDF-0B9C-4F7F-A433-4B4EEC68735A}" srcOrd="0" destOrd="0" parTransId="{E5363679-2280-4EDD-8B17-AB75BD8475BE}" sibTransId="{CBC16E32-4A2D-4D30-9545-1B051E81478F}"/>
    <dgm:cxn modelId="{0D4EC346-843A-4C4A-AFD4-C1AA2A41827A}" type="presOf" srcId="{6377BCDF-0B9C-4F7F-A433-4B4EEC68735A}" destId="{9448BC2C-687D-46BB-9D2C-ADDC405478F6}" srcOrd="0" destOrd="0" presId="urn:microsoft.com/office/officeart/2005/8/layout/vList3"/>
    <dgm:cxn modelId="{EFFD564D-43A3-4F58-9414-A1D148BD8657}" type="presOf" srcId="{39F96848-9CD2-409E-8F1E-EE3D2300332A}" destId="{C799B7E8-4D18-4C5A-826F-9884238B8CCB}" srcOrd="0" destOrd="0" presId="urn:microsoft.com/office/officeart/2005/8/layout/vList3"/>
    <dgm:cxn modelId="{55173F72-DC31-4137-8762-EFA277998B23}" type="presOf" srcId="{A0DE34D8-CBCF-4B42-97CE-8D5058A53654}" destId="{6B0E83B2-DF24-4489-BD13-322A55F7C562}" srcOrd="0" destOrd="0" presId="urn:microsoft.com/office/officeart/2005/8/layout/vList3"/>
    <dgm:cxn modelId="{CC1C2654-5A34-4762-ACDB-975C1B7D7CF7}" srcId="{A0DE34D8-CBCF-4B42-97CE-8D5058A53654}" destId="{75EB72E5-13F7-4C65-9AD4-E270B5B017E9}" srcOrd="3" destOrd="0" parTransId="{B22C4742-518A-4BEC-8054-ABA67B9FBD57}" sibTransId="{59FD77B5-300E-4B92-851E-E9AFB8E3ECC2}"/>
    <dgm:cxn modelId="{D7E8A3A5-6E76-4AE4-BE56-7BEB481A21BF}" srcId="{A0DE34D8-CBCF-4B42-97CE-8D5058A53654}" destId="{39F96848-9CD2-409E-8F1E-EE3D2300332A}" srcOrd="1" destOrd="0" parTransId="{972F0727-DDE2-4BC5-9DE9-A7E24BB58CD5}" sibTransId="{AAE80BE3-5672-4C69-AA51-8B1A7C958618}"/>
    <dgm:cxn modelId="{422CA0AF-09D3-4D2A-8BDE-FADC68260C42}" type="presOf" srcId="{75EB72E5-13F7-4C65-9AD4-E270B5B017E9}" destId="{3A28B811-AB8B-4CE7-9B59-E5B7C6435C3B}" srcOrd="0" destOrd="0" presId="urn:microsoft.com/office/officeart/2005/8/layout/vList3"/>
    <dgm:cxn modelId="{681897D5-3979-489A-BA43-56AA2E8326F2}" type="presOf" srcId="{E103BA6E-AA84-419E-A464-481E93A1A633}" destId="{614EED14-6AE9-43F3-8223-5C7A0FF62AC0}" srcOrd="0" destOrd="0" presId="urn:microsoft.com/office/officeart/2005/8/layout/vList3"/>
    <dgm:cxn modelId="{91CAD1DB-F3A2-42F5-A6DD-6C2299528D31}" srcId="{A0DE34D8-CBCF-4B42-97CE-8D5058A53654}" destId="{E103BA6E-AA84-419E-A464-481E93A1A633}" srcOrd="2" destOrd="0" parTransId="{2C7EEEAC-CF5E-4582-BB48-4E101974C6B3}" sibTransId="{E4170AEB-D811-44EF-83C6-304BCA4569D4}"/>
    <dgm:cxn modelId="{25FD7C8A-4E83-4759-A65B-BC0A7E0ED6D5}" type="presParOf" srcId="{6B0E83B2-DF24-4489-BD13-322A55F7C562}" destId="{CE2A0BD7-A2A6-40D0-8D2C-15043899A255}" srcOrd="0" destOrd="0" presId="urn:microsoft.com/office/officeart/2005/8/layout/vList3"/>
    <dgm:cxn modelId="{29DA0BA7-A19A-4F6E-883B-D7CAF470C23E}" type="presParOf" srcId="{CE2A0BD7-A2A6-40D0-8D2C-15043899A255}" destId="{1F4ADC11-EEB9-45DD-A616-3421A04E56A7}" srcOrd="0" destOrd="0" presId="urn:microsoft.com/office/officeart/2005/8/layout/vList3"/>
    <dgm:cxn modelId="{F2B3F5B7-1A46-4A7D-9576-9663B89104AA}" type="presParOf" srcId="{CE2A0BD7-A2A6-40D0-8D2C-15043899A255}" destId="{9448BC2C-687D-46BB-9D2C-ADDC405478F6}" srcOrd="1" destOrd="0" presId="urn:microsoft.com/office/officeart/2005/8/layout/vList3"/>
    <dgm:cxn modelId="{47872199-A5D3-495E-A8DC-52F246F9BAE6}" type="presParOf" srcId="{6B0E83B2-DF24-4489-BD13-322A55F7C562}" destId="{831CC656-79DE-44B6-A682-8CB35B2530A7}" srcOrd="1" destOrd="0" presId="urn:microsoft.com/office/officeart/2005/8/layout/vList3"/>
    <dgm:cxn modelId="{3DD53CD0-087D-4C62-9847-5FB5FA775E03}" type="presParOf" srcId="{6B0E83B2-DF24-4489-BD13-322A55F7C562}" destId="{4030600C-5BFA-4DB4-BBCF-6E41DEEB20D9}" srcOrd="2" destOrd="0" presId="urn:microsoft.com/office/officeart/2005/8/layout/vList3"/>
    <dgm:cxn modelId="{EF630A24-B758-498E-A813-E51AB73B60BC}" type="presParOf" srcId="{4030600C-5BFA-4DB4-BBCF-6E41DEEB20D9}" destId="{CDB68110-A189-4096-B955-1CA555536223}" srcOrd="0" destOrd="0" presId="urn:microsoft.com/office/officeart/2005/8/layout/vList3"/>
    <dgm:cxn modelId="{AA93D8B4-A29F-40BB-B7C1-F7D3BF861F4C}" type="presParOf" srcId="{4030600C-5BFA-4DB4-BBCF-6E41DEEB20D9}" destId="{C799B7E8-4D18-4C5A-826F-9884238B8CCB}" srcOrd="1" destOrd="0" presId="urn:microsoft.com/office/officeart/2005/8/layout/vList3"/>
    <dgm:cxn modelId="{00C0EF2F-7739-43E1-9263-A635763A93D2}" type="presParOf" srcId="{6B0E83B2-DF24-4489-BD13-322A55F7C562}" destId="{5B34C70C-0ED2-4340-8CF4-05E1CF92B520}" srcOrd="3" destOrd="0" presId="urn:microsoft.com/office/officeart/2005/8/layout/vList3"/>
    <dgm:cxn modelId="{80D477CE-B003-4A5C-AE5E-D45AD4943550}" type="presParOf" srcId="{6B0E83B2-DF24-4489-BD13-322A55F7C562}" destId="{95A27A7E-48F4-483B-965E-E83B87276465}" srcOrd="4" destOrd="0" presId="urn:microsoft.com/office/officeart/2005/8/layout/vList3"/>
    <dgm:cxn modelId="{312DE7ED-B954-49F0-9017-E7D3C68A2D90}" type="presParOf" srcId="{95A27A7E-48F4-483B-965E-E83B87276465}" destId="{34A60002-78DC-43D1-8A46-DACD7A71C283}" srcOrd="0" destOrd="0" presId="urn:microsoft.com/office/officeart/2005/8/layout/vList3"/>
    <dgm:cxn modelId="{8AE5A0AD-46E5-4EB7-A632-84E150683069}" type="presParOf" srcId="{95A27A7E-48F4-483B-965E-E83B87276465}" destId="{614EED14-6AE9-43F3-8223-5C7A0FF62AC0}" srcOrd="1" destOrd="0" presId="urn:microsoft.com/office/officeart/2005/8/layout/vList3"/>
    <dgm:cxn modelId="{4C096337-A65C-4308-857A-70A9635CD596}" type="presParOf" srcId="{6B0E83B2-DF24-4489-BD13-322A55F7C562}" destId="{FF7F5662-EE17-4F9A-93ED-4ACD71B3FB40}" srcOrd="5" destOrd="0" presId="urn:microsoft.com/office/officeart/2005/8/layout/vList3"/>
    <dgm:cxn modelId="{87395EAF-AC40-48B5-806F-01AD5CC57384}" type="presParOf" srcId="{6B0E83B2-DF24-4489-BD13-322A55F7C562}" destId="{031389CA-B4BA-4718-A863-CB4FCCE47C96}" srcOrd="6" destOrd="0" presId="urn:microsoft.com/office/officeart/2005/8/layout/vList3"/>
    <dgm:cxn modelId="{2916904A-BFE5-404E-A3FB-44CA93C1327F}" type="presParOf" srcId="{031389CA-B4BA-4718-A863-CB4FCCE47C96}" destId="{D63CB9A9-C620-414F-9459-E5B3702F672B}" srcOrd="0" destOrd="0" presId="urn:microsoft.com/office/officeart/2005/8/layout/vList3"/>
    <dgm:cxn modelId="{1B16FB7F-6644-4DFB-9193-2781C640E208}" type="presParOf" srcId="{031389CA-B4BA-4718-A863-CB4FCCE47C96}" destId="{3A28B811-AB8B-4CE7-9B59-E5B7C6435C3B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A0DE34D8-CBCF-4B42-97CE-8D5058A53654}" type="doc">
      <dgm:prSet loTypeId="urn:microsoft.com/office/officeart/2005/8/layout/vList3" loCatId="list" qsTypeId="urn:microsoft.com/office/officeart/2005/8/quickstyle/simple5" qsCatId="simple" csTypeId="urn:microsoft.com/office/officeart/2005/8/colors/accent0_1" csCatId="mainScheme" phldr="1"/>
      <dgm:spPr/>
    </dgm:pt>
    <dgm:pt modelId="{6377BCDF-0B9C-4F7F-A433-4B4EEC68735A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Skontroluj oddech</a:t>
          </a:r>
        </a:p>
      </dgm:t>
    </dgm:pt>
    <dgm:pt modelId="{E5363679-2280-4EDD-8B17-AB75BD8475BE}" type="parTrans" cxnId="{8823B838-2E2F-48AA-96BB-4E682EFBB695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CBC16E32-4A2D-4D30-9545-1B051E81478F}" type="sibTrans" cxnId="{8823B838-2E2F-48AA-96BB-4E682EFBB695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39F96848-9CD2-409E-8F1E-EE3D2300332A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Wezwij pogotowie</a:t>
          </a:r>
        </a:p>
      </dgm:t>
    </dgm:pt>
    <dgm:pt modelId="{972F0727-DDE2-4BC5-9DE9-A7E24BB58CD5}" type="parTrans" cxnId="{D7E8A3A5-6E76-4AE4-BE56-7BEB481A21BF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AAE80BE3-5672-4C69-AA51-8B1A7C958618}" type="sibTrans" cxnId="{D7E8A3A5-6E76-4AE4-BE56-7BEB481A21BF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E103BA6E-AA84-419E-A464-481E93A1A633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30 uciśnięć</a:t>
          </a:r>
        </a:p>
      </dgm:t>
    </dgm:pt>
    <dgm:pt modelId="{2C7EEEAC-CF5E-4582-BB48-4E101974C6B3}" type="parTrans" cxnId="{91CAD1DB-F3A2-42F5-A6DD-6C2299528D31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E4170AEB-D811-44EF-83C6-304BCA4569D4}" type="sibTrans" cxnId="{91CAD1DB-F3A2-42F5-A6DD-6C2299528D31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75EB72E5-13F7-4C65-9AD4-E270B5B017E9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2 wdechy</a:t>
          </a:r>
        </a:p>
      </dgm:t>
    </dgm:pt>
    <dgm:pt modelId="{B22C4742-518A-4BEC-8054-ABA67B9FBD57}" type="parTrans" cxnId="{CC1C2654-5A34-4762-ACDB-975C1B7D7CF7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59FD77B5-300E-4B92-851E-E9AFB8E3ECC2}" type="sibTrans" cxnId="{CC1C2654-5A34-4762-ACDB-975C1B7D7CF7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6B0E83B2-DF24-4489-BD13-322A55F7C562}" type="pres">
      <dgm:prSet presAssocID="{A0DE34D8-CBCF-4B42-97CE-8D5058A53654}" presName="linearFlow" presStyleCnt="0">
        <dgm:presLayoutVars>
          <dgm:dir/>
          <dgm:resizeHandles val="exact"/>
        </dgm:presLayoutVars>
      </dgm:prSet>
      <dgm:spPr/>
    </dgm:pt>
    <dgm:pt modelId="{CE2A0BD7-A2A6-40D0-8D2C-15043899A255}" type="pres">
      <dgm:prSet presAssocID="{6377BCDF-0B9C-4F7F-A433-4B4EEC68735A}" presName="composite" presStyleCnt="0"/>
      <dgm:spPr/>
    </dgm:pt>
    <dgm:pt modelId="{1F4ADC11-EEB9-45DD-A616-3421A04E56A7}" type="pres">
      <dgm:prSet presAssocID="{6377BCDF-0B9C-4F7F-A433-4B4EEC68735A}" presName="imgShp" presStyleLbl="fgImgPlace1" presStyleIdx="0" presStyleCnt="4"/>
      <dgm:spPr>
        <a:solidFill>
          <a:schemeClr val="bg1"/>
        </a:solidFill>
      </dgm:spPr>
    </dgm:pt>
    <dgm:pt modelId="{9448BC2C-687D-46BB-9D2C-ADDC405478F6}" type="pres">
      <dgm:prSet presAssocID="{6377BCDF-0B9C-4F7F-A433-4B4EEC68735A}" presName="txShp" presStyleLbl="node1" presStyleIdx="0" presStyleCnt="4" custScaleY="60650">
        <dgm:presLayoutVars>
          <dgm:bulletEnabled val="1"/>
        </dgm:presLayoutVars>
      </dgm:prSet>
      <dgm:spPr/>
    </dgm:pt>
    <dgm:pt modelId="{831CC656-79DE-44B6-A682-8CB35B2530A7}" type="pres">
      <dgm:prSet presAssocID="{CBC16E32-4A2D-4D30-9545-1B051E81478F}" presName="spacing" presStyleCnt="0"/>
      <dgm:spPr/>
    </dgm:pt>
    <dgm:pt modelId="{4030600C-5BFA-4DB4-BBCF-6E41DEEB20D9}" type="pres">
      <dgm:prSet presAssocID="{39F96848-9CD2-409E-8F1E-EE3D2300332A}" presName="composite" presStyleCnt="0"/>
      <dgm:spPr/>
    </dgm:pt>
    <dgm:pt modelId="{CDB68110-A189-4096-B955-1CA555536223}" type="pres">
      <dgm:prSet presAssocID="{39F96848-9CD2-409E-8F1E-EE3D2300332A}" presName="imgShp" presStyleLbl="fgImgPlace1" presStyleIdx="1" presStyleCnt="4"/>
      <dgm:spPr>
        <a:solidFill>
          <a:schemeClr val="bg1"/>
        </a:solidFill>
      </dgm:spPr>
    </dgm:pt>
    <dgm:pt modelId="{C799B7E8-4D18-4C5A-826F-9884238B8CCB}" type="pres">
      <dgm:prSet presAssocID="{39F96848-9CD2-409E-8F1E-EE3D2300332A}" presName="txShp" presStyleLbl="node1" presStyleIdx="1" presStyleCnt="4" custScaleY="64377">
        <dgm:presLayoutVars>
          <dgm:bulletEnabled val="1"/>
        </dgm:presLayoutVars>
      </dgm:prSet>
      <dgm:spPr/>
    </dgm:pt>
    <dgm:pt modelId="{5B34C70C-0ED2-4340-8CF4-05E1CF92B520}" type="pres">
      <dgm:prSet presAssocID="{AAE80BE3-5672-4C69-AA51-8B1A7C958618}" presName="spacing" presStyleCnt="0"/>
      <dgm:spPr/>
    </dgm:pt>
    <dgm:pt modelId="{95A27A7E-48F4-483B-965E-E83B87276465}" type="pres">
      <dgm:prSet presAssocID="{E103BA6E-AA84-419E-A464-481E93A1A633}" presName="composite" presStyleCnt="0"/>
      <dgm:spPr/>
    </dgm:pt>
    <dgm:pt modelId="{34A60002-78DC-43D1-8A46-DACD7A71C283}" type="pres">
      <dgm:prSet presAssocID="{E103BA6E-AA84-419E-A464-481E93A1A633}" presName="imgShp" presStyleLbl="fgImgPlace1" presStyleIdx="2" presStyleCnt="4"/>
      <dgm:spPr>
        <a:solidFill>
          <a:schemeClr val="bg1"/>
        </a:solidFill>
      </dgm:spPr>
    </dgm:pt>
    <dgm:pt modelId="{614EED14-6AE9-43F3-8223-5C7A0FF62AC0}" type="pres">
      <dgm:prSet presAssocID="{E103BA6E-AA84-419E-A464-481E93A1A633}" presName="txShp" presStyleLbl="node1" presStyleIdx="2" presStyleCnt="4" custScaleY="63625">
        <dgm:presLayoutVars>
          <dgm:bulletEnabled val="1"/>
        </dgm:presLayoutVars>
      </dgm:prSet>
      <dgm:spPr/>
    </dgm:pt>
    <dgm:pt modelId="{FF7F5662-EE17-4F9A-93ED-4ACD71B3FB40}" type="pres">
      <dgm:prSet presAssocID="{E4170AEB-D811-44EF-83C6-304BCA4569D4}" presName="spacing" presStyleCnt="0"/>
      <dgm:spPr/>
    </dgm:pt>
    <dgm:pt modelId="{031389CA-B4BA-4718-A863-CB4FCCE47C96}" type="pres">
      <dgm:prSet presAssocID="{75EB72E5-13F7-4C65-9AD4-E270B5B017E9}" presName="composite" presStyleCnt="0"/>
      <dgm:spPr/>
    </dgm:pt>
    <dgm:pt modelId="{D63CB9A9-C620-414F-9459-E5B3702F672B}" type="pres">
      <dgm:prSet presAssocID="{75EB72E5-13F7-4C65-9AD4-E270B5B017E9}" presName="imgShp" presStyleLbl="fgImgPlace1" presStyleIdx="3" presStyleCnt="4"/>
      <dgm:spPr>
        <a:solidFill>
          <a:schemeClr val="bg1"/>
        </a:solidFill>
      </dgm:spPr>
    </dgm:pt>
    <dgm:pt modelId="{3A28B811-AB8B-4CE7-9B59-E5B7C6435C3B}" type="pres">
      <dgm:prSet presAssocID="{75EB72E5-13F7-4C65-9AD4-E270B5B017E9}" presName="txShp" presStyleLbl="node1" presStyleIdx="3" presStyleCnt="4" custScaleY="58898">
        <dgm:presLayoutVars>
          <dgm:bulletEnabled val="1"/>
        </dgm:presLayoutVars>
      </dgm:prSet>
      <dgm:spPr/>
    </dgm:pt>
  </dgm:ptLst>
  <dgm:cxnLst>
    <dgm:cxn modelId="{8823B838-2E2F-48AA-96BB-4E682EFBB695}" srcId="{A0DE34D8-CBCF-4B42-97CE-8D5058A53654}" destId="{6377BCDF-0B9C-4F7F-A433-4B4EEC68735A}" srcOrd="0" destOrd="0" parTransId="{E5363679-2280-4EDD-8B17-AB75BD8475BE}" sibTransId="{CBC16E32-4A2D-4D30-9545-1B051E81478F}"/>
    <dgm:cxn modelId="{0D4EC346-843A-4C4A-AFD4-C1AA2A41827A}" type="presOf" srcId="{6377BCDF-0B9C-4F7F-A433-4B4EEC68735A}" destId="{9448BC2C-687D-46BB-9D2C-ADDC405478F6}" srcOrd="0" destOrd="0" presId="urn:microsoft.com/office/officeart/2005/8/layout/vList3"/>
    <dgm:cxn modelId="{EFFD564D-43A3-4F58-9414-A1D148BD8657}" type="presOf" srcId="{39F96848-9CD2-409E-8F1E-EE3D2300332A}" destId="{C799B7E8-4D18-4C5A-826F-9884238B8CCB}" srcOrd="0" destOrd="0" presId="urn:microsoft.com/office/officeart/2005/8/layout/vList3"/>
    <dgm:cxn modelId="{55173F72-DC31-4137-8762-EFA277998B23}" type="presOf" srcId="{A0DE34D8-CBCF-4B42-97CE-8D5058A53654}" destId="{6B0E83B2-DF24-4489-BD13-322A55F7C562}" srcOrd="0" destOrd="0" presId="urn:microsoft.com/office/officeart/2005/8/layout/vList3"/>
    <dgm:cxn modelId="{CC1C2654-5A34-4762-ACDB-975C1B7D7CF7}" srcId="{A0DE34D8-CBCF-4B42-97CE-8D5058A53654}" destId="{75EB72E5-13F7-4C65-9AD4-E270B5B017E9}" srcOrd="3" destOrd="0" parTransId="{B22C4742-518A-4BEC-8054-ABA67B9FBD57}" sibTransId="{59FD77B5-300E-4B92-851E-E9AFB8E3ECC2}"/>
    <dgm:cxn modelId="{D7E8A3A5-6E76-4AE4-BE56-7BEB481A21BF}" srcId="{A0DE34D8-CBCF-4B42-97CE-8D5058A53654}" destId="{39F96848-9CD2-409E-8F1E-EE3D2300332A}" srcOrd="1" destOrd="0" parTransId="{972F0727-DDE2-4BC5-9DE9-A7E24BB58CD5}" sibTransId="{AAE80BE3-5672-4C69-AA51-8B1A7C958618}"/>
    <dgm:cxn modelId="{422CA0AF-09D3-4D2A-8BDE-FADC68260C42}" type="presOf" srcId="{75EB72E5-13F7-4C65-9AD4-E270B5B017E9}" destId="{3A28B811-AB8B-4CE7-9B59-E5B7C6435C3B}" srcOrd="0" destOrd="0" presId="urn:microsoft.com/office/officeart/2005/8/layout/vList3"/>
    <dgm:cxn modelId="{681897D5-3979-489A-BA43-56AA2E8326F2}" type="presOf" srcId="{E103BA6E-AA84-419E-A464-481E93A1A633}" destId="{614EED14-6AE9-43F3-8223-5C7A0FF62AC0}" srcOrd="0" destOrd="0" presId="urn:microsoft.com/office/officeart/2005/8/layout/vList3"/>
    <dgm:cxn modelId="{91CAD1DB-F3A2-42F5-A6DD-6C2299528D31}" srcId="{A0DE34D8-CBCF-4B42-97CE-8D5058A53654}" destId="{E103BA6E-AA84-419E-A464-481E93A1A633}" srcOrd="2" destOrd="0" parTransId="{2C7EEEAC-CF5E-4582-BB48-4E101974C6B3}" sibTransId="{E4170AEB-D811-44EF-83C6-304BCA4569D4}"/>
    <dgm:cxn modelId="{25FD7C8A-4E83-4759-A65B-BC0A7E0ED6D5}" type="presParOf" srcId="{6B0E83B2-DF24-4489-BD13-322A55F7C562}" destId="{CE2A0BD7-A2A6-40D0-8D2C-15043899A255}" srcOrd="0" destOrd="0" presId="urn:microsoft.com/office/officeart/2005/8/layout/vList3"/>
    <dgm:cxn modelId="{29DA0BA7-A19A-4F6E-883B-D7CAF470C23E}" type="presParOf" srcId="{CE2A0BD7-A2A6-40D0-8D2C-15043899A255}" destId="{1F4ADC11-EEB9-45DD-A616-3421A04E56A7}" srcOrd="0" destOrd="0" presId="urn:microsoft.com/office/officeart/2005/8/layout/vList3"/>
    <dgm:cxn modelId="{F2B3F5B7-1A46-4A7D-9576-9663B89104AA}" type="presParOf" srcId="{CE2A0BD7-A2A6-40D0-8D2C-15043899A255}" destId="{9448BC2C-687D-46BB-9D2C-ADDC405478F6}" srcOrd="1" destOrd="0" presId="urn:microsoft.com/office/officeart/2005/8/layout/vList3"/>
    <dgm:cxn modelId="{47872199-A5D3-495E-A8DC-52F246F9BAE6}" type="presParOf" srcId="{6B0E83B2-DF24-4489-BD13-322A55F7C562}" destId="{831CC656-79DE-44B6-A682-8CB35B2530A7}" srcOrd="1" destOrd="0" presId="urn:microsoft.com/office/officeart/2005/8/layout/vList3"/>
    <dgm:cxn modelId="{3DD53CD0-087D-4C62-9847-5FB5FA775E03}" type="presParOf" srcId="{6B0E83B2-DF24-4489-BD13-322A55F7C562}" destId="{4030600C-5BFA-4DB4-BBCF-6E41DEEB20D9}" srcOrd="2" destOrd="0" presId="urn:microsoft.com/office/officeart/2005/8/layout/vList3"/>
    <dgm:cxn modelId="{EF630A24-B758-498E-A813-E51AB73B60BC}" type="presParOf" srcId="{4030600C-5BFA-4DB4-BBCF-6E41DEEB20D9}" destId="{CDB68110-A189-4096-B955-1CA555536223}" srcOrd="0" destOrd="0" presId="urn:microsoft.com/office/officeart/2005/8/layout/vList3"/>
    <dgm:cxn modelId="{AA93D8B4-A29F-40BB-B7C1-F7D3BF861F4C}" type="presParOf" srcId="{4030600C-5BFA-4DB4-BBCF-6E41DEEB20D9}" destId="{C799B7E8-4D18-4C5A-826F-9884238B8CCB}" srcOrd="1" destOrd="0" presId="urn:microsoft.com/office/officeart/2005/8/layout/vList3"/>
    <dgm:cxn modelId="{00C0EF2F-7739-43E1-9263-A635763A93D2}" type="presParOf" srcId="{6B0E83B2-DF24-4489-BD13-322A55F7C562}" destId="{5B34C70C-0ED2-4340-8CF4-05E1CF92B520}" srcOrd="3" destOrd="0" presId="urn:microsoft.com/office/officeart/2005/8/layout/vList3"/>
    <dgm:cxn modelId="{80D477CE-B003-4A5C-AE5E-D45AD4943550}" type="presParOf" srcId="{6B0E83B2-DF24-4489-BD13-322A55F7C562}" destId="{95A27A7E-48F4-483B-965E-E83B87276465}" srcOrd="4" destOrd="0" presId="urn:microsoft.com/office/officeart/2005/8/layout/vList3"/>
    <dgm:cxn modelId="{312DE7ED-B954-49F0-9017-E7D3C68A2D90}" type="presParOf" srcId="{95A27A7E-48F4-483B-965E-E83B87276465}" destId="{34A60002-78DC-43D1-8A46-DACD7A71C283}" srcOrd="0" destOrd="0" presId="urn:microsoft.com/office/officeart/2005/8/layout/vList3"/>
    <dgm:cxn modelId="{8AE5A0AD-46E5-4EB7-A632-84E150683069}" type="presParOf" srcId="{95A27A7E-48F4-483B-965E-E83B87276465}" destId="{614EED14-6AE9-43F3-8223-5C7A0FF62AC0}" srcOrd="1" destOrd="0" presId="urn:microsoft.com/office/officeart/2005/8/layout/vList3"/>
    <dgm:cxn modelId="{4C096337-A65C-4308-857A-70A9635CD596}" type="presParOf" srcId="{6B0E83B2-DF24-4489-BD13-322A55F7C562}" destId="{FF7F5662-EE17-4F9A-93ED-4ACD71B3FB40}" srcOrd="5" destOrd="0" presId="urn:microsoft.com/office/officeart/2005/8/layout/vList3"/>
    <dgm:cxn modelId="{87395EAF-AC40-48B5-806F-01AD5CC57384}" type="presParOf" srcId="{6B0E83B2-DF24-4489-BD13-322A55F7C562}" destId="{031389CA-B4BA-4718-A863-CB4FCCE47C96}" srcOrd="6" destOrd="0" presId="urn:microsoft.com/office/officeart/2005/8/layout/vList3"/>
    <dgm:cxn modelId="{2916904A-BFE5-404E-A3FB-44CA93C1327F}" type="presParOf" srcId="{031389CA-B4BA-4718-A863-CB4FCCE47C96}" destId="{D63CB9A9-C620-414F-9459-E5B3702F672B}" srcOrd="0" destOrd="0" presId="urn:microsoft.com/office/officeart/2005/8/layout/vList3"/>
    <dgm:cxn modelId="{1B16FB7F-6644-4DFB-9193-2781C640E208}" type="presParOf" srcId="{031389CA-B4BA-4718-A863-CB4FCCE47C96}" destId="{3A28B811-AB8B-4CE7-9B59-E5B7C6435C3B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A0DE34D8-CBCF-4B42-97CE-8D5058A53654}" type="doc">
      <dgm:prSet loTypeId="urn:microsoft.com/office/officeart/2005/8/layout/vList3" loCatId="list" qsTypeId="urn:microsoft.com/office/officeart/2005/8/quickstyle/simple5" qsCatId="simple" csTypeId="urn:microsoft.com/office/officeart/2005/8/colors/accent0_1" csCatId="mainScheme" phldr="1"/>
      <dgm:spPr/>
    </dgm:pt>
    <dgm:pt modelId="{6377BCDF-0B9C-4F7F-A433-4B4EEC68735A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Powrót czynności życiowych</a:t>
          </a:r>
        </a:p>
      </dgm:t>
    </dgm:pt>
    <dgm:pt modelId="{E5363679-2280-4EDD-8B17-AB75BD8475BE}" type="parTrans" cxnId="{8823B838-2E2F-48AA-96BB-4E682EFBB695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CBC16E32-4A2D-4D30-9545-1B051E81478F}" type="sibTrans" cxnId="{8823B838-2E2F-48AA-96BB-4E682EFBB695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39F96848-9CD2-409E-8F1E-EE3D2300332A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Zmęczenie ratownika</a:t>
          </a:r>
        </a:p>
      </dgm:t>
    </dgm:pt>
    <dgm:pt modelId="{972F0727-DDE2-4BC5-9DE9-A7E24BB58CD5}" type="parTrans" cxnId="{D7E8A3A5-6E76-4AE4-BE56-7BEB481A21BF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AAE80BE3-5672-4C69-AA51-8B1A7C958618}" type="sibTrans" cxnId="{D7E8A3A5-6E76-4AE4-BE56-7BEB481A21BF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E103BA6E-AA84-419E-A464-481E93A1A633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Przejęcie przez ZRM</a:t>
          </a:r>
        </a:p>
      </dgm:t>
    </dgm:pt>
    <dgm:pt modelId="{2C7EEEAC-CF5E-4582-BB48-4E101974C6B3}" type="parTrans" cxnId="{91CAD1DB-F3A2-42F5-A6DD-6C2299528D31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E4170AEB-D811-44EF-83C6-304BCA4569D4}" type="sibTrans" cxnId="{91CAD1DB-F3A2-42F5-A6DD-6C2299528D31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75EB72E5-13F7-4C65-9AD4-E270B5B017E9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Pojawienie się niebezpieczeństwa</a:t>
          </a:r>
        </a:p>
      </dgm:t>
    </dgm:pt>
    <dgm:pt modelId="{B22C4742-518A-4BEC-8054-ABA67B9FBD57}" type="parTrans" cxnId="{CC1C2654-5A34-4762-ACDB-975C1B7D7CF7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59FD77B5-300E-4B92-851E-E9AFB8E3ECC2}" type="sibTrans" cxnId="{CC1C2654-5A34-4762-ACDB-975C1B7D7CF7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6B0E83B2-DF24-4489-BD13-322A55F7C562}" type="pres">
      <dgm:prSet presAssocID="{A0DE34D8-CBCF-4B42-97CE-8D5058A53654}" presName="linearFlow" presStyleCnt="0">
        <dgm:presLayoutVars>
          <dgm:dir/>
          <dgm:resizeHandles val="exact"/>
        </dgm:presLayoutVars>
      </dgm:prSet>
      <dgm:spPr/>
    </dgm:pt>
    <dgm:pt modelId="{CE2A0BD7-A2A6-40D0-8D2C-15043899A255}" type="pres">
      <dgm:prSet presAssocID="{6377BCDF-0B9C-4F7F-A433-4B4EEC68735A}" presName="composite" presStyleCnt="0"/>
      <dgm:spPr/>
    </dgm:pt>
    <dgm:pt modelId="{1F4ADC11-EEB9-45DD-A616-3421A04E56A7}" type="pres">
      <dgm:prSet presAssocID="{6377BCDF-0B9C-4F7F-A433-4B4EEC68735A}" presName="imgShp" presStyleLbl="fgImgPlace1" presStyleIdx="0" presStyleCnt="4" custLinFactNeighborX="-3201" custLinFactNeighborY="-656"/>
      <dgm:spPr>
        <a:prstGeom prst="mathMultiply">
          <a:avLst/>
        </a:prstGeom>
        <a:solidFill>
          <a:srgbClr val="D23015"/>
        </a:solidFill>
        <a:ln>
          <a:solidFill>
            <a:schemeClr val="bg1"/>
          </a:solidFill>
        </a:ln>
      </dgm:spPr>
    </dgm:pt>
    <dgm:pt modelId="{9448BC2C-687D-46BB-9D2C-ADDC405478F6}" type="pres">
      <dgm:prSet presAssocID="{6377BCDF-0B9C-4F7F-A433-4B4EEC68735A}" presName="txShp" presStyleLbl="node1" presStyleIdx="0" presStyleCnt="4" custScaleY="59600">
        <dgm:presLayoutVars>
          <dgm:bulletEnabled val="1"/>
        </dgm:presLayoutVars>
      </dgm:prSet>
      <dgm:spPr/>
    </dgm:pt>
    <dgm:pt modelId="{831CC656-79DE-44B6-A682-8CB35B2530A7}" type="pres">
      <dgm:prSet presAssocID="{CBC16E32-4A2D-4D30-9545-1B051E81478F}" presName="spacing" presStyleCnt="0"/>
      <dgm:spPr/>
    </dgm:pt>
    <dgm:pt modelId="{4030600C-5BFA-4DB4-BBCF-6E41DEEB20D9}" type="pres">
      <dgm:prSet presAssocID="{39F96848-9CD2-409E-8F1E-EE3D2300332A}" presName="composite" presStyleCnt="0"/>
      <dgm:spPr/>
    </dgm:pt>
    <dgm:pt modelId="{CDB68110-A189-4096-B955-1CA555536223}" type="pres">
      <dgm:prSet presAssocID="{39F96848-9CD2-409E-8F1E-EE3D2300332A}" presName="imgShp" presStyleLbl="fgImgPlace1" presStyleIdx="1" presStyleCnt="4"/>
      <dgm:spPr>
        <a:prstGeom prst="mathMultiply">
          <a:avLst/>
        </a:prstGeom>
        <a:solidFill>
          <a:srgbClr val="D23015"/>
        </a:solidFill>
        <a:ln>
          <a:solidFill>
            <a:schemeClr val="bg1"/>
          </a:solidFill>
        </a:ln>
      </dgm:spPr>
    </dgm:pt>
    <dgm:pt modelId="{C799B7E8-4D18-4C5A-826F-9884238B8CCB}" type="pres">
      <dgm:prSet presAssocID="{39F96848-9CD2-409E-8F1E-EE3D2300332A}" presName="txShp" presStyleLbl="node1" presStyleIdx="1" presStyleCnt="4" custScaleY="64377">
        <dgm:presLayoutVars>
          <dgm:bulletEnabled val="1"/>
        </dgm:presLayoutVars>
      </dgm:prSet>
      <dgm:spPr/>
    </dgm:pt>
    <dgm:pt modelId="{5B34C70C-0ED2-4340-8CF4-05E1CF92B520}" type="pres">
      <dgm:prSet presAssocID="{AAE80BE3-5672-4C69-AA51-8B1A7C958618}" presName="spacing" presStyleCnt="0"/>
      <dgm:spPr/>
    </dgm:pt>
    <dgm:pt modelId="{95A27A7E-48F4-483B-965E-E83B87276465}" type="pres">
      <dgm:prSet presAssocID="{E103BA6E-AA84-419E-A464-481E93A1A633}" presName="composite" presStyleCnt="0"/>
      <dgm:spPr/>
    </dgm:pt>
    <dgm:pt modelId="{34A60002-78DC-43D1-8A46-DACD7A71C283}" type="pres">
      <dgm:prSet presAssocID="{E103BA6E-AA84-419E-A464-481E93A1A633}" presName="imgShp" presStyleLbl="fgImgPlace1" presStyleIdx="2" presStyleCnt="4"/>
      <dgm:spPr>
        <a:prstGeom prst="mathMultiply">
          <a:avLst/>
        </a:prstGeom>
        <a:solidFill>
          <a:srgbClr val="D23015"/>
        </a:solidFill>
        <a:ln>
          <a:solidFill>
            <a:schemeClr val="bg1"/>
          </a:solidFill>
        </a:ln>
      </dgm:spPr>
    </dgm:pt>
    <dgm:pt modelId="{614EED14-6AE9-43F3-8223-5C7A0FF62AC0}" type="pres">
      <dgm:prSet presAssocID="{E103BA6E-AA84-419E-A464-481E93A1A633}" presName="txShp" presStyleLbl="node1" presStyleIdx="2" presStyleCnt="4" custScaleY="63625">
        <dgm:presLayoutVars>
          <dgm:bulletEnabled val="1"/>
        </dgm:presLayoutVars>
      </dgm:prSet>
      <dgm:spPr/>
    </dgm:pt>
    <dgm:pt modelId="{FF7F5662-EE17-4F9A-93ED-4ACD71B3FB40}" type="pres">
      <dgm:prSet presAssocID="{E4170AEB-D811-44EF-83C6-304BCA4569D4}" presName="spacing" presStyleCnt="0"/>
      <dgm:spPr/>
    </dgm:pt>
    <dgm:pt modelId="{031389CA-B4BA-4718-A863-CB4FCCE47C96}" type="pres">
      <dgm:prSet presAssocID="{75EB72E5-13F7-4C65-9AD4-E270B5B017E9}" presName="composite" presStyleCnt="0"/>
      <dgm:spPr/>
    </dgm:pt>
    <dgm:pt modelId="{D63CB9A9-C620-414F-9459-E5B3702F672B}" type="pres">
      <dgm:prSet presAssocID="{75EB72E5-13F7-4C65-9AD4-E270B5B017E9}" presName="imgShp" presStyleLbl="fgImgPlace1" presStyleIdx="3" presStyleCnt="4"/>
      <dgm:spPr>
        <a:prstGeom prst="mathMultiply">
          <a:avLst/>
        </a:prstGeom>
        <a:solidFill>
          <a:srgbClr val="D23015"/>
        </a:solidFill>
        <a:ln>
          <a:solidFill>
            <a:schemeClr val="bg1"/>
          </a:solidFill>
        </a:ln>
      </dgm:spPr>
    </dgm:pt>
    <dgm:pt modelId="{3A28B811-AB8B-4CE7-9B59-E5B7C6435C3B}" type="pres">
      <dgm:prSet presAssocID="{75EB72E5-13F7-4C65-9AD4-E270B5B017E9}" presName="txShp" presStyleLbl="node1" presStyleIdx="3" presStyleCnt="4" custScaleY="58898">
        <dgm:presLayoutVars>
          <dgm:bulletEnabled val="1"/>
        </dgm:presLayoutVars>
      </dgm:prSet>
      <dgm:spPr/>
    </dgm:pt>
  </dgm:ptLst>
  <dgm:cxnLst>
    <dgm:cxn modelId="{8823B838-2E2F-48AA-96BB-4E682EFBB695}" srcId="{A0DE34D8-CBCF-4B42-97CE-8D5058A53654}" destId="{6377BCDF-0B9C-4F7F-A433-4B4EEC68735A}" srcOrd="0" destOrd="0" parTransId="{E5363679-2280-4EDD-8B17-AB75BD8475BE}" sibTransId="{CBC16E32-4A2D-4D30-9545-1B051E81478F}"/>
    <dgm:cxn modelId="{0D4EC346-843A-4C4A-AFD4-C1AA2A41827A}" type="presOf" srcId="{6377BCDF-0B9C-4F7F-A433-4B4EEC68735A}" destId="{9448BC2C-687D-46BB-9D2C-ADDC405478F6}" srcOrd="0" destOrd="0" presId="urn:microsoft.com/office/officeart/2005/8/layout/vList3"/>
    <dgm:cxn modelId="{EFFD564D-43A3-4F58-9414-A1D148BD8657}" type="presOf" srcId="{39F96848-9CD2-409E-8F1E-EE3D2300332A}" destId="{C799B7E8-4D18-4C5A-826F-9884238B8CCB}" srcOrd="0" destOrd="0" presId="urn:microsoft.com/office/officeart/2005/8/layout/vList3"/>
    <dgm:cxn modelId="{55173F72-DC31-4137-8762-EFA277998B23}" type="presOf" srcId="{A0DE34D8-CBCF-4B42-97CE-8D5058A53654}" destId="{6B0E83B2-DF24-4489-BD13-322A55F7C562}" srcOrd="0" destOrd="0" presId="urn:microsoft.com/office/officeart/2005/8/layout/vList3"/>
    <dgm:cxn modelId="{CC1C2654-5A34-4762-ACDB-975C1B7D7CF7}" srcId="{A0DE34D8-CBCF-4B42-97CE-8D5058A53654}" destId="{75EB72E5-13F7-4C65-9AD4-E270B5B017E9}" srcOrd="3" destOrd="0" parTransId="{B22C4742-518A-4BEC-8054-ABA67B9FBD57}" sibTransId="{59FD77B5-300E-4B92-851E-E9AFB8E3ECC2}"/>
    <dgm:cxn modelId="{D7E8A3A5-6E76-4AE4-BE56-7BEB481A21BF}" srcId="{A0DE34D8-CBCF-4B42-97CE-8D5058A53654}" destId="{39F96848-9CD2-409E-8F1E-EE3D2300332A}" srcOrd="1" destOrd="0" parTransId="{972F0727-DDE2-4BC5-9DE9-A7E24BB58CD5}" sibTransId="{AAE80BE3-5672-4C69-AA51-8B1A7C958618}"/>
    <dgm:cxn modelId="{422CA0AF-09D3-4D2A-8BDE-FADC68260C42}" type="presOf" srcId="{75EB72E5-13F7-4C65-9AD4-E270B5B017E9}" destId="{3A28B811-AB8B-4CE7-9B59-E5B7C6435C3B}" srcOrd="0" destOrd="0" presId="urn:microsoft.com/office/officeart/2005/8/layout/vList3"/>
    <dgm:cxn modelId="{681897D5-3979-489A-BA43-56AA2E8326F2}" type="presOf" srcId="{E103BA6E-AA84-419E-A464-481E93A1A633}" destId="{614EED14-6AE9-43F3-8223-5C7A0FF62AC0}" srcOrd="0" destOrd="0" presId="urn:microsoft.com/office/officeart/2005/8/layout/vList3"/>
    <dgm:cxn modelId="{91CAD1DB-F3A2-42F5-A6DD-6C2299528D31}" srcId="{A0DE34D8-CBCF-4B42-97CE-8D5058A53654}" destId="{E103BA6E-AA84-419E-A464-481E93A1A633}" srcOrd="2" destOrd="0" parTransId="{2C7EEEAC-CF5E-4582-BB48-4E101974C6B3}" sibTransId="{E4170AEB-D811-44EF-83C6-304BCA4569D4}"/>
    <dgm:cxn modelId="{25FD7C8A-4E83-4759-A65B-BC0A7E0ED6D5}" type="presParOf" srcId="{6B0E83B2-DF24-4489-BD13-322A55F7C562}" destId="{CE2A0BD7-A2A6-40D0-8D2C-15043899A255}" srcOrd="0" destOrd="0" presId="urn:microsoft.com/office/officeart/2005/8/layout/vList3"/>
    <dgm:cxn modelId="{29DA0BA7-A19A-4F6E-883B-D7CAF470C23E}" type="presParOf" srcId="{CE2A0BD7-A2A6-40D0-8D2C-15043899A255}" destId="{1F4ADC11-EEB9-45DD-A616-3421A04E56A7}" srcOrd="0" destOrd="0" presId="urn:microsoft.com/office/officeart/2005/8/layout/vList3"/>
    <dgm:cxn modelId="{F2B3F5B7-1A46-4A7D-9576-9663B89104AA}" type="presParOf" srcId="{CE2A0BD7-A2A6-40D0-8D2C-15043899A255}" destId="{9448BC2C-687D-46BB-9D2C-ADDC405478F6}" srcOrd="1" destOrd="0" presId="urn:microsoft.com/office/officeart/2005/8/layout/vList3"/>
    <dgm:cxn modelId="{47872199-A5D3-495E-A8DC-52F246F9BAE6}" type="presParOf" srcId="{6B0E83B2-DF24-4489-BD13-322A55F7C562}" destId="{831CC656-79DE-44B6-A682-8CB35B2530A7}" srcOrd="1" destOrd="0" presId="urn:microsoft.com/office/officeart/2005/8/layout/vList3"/>
    <dgm:cxn modelId="{3DD53CD0-087D-4C62-9847-5FB5FA775E03}" type="presParOf" srcId="{6B0E83B2-DF24-4489-BD13-322A55F7C562}" destId="{4030600C-5BFA-4DB4-BBCF-6E41DEEB20D9}" srcOrd="2" destOrd="0" presId="urn:microsoft.com/office/officeart/2005/8/layout/vList3"/>
    <dgm:cxn modelId="{EF630A24-B758-498E-A813-E51AB73B60BC}" type="presParOf" srcId="{4030600C-5BFA-4DB4-BBCF-6E41DEEB20D9}" destId="{CDB68110-A189-4096-B955-1CA555536223}" srcOrd="0" destOrd="0" presId="urn:microsoft.com/office/officeart/2005/8/layout/vList3"/>
    <dgm:cxn modelId="{AA93D8B4-A29F-40BB-B7C1-F7D3BF861F4C}" type="presParOf" srcId="{4030600C-5BFA-4DB4-BBCF-6E41DEEB20D9}" destId="{C799B7E8-4D18-4C5A-826F-9884238B8CCB}" srcOrd="1" destOrd="0" presId="urn:microsoft.com/office/officeart/2005/8/layout/vList3"/>
    <dgm:cxn modelId="{00C0EF2F-7739-43E1-9263-A635763A93D2}" type="presParOf" srcId="{6B0E83B2-DF24-4489-BD13-322A55F7C562}" destId="{5B34C70C-0ED2-4340-8CF4-05E1CF92B520}" srcOrd="3" destOrd="0" presId="urn:microsoft.com/office/officeart/2005/8/layout/vList3"/>
    <dgm:cxn modelId="{80D477CE-B003-4A5C-AE5E-D45AD4943550}" type="presParOf" srcId="{6B0E83B2-DF24-4489-BD13-322A55F7C562}" destId="{95A27A7E-48F4-483B-965E-E83B87276465}" srcOrd="4" destOrd="0" presId="urn:microsoft.com/office/officeart/2005/8/layout/vList3"/>
    <dgm:cxn modelId="{312DE7ED-B954-49F0-9017-E7D3C68A2D90}" type="presParOf" srcId="{95A27A7E-48F4-483B-965E-E83B87276465}" destId="{34A60002-78DC-43D1-8A46-DACD7A71C283}" srcOrd="0" destOrd="0" presId="urn:microsoft.com/office/officeart/2005/8/layout/vList3"/>
    <dgm:cxn modelId="{8AE5A0AD-46E5-4EB7-A632-84E150683069}" type="presParOf" srcId="{95A27A7E-48F4-483B-965E-E83B87276465}" destId="{614EED14-6AE9-43F3-8223-5C7A0FF62AC0}" srcOrd="1" destOrd="0" presId="urn:microsoft.com/office/officeart/2005/8/layout/vList3"/>
    <dgm:cxn modelId="{4C096337-A65C-4308-857A-70A9635CD596}" type="presParOf" srcId="{6B0E83B2-DF24-4489-BD13-322A55F7C562}" destId="{FF7F5662-EE17-4F9A-93ED-4ACD71B3FB40}" srcOrd="5" destOrd="0" presId="urn:microsoft.com/office/officeart/2005/8/layout/vList3"/>
    <dgm:cxn modelId="{87395EAF-AC40-48B5-806F-01AD5CC57384}" type="presParOf" srcId="{6B0E83B2-DF24-4489-BD13-322A55F7C562}" destId="{031389CA-B4BA-4718-A863-CB4FCCE47C96}" srcOrd="6" destOrd="0" presId="urn:microsoft.com/office/officeart/2005/8/layout/vList3"/>
    <dgm:cxn modelId="{2916904A-BFE5-404E-A3FB-44CA93C1327F}" type="presParOf" srcId="{031389CA-B4BA-4718-A863-CB4FCCE47C96}" destId="{D63CB9A9-C620-414F-9459-E5B3702F672B}" srcOrd="0" destOrd="0" presId="urn:microsoft.com/office/officeart/2005/8/layout/vList3"/>
    <dgm:cxn modelId="{1B16FB7F-6644-4DFB-9193-2781C640E208}" type="presParOf" srcId="{031389CA-B4BA-4718-A863-CB4FCCE47C96}" destId="{3A28B811-AB8B-4CE7-9B59-E5B7C6435C3B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2.xml><?xml version="1.0" encoding="utf-8"?>
<dgm:dataModel xmlns:dgm="http://schemas.openxmlformats.org/drawingml/2006/diagram" xmlns:a="http://schemas.openxmlformats.org/drawingml/2006/main">
  <dgm:ptLst>
    <dgm:pt modelId="{A0DE34D8-CBCF-4B42-97CE-8D5058A53654}" type="doc">
      <dgm:prSet loTypeId="urn:microsoft.com/office/officeart/2005/8/layout/vList3" loCatId="list" qsTypeId="urn:microsoft.com/office/officeart/2005/8/quickstyle/simple5" qsCatId="simple" csTypeId="urn:microsoft.com/office/officeart/2005/8/colors/accent0_1" csCatId="mainScheme" phldr="1"/>
      <dgm:spPr/>
    </dgm:pt>
    <dgm:pt modelId="{6377BCDF-0B9C-4F7F-A433-4B4EEC68735A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PODŁOŻE: suche, nieprzewodzące</a:t>
          </a:r>
        </a:p>
      </dgm:t>
    </dgm:pt>
    <dgm:pt modelId="{E5363679-2280-4EDD-8B17-AB75BD8475BE}" type="parTrans" cxnId="{8823B838-2E2F-48AA-96BB-4E682EFBB695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CBC16E32-4A2D-4D30-9545-1B051E81478F}" type="sibTrans" cxnId="{8823B838-2E2F-48AA-96BB-4E682EFBB695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39F96848-9CD2-409E-8F1E-EE3D2300332A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KL. PIERSIOWA: sucha, nieowłosiona</a:t>
          </a:r>
        </a:p>
      </dgm:t>
    </dgm:pt>
    <dgm:pt modelId="{972F0727-DDE2-4BC5-9DE9-A7E24BB58CD5}" type="parTrans" cxnId="{D7E8A3A5-6E76-4AE4-BE56-7BEB481A21BF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AAE80BE3-5672-4C69-AA51-8B1A7C958618}" type="sibTrans" cxnId="{D7E8A3A5-6E76-4AE4-BE56-7BEB481A21BF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E103BA6E-AA84-419E-A464-481E93A1A633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ELEKTRODY: uwaga na wiek!</a:t>
          </a:r>
        </a:p>
      </dgm:t>
    </dgm:pt>
    <dgm:pt modelId="{2C7EEEAC-CF5E-4582-BB48-4E101974C6B3}" type="parTrans" cxnId="{91CAD1DB-F3A2-42F5-A6DD-6C2299528D31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E4170AEB-D811-44EF-83C6-304BCA4569D4}" type="sibTrans" cxnId="{91CAD1DB-F3A2-42F5-A6DD-6C2299528D31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75EB72E5-13F7-4C65-9AD4-E270B5B017E9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MIEJSCE: 3 możliwości naklejenia</a:t>
          </a:r>
        </a:p>
      </dgm:t>
    </dgm:pt>
    <dgm:pt modelId="{B22C4742-518A-4BEC-8054-ABA67B9FBD57}" type="parTrans" cxnId="{CC1C2654-5A34-4762-ACDB-975C1B7D7CF7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59FD77B5-300E-4B92-851E-E9AFB8E3ECC2}" type="sibTrans" cxnId="{CC1C2654-5A34-4762-ACDB-975C1B7D7CF7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24CAD098-6D7E-40D8-97A6-92AEA9D01B94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NIE DOTYKAJ: przy wyładowaniu i analizie</a:t>
          </a:r>
        </a:p>
      </dgm:t>
    </dgm:pt>
    <dgm:pt modelId="{4E63F136-69A1-4983-A040-7FE9FA80461D}" type="parTrans" cxnId="{FB224658-95AB-4251-A1AE-2B0F0329FB94}">
      <dgm:prSet/>
      <dgm:spPr/>
      <dgm:t>
        <a:bodyPr/>
        <a:lstStyle/>
        <a:p>
          <a:endParaRPr lang="pl-PL"/>
        </a:p>
      </dgm:t>
    </dgm:pt>
    <dgm:pt modelId="{1EE3564C-F7B7-4863-B666-2E4E4DD8FAF2}" type="sibTrans" cxnId="{FB224658-95AB-4251-A1AE-2B0F0329FB94}">
      <dgm:prSet/>
      <dgm:spPr/>
      <dgm:t>
        <a:bodyPr/>
        <a:lstStyle/>
        <a:p>
          <a:endParaRPr lang="pl-PL"/>
        </a:p>
      </dgm:t>
    </dgm:pt>
    <dgm:pt modelId="{A9D559F1-941B-4604-96DA-C13FC82AC6B1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KARDIOWERTER &gt; 8 cm</a:t>
          </a:r>
        </a:p>
      </dgm:t>
    </dgm:pt>
    <dgm:pt modelId="{1D7E21A4-B680-477A-ACFE-E27300F4BB3B}" type="parTrans" cxnId="{E484D2F9-D78E-4442-8A85-BB21E95868B8}">
      <dgm:prSet/>
      <dgm:spPr/>
      <dgm:t>
        <a:bodyPr/>
        <a:lstStyle/>
        <a:p>
          <a:endParaRPr lang="pl-PL"/>
        </a:p>
      </dgm:t>
    </dgm:pt>
    <dgm:pt modelId="{0D1C9761-9E1C-4227-870A-5C69599C7683}" type="sibTrans" cxnId="{E484D2F9-D78E-4442-8A85-BB21E95868B8}">
      <dgm:prSet/>
      <dgm:spPr/>
      <dgm:t>
        <a:bodyPr/>
        <a:lstStyle/>
        <a:p>
          <a:endParaRPr lang="pl-PL"/>
        </a:p>
      </dgm:t>
    </dgm:pt>
    <dgm:pt modelId="{6B0E83B2-DF24-4489-BD13-322A55F7C562}" type="pres">
      <dgm:prSet presAssocID="{A0DE34D8-CBCF-4B42-97CE-8D5058A53654}" presName="linearFlow" presStyleCnt="0">
        <dgm:presLayoutVars>
          <dgm:dir/>
          <dgm:resizeHandles val="exact"/>
        </dgm:presLayoutVars>
      </dgm:prSet>
      <dgm:spPr/>
    </dgm:pt>
    <dgm:pt modelId="{CE2A0BD7-A2A6-40D0-8D2C-15043899A255}" type="pres">
      <dgm:prSet presAssocID="{6377BCDF-0B9C-4F7F-A433-4B4EEC68735A}" presName="composite" presStyleCnt="0"/>
      <dgm:spPr/>
    </dgm:pt>
    <dgm:pt modelId="{1F4ADC11-EEB9-45DD-A616-3421A04E56A7}" type="pres">
      <dgm:prSet presAssocID="{6377BCDF-0B9C-4F7F-A433-4B4EEC68735A}" presName="imgShp" presStyleLbl="fgImgPlace1" presStyleIdx="0" presStyleCnt="6"/>
      <dgm:spPr>
        <a:prstGeom prst="lightningBolt">
          <a:avLst/>
        </a:prstGeom>
        <a:solidFill>
          <a:srgbClr val="D23015"/>
        </a:solidFill>
      </dgm:spPr>
    </dgm:pt>
    <dgm:pt modelId="{9448BC2C-687D-46BB-9D2C-ADDC405478F6}" type="pres">
      <dgm:prSet presAssocID="{6377BCDF-0B9C-4F7F-A433-4B4EEC68735A}" presName="txShp" presStyleLbl="node1" presStyleIdx="0" presStyleCnt="6" custScaleY="60650">
        <dgm:presLayoutVars>
          <dgm:bulletEnabled val="1"/>
        </dgm:presLayoutVars>
      </dgm:prSet>
      <dgm:spPr/>
    </dgm:pt>
    <dgm:pt modelId="{831CC656-79DE-44B6-A682-8CB35B2530A7}" type="pres">
      <dgm:prSet presAssocID="{CBC16E32-4A2D-4D30-9545-1B051E81478F}" presName="spacing" presStyleCnt="0"/>
      <dgm:spPr/>
    </dgm:pt>
    <dgm:pt modelId="{4030600C-5BFA-4DB4-BBCF-6E41DEEB20D9}" type="pres">
      <dgm:prSet presAssocID="{39F96848-9CD2-409E-8F1E-EE3D2300332A}" presName="composite" presStyleCnt="0"/>
      <dgm:spPr/>
    </dgm:pt>
    <dgm:pt modelId="{CDB68110-A189-4096-B955-1CA555536223}" type="pres">
      <dgm:prSet presAssocID="{39F96848-9CD2-409E-8F1E-EE3D2300332A}" presName="imgShp" presStyleLbl="fgImgPlace1" presStyleIdx="1" presStyleCnt="6"/>
      <dgm:spPr>
        <a:prstGeom prst="lightningBolt">
          <a:avLst/>
        </a:prstGeom>
        <a:solidFill>
          <a:srgbClr val="D23015"/>
        </a:solidFill>
      </dgm:spPr>
    </dgm:pt>
    <dgm:pt modelId="{C799B7E8-4D18-4C5A-826F-9884238B8CCB}" type="pres">
      <dgm:prSet presAssocID="{39F96848-9CD2-409E-8F1E-EE3D2300332A}" presName="txShp" presStyleLbl="node1" presStyleIdx="1" presStyleCnt="6" custScaleY="64377">
        <dgm:presLayoutVars>
          <dgm:bulletEnabled val="1"/>
        </dgm:presLayoutVars>
      </dgm:prSet>
      <dgm:spPr/>
    </dgm:pt>
    <dgm:pt modelId="{5B34C70C-0ED2-4340-8CF4-05E1CF92B520}" type="pres">
      <dgm:prSet presAssocID="{AAE80BE3-5672-4C69-AA51-8B1A7C958618}" presName="spacing" presStyleCnt="0"/>
      <dgm:spPr/>
    </dgm:pt>
    <dgm:pt modelId="{95A27A7E-48F4-483B-965E-E83B87276465}" type="pres">
      <dgm:prSet presAssocID="{E103BA6E-AA84-419E-A464-481E93A1A633}" presName="composite" presStyleCnt="0"/>
      <dgm:spPr/>
    </dgm:pt>
    <dgm:pt modelId="{34A60002-78DC-43D1-8A46-DACD7A71C283}" type="pres">
      <dgm:prSet presAssocID="{E103BA6E-AA84-419E-A464-481E93A1A633}" presName="imgShp" presStyleLbl="fgImgPlace1" presStyleIdx="2" presStyleCnt="6"/>
      <dgm:spPr>
        <a:prstGeom prst="lightningBolt">
          <a:avLst/>
        </a:prstGeom>
        <a:solidFill>
          <a:srgbClr val="D23015"/>
        </a:solidFill>
      </dgm:spPr>
    </dgm:pt>
    <dgm:pt modelId="{614EED14-6AE9-43F3-8223-5C7A0FF62AC0}" type="pres">
      <dgm:prSet presAssocID="{E103BA6E-AA84-419E-A464-481E93A1A633}" presName="txShp" presStyleLbl="node1" presStyleIdx="2" presStyleCnt="6" custScaleY="63625">
        <dgm:presLayoutVars>
          <dgm:bulletEnabled val="1"/>
        </dgm:presLayoutVars>
      </dgm:prSet>
      <dgm:spPr/>
    </dgm:pt>
    <dgm:pt modelId="{FF7F5662-EE17-4F9A-93ED-4ACD71B3FB40}" type="pres">
      <dgm:prSet presAssocID="{E4170AEB-D811-44EF-83C6-304BCA4569D4}" presName="spacing" presStyleCnt="0"/>
      <dgm:spPr/>
    </dgm:pt>
    <dgm:pt modelId="{031389CA-B4BA-4718-A863-CB4FCCE47C96}" type="pres">
      <dgm:prSet presAssocID="{75EB72E5-13F7-4C65-9AD4-E270B5B017E9}" presName="composite" presStyleCnt="0"/>
      <dgm:spPr/>
    </dgm:pt>
    <dgm:pt modelId="{D63CB9A9-C620-414F-9459-E5B3702F672B}" type="pres">
      <dgm:prSet presAssocID="{75EB72E5-13F7-4C65-9AD4-E270B5B017E9}" presName="imgShp" presStyleLbl="fgImgPlace1" presStyleIdx="3" presStyleCnt="6"/>
      <dgm:spPr>
        <a:prstGeom prst="lightningBolt">
          <a:avLst/>
        </a:prstGeom>
        <a:solidFill>
          <a:srgbClr val="D23015"/>
        </a:solidFill>
      </dgm:spPr>
    </dgm:pt>
    <dgm:pt modelId="{3A28B811-AB8B-4CE7-9B59-E5B7C6435C3B}" type="pres">
      <dgm:prSet presAssocID="{75EB72E5-13F7-4C65-9AD4-E270B5B017E9}" presName="txShp" presStyleLbl="node1" presStyleIdx="3" presStyleCnt="6" custScaleY="58898">
        <dgm:presLayoutVars>
          <dgm:bulletEnabled val="1"/>
        </dgm:presLayoutVars>
      </dgm:prSet>
      <dgm:spPr/>
    </dgm:pt>
    <dgm:pt modelId="{D3B29FAC-7AEE-4D0E-939A-2489F08B9564}" type="pres">
      <dgm:prSet presAssocID="{59FD77B5-300E-4B92-851E-E9AFB8E3ECC2}" presName="spacing" presStyleCnt="0"/>
      <dgm:spPr/>
    </dgm:pt>
    <dgm:pt modelId="{D6F5C064-D1AE-4DD5-B06D-96DDA20D336D}" type="pres">
      <dgm:prSet presAssocID="{24CAD098-6D7E-40D8-97A6-92AEA9D01B94}" presName="composite" presStyleCnt="0"/>
      <dgm:spPr/>
    </dgm:pt>
    <dgm:pt modelId="{DD2FD030-357D-4039-8515-A43AC0872EAC}" type="pres">
      <dgm:prSet presAssocID="{24CAD098-6D7E-40D8-97A6-92AEA9D01B94}" presName="imgShp" presStyleLbl="fgImgPlace1" presStyleIdx="4" presStyleCnt="6"/>
      <dgm:spPr>
        <a:prstGeom prst="lightningBolt">
          <a:avLst/>
        </a:prstGeom>
        <a:solidFill>
          <a:srgbClr val="D23015"/>
        </a:solidFill>
      </dgm:spPr>
    </dgm:pt>
    <dgm:pt modelId="{3179ED4F-38A9-47AA-ABBD-5DA3BB723A9A}" type="pres">
      <dgm:prSet presAssocID="{24CAD098-6D7E-40D8-97A6-92AEA9D01B94}" presName="txShp" presStyleLbl="node1" presStyleIdx="4" presStyleCnt="6" custScaleY="67209">
        <dgm:presLayoutVars>
          <dgm:bulletEnabled val="1"/>
        </dgm:presLayoutVars>
      </dgm:prSet>
      <dgm:spPr/>
    </dgm:pt>
    <dgm:pt modelId="{E8255A1A-244A-4319-BAFF-6AD15C759683}" type="pres">
      <dgm:prSet presAssocID="{1EE3564C-F7B7-4863-B666-2E4E4DD8FAF2}" presName="spacing" presStyleCnt="0"/>
      <dgm:spPr/>
    </dgm:pt>
    <dgm:pt modelId="{EF80222B-7574-4B30-A287-E1891C7C2A58}" type="pres">
      <dgm:prSet presAssocID="{A9D559F1-941B-4604-96DA-C13FC82AC6B1}" presName="composite" presStyleCnt="0"/>
      <dgm:spPr/>
    </dgm:pt>
    <dgm:pt modelId="{102B512D-A3E2-4BAB-AF32-EB1FBDA26065}" type="pres">
      <dgm:prSet presAssocID="{A9D559F1-941B-4604-96DA-C13FC82AC6B1}" presName="imgShp" presStyleLbl="fgImgPlace1" presStyleIdx="5" presStyleCnt="6"/>
      <dgm:spPr>
        <a:prstGeom prst="lightningBolt">
          <a:avLst/>
        </a:prstGeom>
        <a:solidFill>
          <a:srgbClr val="D23015"/>
        </a:solidFill>
      </dgm:spPr>
    </dgm:pt>
    <dgm:pt modelId="{C7073A55-D2C4-47BB-8010-8E2D88AD54D7}" type="pres">
      <dgm:prSet presAssocID="{A9D559F1-941B-4604-96DA-C13FC82AC6B1}" presName="txShp" presStyleLbl="node1" presStyleIdx="5" presStyleCnt="6" custScaleY="65104">
        <dgm:presLayoutVars>
          <dgm:bulletEnabled val="1"/>
        </dgm:presLayoutVars>
      </dgm:prSet>
      <dgm:spPr/>
    </dgm:pt>
  </dgm:ptLst>
  <dgm:cxnLst>
    <dgm:cxn modelId="{9994BE0C-C607-40C1-A33A-51254FCCEF1A}" type="presOf" srcId="{24CAD098-6D7E-40D8-97A6-92AEA9D01B94}" destId="{3179ED4F-38A9-47AA-ABBD-5DA3BB723A9A}" srcOrd="0" destOrd="0" presId="urn:microsoft.com/office/officeart/2005/8/layout/vList3"/>
    <dgm:cxn modelId="{4D203528-A9C8-4D82-9B68-1E4597CBAF2A}" type="presOf" srcId="{A9D559F1-941B-4604-96DA-C13FC82AC6B1}" destId="{C7073A55-D2C4-47BB-8010-8E2D88AD54D7}" srcOrd="0" destOrd="0" presId="urn:microsoft.com/office/officeart/2005/8/layout/vList3"/>
    <dgm:cxn modelId="{8823B838-2E2F-48AA-96BB-4E682EFBB695}" srcId="{A0DE34D8-CBCF-4B42-97CE-8D5058A53654}" destId="{6377BCDF-0B9C-4F7F-A433-4B4EEC68735A}" srcOrd="0" destOrd="0" parTransId="{E5363679-2280-4EDD-8B17-AB75BD8475BE}" sibTransId="{CBC16E32-4A2D-4D30-9545-1B051E81478F}"/>
    <dgm:cxn modelId="{0D4EC346-843A-4C4A-AFD4-C1AA2A41827A}" type="presOf" srcId="{6377BCDF-0B9C-4F7F-A433-4B4EEC68735A}" destId="{9448BC2C-687D-46BB-9D2C-ADDC405478F6}" srcOrd="0" destOrd="0" presId="urn:microsoft.com/office/officeart/2005/8/layout/vList3"/>
    <dgm:cxn modelId="{EFFD564D-43A3-4F58-9414-A1D148BD8657}" type="presOf" srcId="{39F96848-9CD2-409E-8F1E-EE3D2300332A}" destId="{C799B7E8-4D18-4C5A-826F-9884238B8CCB}" srcOrd="0" destOrd="0" presId="urn:microsoft.com/office/officeart/2005/8/layout/vList3"/>
    <dgm:cxn modelId="{55173F72-DC31-4137-8762-EFA277998B23}" type="presOf" srcId="{A0DE34D8-CBCF-4B42-97CE-8D5058A53654}" destId="{6B0E83B2-DF24-4489-BD13-322A55F7C562}" srcOrd="0" destOrd="0" presId="urn:microsoft.com/office/officeart/2005/8/layout/vList3"/>
    <dgm:cxn modelId="{CC1C2654-5A34-4762-ACDB-975C1B7D7CF7}" srcId="{A0DE34D8-CBCF-4B42-97CE-8D5058A53654}" destId="{75EB72E5-13F7-4C65-9AD4-E270B5B017E9}" srcOrd="3" destOrd="0" parTransId="{B22C4742-518A-4BEC-8054-ABA67B9FBD57}" sibTransId="{59FD77B5-300E-4B92-851E-E9AFB8E3ECC2}"/>
    <dgm:cxn modelId="{FB224658-95AB-4251-A1AE-2B0F0329FB94}" srcId="{A0DE34D8-CBCF-4B42-97CE-8D5058A53654}" destId="{24CAD098-6D7E-40D8-97A6-92AEA9D01B94}" srcOrd="4" destOrd="0" parTransId="{4E63F136-69A1-4983-A040-7FE9FA80461D}" sibTransId="{1EE3564C-F7B7-4863-B666-2E4E4DD8FAF2}"/>
    <dgm:cxn modelId="{D7E8A3A5-6E76-4AE4-BE56-7BEB481A21BF}" srcId="{A0DE34D8-CBCF-4B42-97CE-8D5058A53654}" destId="{39F96848-9CD2-409E-8F1E-EE3D2300332A}" srcOrd="1" destOrd="0" parTransId="{972F0727-DDE2-4BC5-9DE9-A7E24BB58CD5}" sibTransId="{AAE80BE3-5672-4C69-AA51-8B1A7C958618}"/>
    <dgm:cxn modelId="{422CA0AF-09D3-4D2A-8BDE-FADC68260C42}" type="presOf" srcId="{75EB72E5-13F7-4C65-9AD4-E270B5B017E9}" destId="{3A28B811-AB8B-4CE7-9B59-E5B7C6435C3B}" srcOrd="0" destOrd="0" presId="urn:microsoft.com/office/officeart/2005/8/layout/vList3"/>
    <dgm:cxn modelId="{681897D5-3979-489A-BA43-56AA2E8326F2}" type="presOf" srcId="{E103BA6E-AA84-419E-A464-481E93A1A633}" destId="{614EED14-6AE9-43F3-8223-5C7A0FF62AC0}" srcOrd="0" destOrd="0" presId="urn:microsoft.com/office/officeart/2005/8/layout/vList3"/>
    <dgm:cxn modelId="{91CAD1DB-F3A2-42F5-A6DD-6C2299528D31}" srcId="{A0DE34D8-CBCF-4B42-97CE-8D5058A53654}" destId="{E103BA6E-AA84-419E-A464-481E93A1A633}" srcOrd="2" destOrd="0" parTransId="{2C7EEEAC-CF5E-4582-BB48-4E101974C6B3}" sibTransId="{E4170AEB-D811-44EF-83C6-304BCA4569D4}"/>
    <dgm:cxn modelId="{E484D2F9-D78E-4442-8A85-BB21E95868B8}" srcId="{A0DE34D8-CBCF-4B42-97CE-8D5058A53654}" destId="{A9D559F1-941B-4604-96DA-C13FC82AC6B1}" srcOrd="5" destOrd="0" parTransId="{1D7E21A4-B680-477A-ACFE-E27300F4BB3B}" sibTransId="{0D1C9761-9E1C-4227-870A-5C69599C7683}"/>
    <dgm:cxn modelId="{25FD7C8A-4E83-4759-A65B-BC0A7E0ED6D5}" type="presParOf" srcId="{6B0E83B2-DF24-4489-BD13-322A55F7C562}" destId="{CE2A0BD7-A2A6-40D0-8D2C-15043899A255}" srcOrd="0" destOrd="0" presId="urn:microsoft.com/office/officeart/2005/8/layout/vList3"/>
    <dgm:cxn modelId="{29DA0BA7-A19A-4F6E-883B-D7CAF470C23E}" type="presParOf" srcId="{CE2A0BD7-A2A6-40D0-8D2C-15043899A255}" destId="{1F4ADC11-EEB9-45DD-A616-3421A04E56A7}" srcOrd="0" destOrd="0" presId="urn:microsoft.com/office/officeart/2005/8/layout/vList3"/>
    <dgm:cxn modelId="{F2B3F5B7-1A46-4A7D-9576-9663B89104AA}" type="presParOf" srcId="{CE2A0BD7-A2A6-40D0-8D2C-15043899A255}" destId="{9448BC2C-687D-46BB-9D2C-ADDC405478F6}" srcOrd="1" destOrd="0" presId="urn:microsoft.com/office/officeart/2005/8/layout/vList3"/>
    <dgm:cxn modelId="{47872199-A5D3-495E-A8DC-52F246F9BAE6}" type="presParOf" srcId="{6B0E83B2-DF24-4489-BD13-322A55F7C562}" destId="{831CC656-79DE-44B6-A682-8CB35B2530A7}" srcOrd="1" destOrd="0" presId="urn:microsoft.com/office/officeart/2005/8/layout/vList3"/>
    <dgm:cxn modelId="{3DD53CD0-087D-4C62-9847-5FB5FA775E03}" type="presParOf" srcId="{6B0E83B2-DF24-4489-BD13-322A55F7C562}" destId="{4030600C-5BFA-4DB4-BBCF-6E41DEEB20D9}" srcOrd="2" destOrd="0" presId="urn:microsoft.com/office/officeart/2005/8/layout/vList3"/>
    <dgm:cxn modelId="{EF630A24-B758-498E-A813-E51AB73B60BC}" type="presParOf" srcId="{4030600C-5BFA-4DB4-BBCF-6E41DEEB20D9}" destId="{CDB68110-A189-4096-B955-1CA555536223}" srcOrd="0" destOrd="0" presId="urn:microsoft.com/office/officeart/2005/8/layout/vList3"/>
    <dgm:cxn modelId="{AA93D8B4-A29F-40BB-B7C1-F7D3BF861F4C}" type="presParOf" srcId="{4030600C-5BFA-4DB4-BBCF-6E41DEEB20D9}" destId="{C799B7E8-4D18-4C5A-826F-9884238B8CCB}" srcOrd="1" destOrd="0" presId="urn:microsoft.com/office/officeart/2005/8/layout/vList3"/>
    <dgm:cxn modelId="{00C0EF2F-7739-43E1-9263-A635763A93D2}" type="presParOf" srcId="{6B0E83B2-DF24-4489-BD13-322A55F7C562}" destId="{5B34C70C-0ED2-4340-8CF4-05E1CF92B520}" srcOrd="3" destOrd="0" presId="urn:microsoft.com/office/officeart/2005/8/layout/vList3"/>
    <dgm:cxn modelId="{80D477CE-B003-4A5C-AE5E-D45AD4943550}" type="presParOf" srcId="{6B0E83B2-DF24-4489-BD13-322A55F7C562}" destId="{95A27A7E-48F4-483B-965E-E83B87276465}" srcOrd="4" destOrd="0" presId="urn:microsoft.com/office/officeart/2005/8/layout/vList3"/>
    <dgm:cxn modelId="{312DE7ED-B954-49F0-9017-E7D3C68A2D90}" type="presParOf" srcId="{95A27A7E-48F4-483B-965E-E83B87276465}" destId="{34A60002-78DC-43D1-8A46-DACD7A71C283}" srcOrd="0" destOrd="0" presId="urn:microsoft.com/office/officeart/2005/8/layout/vList3"/>
    <dgm:cxn modelId="{8AE5A0AD-46E5-4EB7-A632-84E150683069}" type="presParOf" srcId="{95A27A7E-48F4-483B-965E-E83B87276465}" destId="{614EED14-6AE9-43F3-8223-5C7A0FF62AC0}" srcOrd="1" destOrd="0" presId="urn:microsoft.com/office/officeart/2005/8/layout/vList3"/>
    <dgm:cxn modelId="{4C096337-A65C-4308-857A-70A9635CD596}" type="presParOf" srcId="{6B0E83B2-DF24-4489-BD13-322A55F7C562}" destId="{FF7F5662-EE17-4F9A-93ED-4ACD71B3FB40}" srcOrd="5" destOrd="0" presId="urn:microsoft.com/office/officeart/2005/8/layout/vList3"/>
    <dgm:cxn modelId="{87395EAF-AC40-48B5-806F-01AD5CC57384}" type="presParOf" srcId="{6B0E83B2-DF24-4489-BD13-322A55F7C562}" destId="{031389CA-B4BA-4718-A863-CB4FCCE47C96}" srcOrd="6" destOrd="0" presId="urn:microsoft.com/office/officeart/2005/8/layout/vList3"/>
    <dgm:cxn modelId="{2916904A-BFE5-404E-A3FB-44CA93C1327F}" type="presParOf" srcId="{031389CA-B4BA-4718-A863-CB4FCCE47C96}" destId="{D63CB9A9-C620-414F-9459-E5B3702F672B}" srcOrd="0" destOrd="0" presId="urn:microsoft.com/office/officeart/2005/8/layout/vList3"/>
    <dgm:cxn modelId="{1B16FB7F-6644-4DFB-9193-2781C640E208}" type="presParOf" srcId="{031389CA-B4BA-4718-A863-CB4FCCE47C96}" destId="{3A28B811-AB8B-4CE7-9B59-E5B7C6435C3B}" srcOrd="1" destOrd="0" presId="urn:microsoft.com/office/officeart/2005/8/layout/vList3"/>
    <dgm:cxn modelId="{8351F245-0865-4BB9-9A28-685805119232}" type="presParOf" srcId="{6B0E83B2-DF24-4489-BD13-322A55F7C562}" destId="{D3B29FAC-7AEE-4D0E-939A-2489F08B9564}" srcOrd="7" destOrd="0" presId="urn:microsoft.com/office/officeart/2005/8/layout/vList3"/>
    <dgm:cxn modelId="{5F27B6C3-27A4-47C4-AAC4-795F40334D7D}" type="presParOf" srcId="{6B0E83B2-DF24-4489-BD13-322A55F7C562}" destId="{D6F5C064-D1AE-4DD5-B06D-96DDA20D336D}" srcOrd="8" destOrd="0" presId="urn:microsoft.com/office/officeart/2005/8/layout/vList3"/>
    <dgm:cxn modelId="{FD778B09-439E-43F7-A2F4-1F1ED1CB4324}" type="presParOf" srcId="{D6F5C064-D1AE-4DD5-B06D-96DDA20D336D}" destId="{DD2FD030-357D-4039-8515-A43AC0872EAC}" srcOrd="0" destOrd="0" presId="urn:microsoft.com/office/officeart/2005/8/layout/vList3"/>
    <dgm:cxn modelId="{53A75DEC-C36B-4E46-B0BD-2D63AF170EE0}" type="presParOf" srcId="{D6F5C064-D1AE-4DD5-B06D-96DDA20D336D}" destId="{3179ED4F-38A9-47AA-ABBD-5DA3BB723A9A}" srcOrd="1" destOrd="0" presId="urn:microsoft.com/office/officeart/2005/8/layout/vList3"/>
    <dgm:cxn modelId="{6EC6C616-F555-4434-A9BD-C9714A6ADD58}" type="presParOf" srcId="{6B0E83B2-DF24-4489-BD13-322A55F7C562}" destId="{E8255A1A-244A-4319-BAFF-6AD15C759683}" srcOrd="9" destOrd="0" presId="urn:microsoft.com/office/officeart/2005/8/layout/vList3"/>
    <dgm:cxn modelId="{5C1690A4-AA19-4823-BFE6-8DA3EE915A11}" type="presParOf" srcId="{6B0E83B2-DF24-4489-BD13-322A55F7C562}" destId="{EF80222B-7574-4B30-A287-E1891C7C2A58}" srcOrd="10" destOrd="0" presId="urn:microsoft.com/office/officeart/2005/8/layout/vList3"/>
    <dgm:cxn modelId="{488F52C2-6E6E-4376-80E2-D5F4EEB98F84}" type="presParOf" srcId="{EF80222B-7574-4B30-A287-E1891C7C2A58}" destId="{102B512D-A3E2-4BAB-AF32-EB1FBDA26065}" srcOrd="0" destOrd="0" presId="urn:microsoft.com/office/officeart/2005/8/layout/vList3"/>
    <dgm:cxn modelId="{1EF43902-35C8-484B-86B1-49824F2BE2F7}" type="presParOf" srcId="{EF80222B-7574-4B30-A287-E1891C7C2A58}" destId="{C7073A55-D2C4-47BB-8010-8E2D88AD54D7}" srcOrd="1" destOrd="0" presId="urn:microsoft.com/office/officeart/2005/8/layout/vList3"/>
  </dgm:cxnLst>
  <dgm:bg>
    <a:noFill/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3.xml><?xml version="1.0" encoding="utf-8"?>
<dgm:dataModel xmlns:dgm="http://schemas.openxmlformats.org/drawingml/2006/diagram" xmlns:a="http://schemas.openxmlformats.org/drawingml/2006/main">
  <dgm:ptLst>
    <dgm:pt modelId="{6864D50C-BDD0-4E0E-9735-8F8A9D14006A}" type="doc">
      <dgm:prSet loTypeId="urn:microsoft.com/office/officeart/2005/8/layout/process1" loCatId="process" qsTypeId="urn:microsoft.com/office/officeart/2005/8/quickstyle/simple5" qsCatId="simple" csTypeId="urn:microsoft.com/office/officeart/2005/8/colors/accent0_3" csCatId="mainScheme" phldr="1"/>
      <dgm:spPr/>
      <dgm:t>
        <a:bodyPr/>
        <a:lstStyle/>
        <a:p>
          <a:endParaRPr lang="pl-PL"/>
        </a:p>
      </dgm:t>
    </dgm:pt>
    <dgm:pt modelId="{3E43888D-2CAC-4763-A0A1-4A106DEF525C}">
      <dgm:prSet phldrT="[Tekst]" phldr="1"/>
      <dgm:spPr>
        <a:solidFill>
          <a:schemeClr val="bg1"/>
        </a:solidFill>
        <a:ln>
          <a:solidFill>
            <a:srgbClr val="D23015"/>
          </a:solidFill>
        </a:ln>
      </dgm:spPr>
      <dgm:t>
        <a:bodyPr/>
        <a:lstStyle/>
        <a:p>
          <a:endParaRPr lang="pl-PL"/>
        </a:p>
      </dgm:t>
    </dgm:pt>
    <dgm:pt modelId="{BB2E5373-D68E-48D5-B395-07AD3FE99EAD}" type="parTrans" cxnId="{B1C4D985-D0E8-49AE-A61B-BB680E6CD7B6}">
      <dgm:prSet/>
      <dgm:spPr/>
      <dgm:t>
        <a:bodyPr/>
        <a:lstStyle/>
        <a:p>
          <a:endParaRPr lang="pl-PL"/>
        </a:p>
      </dgm:t>
    </dgm:pt>
    <dgm:pt modelId="{4667132F-A631-4393-87EF-08354DA643B8}" type="sibTrans" cxnId="{B1C4D985-D0E8-49AE-A61B-BB680E6CD7B6}">
      <dgm:prSet/>
      <dgm:spPr>
        <a:solidFill>
          <a:srgbClr val="D23015"/>
        </a:solidFill>
      </dgm:spPr>
      <dgm:t>
        <a:bodyPr/>
        <a:lstStyle/>
        <a:p>
          <a:endParaRPr lang="pl-PL"/>
        </a:p>
      </dgm:t>
    </dgm:pt>
    <dgm:pt modelId="{8894C77B-87F5-4EF8-BFC1-0A77D458D61E}">
      <dgm:prSet phldrT="[Tekst]"/>
      <dgm:spPr>
        <a:solidFill>
          <a:schemeClr val="bg1"/>
        </a:solidFill>
        <a:ln>
          <a:solidFill>
            <a:srgbClr val="D23015"/>
          </a:solidFill>
        </a:ln>
      </dgm:spPr>
      <dgm:t>
        <a:bodyPr/>
        <a:lstStyle/>
        <a:p>
          <a:endParaRPr lang="pl-PL"/>
        </a:p>
      </dgm:t>
    </dgm:pt>
    <dgm:pt modelId="{8EE9D0D0-0E72-415C-AC55-60261A2D7AB6}" type="parTrans" cxnId="{D92764BF-5657-4517-BCD1-DE5631C56FC7}">
      <dgm:prSet/>
      <dgm:spPr/>
      <dgm:t>
        <a:bodyPr/>
        <a:lstStyle/>
        <a:p>
          <a:endParaRPr lang="pl-PL"/>
        </a:p>
      </dgm:t>
    </dgm:pt>
    <dgm:pt modelId="{275A2DAF-EFA1-48F6-8BE7-EF3AC983293D}" type="sibTrans" cxnId="{D92764BF-5657-4517-BCD1-DE5631C56FC7}">
      <dgm:prSet/>
      <dgm:spPr/>
      <dgm:t>
        <a:bodyPr/>
        <a:lstStyle/>
        <a:p>
          <a:endParaRPr lang="pl-PL"/>
        </a:p>
      </dgm:t>
    </dgm:pt>
    <dgm:pt modelId="{DC754151-AEAC-4C14-8D84-DA4733F17ED5}">
      <dgm:prSet phldrT="[Tekst]"/>
      <dgm:spPr>
        <a:solidFill>
          <a:schemeClr val="bg1"/>
        </a:solidFill>
        <a:ln>
          <a:solidFill>
            <a:srgbClr val="D23015"/>
          </a:solidFill>
        </a:ln>
      </dgm:spPr>
      <dgm:t>
        <a:bodyPr/>
        <a:lstStyle/>
        <a:p>
          <a:endParaRPr lang="pl-PL"/>
        </a:p>
      </dgm:t>
    </dgm:pt>
    <dgm:pt modelId="{EB0C4BFB-F741-4ECD-ACAC-17A258962837}" type="parTrans" cxnId="{3C9C818C-0164-4938-9AAF-B686B23DED83}">
      <dgm:prSet/>
      <dgm:spPr/>
      <dgm:t>
        <a:bodyPr/>
        <a:lstStyle/>
        <a:p>
          <a:endParaRPr lang="pl-PL"/>
        </a:p>
      </dgm:t>
    </dgm:pt>
    <dgm:pt modelId="{8856F9C4-EEA0-4BF8-B9E7-581ADFE2630F}" type="sibTrans" cxnId="{3C9C818C-0164-4938-9AAF-B686B23DED83}">
      <dgm:prSet/>
      <dgm:spPr>
        <a:solidFill>
          <a:srgbClr val="D23015"/>
        </a:solidFill>
      </dgm:spPr>
      <dgm:t>
        <a:bodyPr/>
        <a:lstStyle/>
        <a:p>
          <a:endParaRPr lang="pl-PL"/>
        </a:p>
      </dgm:t>
    </dgm:pt>
    <dgm:pt modelId="{4F375358-DF7D-4AB7-B169-B674EBE62B8B}">
      <dgm:prSet phldrT="[Tekst]"/>
      <dgm:spPr>
        <a:solidFill>
          <a:schemeClr val="bg1"/>
        </a:solidFill>
        <a:ln>
          <a:solidFill>
            <a:srgbClr val="D23015"/>
          </a:solidFill>
        </a:ln>
      </dgm:spPr>
      <dgm:t>
        <a:bodyPr/>
        <a:lstStyle/>
        <a:p>
          <a:endParaRPr lang="pl-PL"/>
        </a:p>
      </dgm:t>
    </dgm:pt>
    <dgm:pt modelId="{F0878688-7E67-4897-841A-43EDE12A45DC}" type="parTrans" cxnId="{0B937BF0-3CCF-40C9-BDB8-44123D37B585}">
      <dgm:prSet/>
      <dgm:spPr/>
      <dgm:t>
        <a:bodyPr/>
        <a:lstStyle/>
        <a:p>
          <a:endParaRPr lang="pl-PL"/>
        </a:p>
      </dgm:t>
    </dgm:pt>
    <dgm:pt modelId="{0DBDB522-3A37-4712-BD6C-1F0F6987C841}" type="sibTrans" cxnId="{0B937BF0-3CCF-40C9-BDB8-44123D37B585}">
      <dgm:prSet/>
      <dgm:spPr>
        <a:solidFill>
          <a:srgbClr val="D23015"/>
        </a:solidFill>
      </dgm:spPr>
      <dgm:t>
        <a:bodyPr/>
        <a:lstStyle/>
        <a:p>
          <a:endParaRPr lang="pl-PL"/>
        </a:p>
      </dgm:t>
    </dgm:pt>
    <dgm:pt modelId="{364F9418-0462-4C89-848F-0267FFC654ED}" type="pres">
      <dgm:prSet presAssocID="{6864D50C-BDD0-4E0E-9735-8F8A9D14006A}" presName="Name0" presStyleCnt="0">
        <dgm:presLayoutVars>
          <dgm:dir/>
          <dgm:resizeHandles val="exact"/>
        </dgm:presLayoutVars>
      </dgm:prSet>
      <dgm:spPr/>
    </dgm:pt>
    <dgm:pt modelId="{9EAF2D96-4093-44C2-B713-A1EA65896394}" type="pres">
      <dgm:prSet presAssocID="{3E43888D-2CAC-4763-A0A1-4A106DEF525C}" presName="node" presStyleLbl="node1" presStyleIdx="0" presStyleCnt="4">
        <dgm:presLayoutVars>
          <dgm:bulletEnabled val="1"/>
        </dgm:presLayoutVars>
      </dgm:prSet>
      <dgm:spPr/>
    </dgm:pt>
    <dgm:pt modelId="{D51C5ED0-5AA0-4659-A0B0-4C24D32C6D79}" type="pres">
      <dgm:prSet presAssocID="{4667132F-A631-4393-87EF-08354DA643B8}" presName="sibTrans" presStyleLbl="sibTrans2D1" presStyleIdx="0" presStyleCnt="3"/>
      <dgm:spPr/>
    </dgm:pt>
    <dgm:pt modelId="{270264B0-1D98-4DFA-9F2D-2F1BA547C20F}" type="pres">
      <dgm:prSet presAssocID="{4667132F-A631-4393-87EF-08354DA643B8}" presName="connectorText" presStyleLbl="sibTrans2D1" presStyleIdx="0" presStyleCnt="3"/>
      <dgm:spPr/>
    </dgm:pt>
    <dgm:pt modelId="{43120AA5-BF84-4C98-803F-E59D68BB2DA1}" type="pres">
      <dgm:prSet presAssocID="{DC754151-AEAC-4C14-8D84-DA4733F17ED5}" presName="node" presStyleLbl="node1" presStyleIdx="1" presStyleCnt="4">
        <dgm:presLayoutVars>
          <dgm:bulletEnabled val="1"/>
        </dgm:presLayoutVars>
      </dgm:prSet>
      <dgm:spPr/>
    </dgm:pt>
    <dgm:pt modelId="{949D0B47-5C82-4643-99F4-B77E485C1622}" type="pres">
      <dgm:prSet presAssocID="{8856F9C4-EEA0-4BF8-B9E7-581ADFE2630F}" presName="sibTrans" presStyleLbl="sibTrans2D1" presStyleIdx="1" presStyleCnt="3"/>
      <dgm:spPr/>
    </dgm:pt>
    <dgm:pt modelId="{6FBA84A4-7300-4BBF-91E0-96E023479BFF}" type="pres">
      <dgm:prSet presAssocID="{8856F9C4-EEA0-4BF8-B9E7-581ADFE2630F}" presName="connectorText" presStyleLbl="sibTrans2D1" presStyleIdx="1" presStyleCnt="3"/>
      <dgm:spPr/>
    </dgm:pt>
    <dgm:pt modelId="{AB12B705-F50B-4E56-817C-9EF7EA207838}" type="pres">
      <dgm:prSet presAssocID="{4F375358-DF7D-4AB7-B169-B674EBE62B8B}" presName="node" presStyleLbl="node1" presStyleIdx="2" presStyleCnt="4">
        <dgm:presLayoutVars>
          <dgm:bulletEnabled val="1"/>
        </dgm:presLayoutVars>
      </dgm:prSet>
      <dgm:spPr/>
    </dgm:pt>
    <dgm:pt modelId="{C41783E3-7BF3-46B3-9BE9-5637A3149E4C}" type="pres">
      <dgm:prSet presAssocID="{0DBDB522-3A37-4712-BD6C-1F0F6987C841}" presName="sibTrans" presStyleLbl="sibTrans2D1" presStyleIdx="2" presStyleCnt="3"/>
      <dgm:spPr/>
    </dgm:pt>
    <dgm:pt modelId="{1450F11D-A41C-481A-A51F-BD31F505AB0F}" type="pres">
      <dgm:prSet presAssocID="{0DBDB522-3A37-4712-BD6C-1F0F6987C841}" presName="connectorText" presStyleLbl="sibTrans2D1" presStyleIdx="2" presStyleCnt="3"/>
      <dgm:spPr/>
    </dgm:pt>
    <dgm:pt modelId="{FD5DD758-5208-4DA2-B27D-034EF78C3F2E}" type="pres">
      <dgm:prSet presAssocID="{8894C77B-87F5-4EF8-BFC1-0A77D458D61E}" presName="node" presStyleLbl="node1" presStyleIdx="3" presStyleCnt="4">
        <dgm:presLayoutVars>
          <dgm:bulletEnabled val="1"/>
        </dgm:presLayoutVars>
      </dgm:prSet>
      <dgm:spPr/>
    </dgm:pt>
  </dgm:ptLst>
  <dgm:cxnLst>
    <dgm:cxn modelId="{B8C88911-8A11-4F75-A448-D5B48750D2D5}" type="presOf" srcId="{8894C77B-87F5-4EF8-BFC1-0A77D458D61E}" destId="{FD5DD758-5208-4DA2-B27D-034EF78C3F2E}" srcOrd="0" destOrd="0" presId="urn:microsoft.com/office/officeart/2005/8/layout/process1"/>
    <dgm:cxn modelId="{09C20924-B3EB-4260-944A-031F036615C0}" type="presOf" srcId="{8856F9C4-EEA0-4BF8-B9E7-581ADFE2630F}" destId="{6FBA84A4-7300-4BBF-91E0-96E023479BFF}" srcOrd="1" destOrd="0" presId="urn:microsoft.com/office/officeart/2005/8/layout/process1"/>
    <dgm:cxn modelId="{1A612D5E-E357-4A4A-AF0A-7B053D60E60B}" type="presOf" srcId="{6864D50C-BDD0-4E0E-9735-8F8A9D14006A}" destId="{364F9418-0462-4C89-848F-0267FFC654ED}" srcOrd="0" destOrd="0" presId="urn:microsoft.com/office/officeart/2005/8/layout/process1"/>
    <dgm:cxn modelId="{E0E22877-BC87-4BE4-9E77-FB87DC7C3991}" type="presOf" srcId="{3E43888D-2CAC-4763-A0A1-4A106DEF525C}" destId="{9EAF2D96-4093-44C2-B713-A1EA65896394}" srcOrd="0" destOrd="0" presId="urn:microsoft.com/office/officeart/2005/8/layout/process1"/>
    <dgm:cxn modelId="{628C0281-BC3D-42DA-B240-7B3AD9BDCC66}" type="presOf" srcId="{4667132F-A631-4393-87EF-08354DA643B8}" destId="{D51C5ED0-5AA0-4659-A0B0-4C24D32C6D79}" srcOrd="0" destOrd="0" presId="urn:microsoft.com/office/officeart/2005/8/layout/process1"/>
    <dgm:cxn modelId="{B1C4D985-D0E8-49AE-A61B-BB680E6CD7B6}" srcId="{6864D50C-BDD0-4E0E-9735-8F8A9D14006A}" destId="{3E43888D-2CAC-4763-A0A1-4A106DEF525C}" srcOrd="0" destOrd="0" parTransId="{BB2E5373-D68E-48D5-B395-07AD3FE99EAD}" sibTransId="{4667132F-A631-4393-87EF-08354DA643B8}"/>
    <dgm:cxn modelId="{2254F687-3102-4288-BC24-3F4BBEF41098}" type="presOf" srcId="{4667132F-A631-4393-87EF-08354DA643B8}" destId="{270264B0-1D98-4DFA-9F2D-2F1BA547C20F}" srcOrd="1" destOrd="0" presId="urn:microsoft.com/office/officeart/2005/8/layout/process1"/>
    <dgm:cxn modelId="{3C9C818C-0164-4938-9AAF-B686B23DED83}" srcId="{6864D50C-BDD0-4E0E-9735-8F8A9D14006A}" destId="{DC754151-AEAC-4C14-8D84-DA4733F17ED5}" srcOrd="1" destOrd="0" parTransId="{EB0C4BFB-F741-4ECD-ACAC-17A258962837}" sibTransId="{8856F9C4-EEA0-4BF8-B9E7-581ADFE2630F}"/>
    <dgm:cxn modelId="{AF0A74AC-F45E-4C02-ACE9-1F7D743379E1}" type="presOf" srcId="{0DBDB522-3A37-4712-BD6C-1F0F6987C841}" destId="{1450F11D-A41C-481A-A51F-BD31F505AB0F}" srcOrd="1" destOrd="0" presId="urn:microsoft.com/office/officeart/2005/8/layout/process1"/>
    <dgm:cxn modelId="{9A37E6B4-038F-4FD7-AB66-4652A62D8203}" type="presOf" srcId="{4F375358-DF7D-4AB7-B169-B674EBE62B8B}" destId="{AB12B705-F50B-4E56-817C-9EF7EA207838}" srcOrd="0" destOrd="0" presId="urn:microsoft.com/office/officeart/2005/8/layout/process1"/>
    <dgm:cxn modelId="{A6985EBA-8E4D-4EEA-A8B4-3AA6B8BB3F19}" type="presOf" srcId="{8856F9C4-EEA0-4BF8-B9E7-581ADFE2630F}" destId="{949D0B47-5C82-4643-99F4-B77E485C1622}" srcOrd="0" destOrd="0" presId="urn:microsoft.com/office/officeart/2005/8/layout/process1"/>
    <dgm:cxn modelId="{FA555FBE-58A8-471C-9DC4-84837CFCAE81}" type="presOf" srcId="{0DBDB522-3A37-4712-BD6C-1F0F6987C841}" destId="{C41783E3-7BF3-46B3-9BE9-5637A3149E4C}" srcOrd="0" destOrd="0" presId="urn:microsoft.com/office/officeart/2005/8/layout/process1"/>
    <dgm:cxn modelId="{D92764BF-5657-4517-BCD1-DE5631C56FC7}" srcId="{6864D50C-BDD0-4E0E-9735-8F8A9D14006A}" destId="{8894C77B-87F5-4EF8-BFC1-0A77D458D61E}" srcOrd="3" destOrd="0" parTransId="{8EE9D0D0-0E72-415C-AC55-60261A2D7AB6}" sibTransId="{275A2DAF-EFA1-48F6-8BE7-EF3AC983293D}"/>
    <dgm:cxn modelId="{4E821ED0-C027-4161-9A10-203EF3D80EB9}" type="presOf" srcId="{DC754151-AEAC-4C14-8D84-DA4733F17ED5}" destId="{43120AA5-BF84-4C98-803F-E59D68BB2DA1}" srcOrd="0" destOrd="0" presId="urn:microsoft.com/office/officeart/2005/8/layout/process1"/>
    <dgm:cxn modelId="{0B937BF0-3CCF-40C9-BDB8-44123D37B585}" srcId="{6864D50C-BDD0-4E0E-9735-8F8A9D14006A}" destId="{4F375358-DF7D-4AB7-B169-B674EBE62B8B}" srcOrd="2" destOrd="0" parTransId="{F0878688-7E67-4897-841A-43EDE12A45DC}" sibTransId="{0DBDB522-3A37-4712-BD6C-1F0F6987C841}"/>
    <dgm:cxn modelId="{FE6DA595-403B-4368-AD55-5EFCEB47DB6A}" type="presParOf" srcId="{364F9418-0462-4C89-848F-0267FFC654ED}" destId="{9EAF2D96-4093-44C2-B713-A1EA65896394}" srcOrd="0" destOrd="0" presId="urn:microsoft.com/office/officeart/2005/8/layout/process1"/>
    <dgm:cxn modelId="{8420DA22-B3C7-41E3-83AD-46EBA6B491AB}" type="presParOf" srcId="{364F9418-0462-4C89-848F-0267FFC654ED}" destId="{D51C5ED0-5AA0-4659-A0B0-4C24D32C6D79}" srcOrd="1" destOrd="0" presId="urn:microsoft.com/office/officeart/2005/8/layout/process1"/>
    <dgm:cxn modelId="{13A66781-B3F4-4534-AC7D-61BF9D85CEAD}" type="presParOf" srcId="{D51C5ED0-5AA0-4659-A0B0-4C24D32C6D79}" destId="{270264B0-1D98-4DFA-9F2D-2F1BA547C20F}" srcOrd="0" destOrd="0" presId="urn:microsoft.com/office/officeart/2005/8/layout/process1"/>
    <dgm:cxn modelId="{1813853C-02CE-4A75-A8A1-F0BA76335365}" type="presParOf" srcId="{364F9418-0462-4C89-848F-0267FFC654ED}" destId="{43120AA5-BF84-4C98-803F-E59D68BB2DA1}" srcOrd="2" destOrd="0" presId="urn:microsoft.com/office/officeart/2005/8/layout/process1"/>
    <dgm:cxn modelId="{CFB62865-7D74-48BB-83D5-F7CFF258598A}" type="presParOf" srcId="{364F9418-0462-4C89-848F-0267FFC654ED}" destId="{949D0B47-5C82-4643-99F4-B77E485C1622}" srcOrd="3" destOrd="0" presId="urn:microsoft.com/office/officeart/2005/8/layout/process1"/>
    <dgm:cxn modelId="{D1FDACB0-A13A-4D09-BA76-62A5E5C0E2B6}" type="presParOf" srcId="{949D0B47-5C82-4643-99F4-B77E485C1622}" destId="{6FBA84A4-7300-4BBF-91E0-96E023479BFF}" srcOrd="0" destOrd="0" presId="urn:microsoft.com/office/officeart/2005/8/layout/process1"/>
    <dgm:cxn modelId="{3EA21062-FB77-4F84-9760-18382BEB85F4}" type="presParOf" srcId="{364F9418-0462-4C89-848F-0267FFC654ED}" destId="{AB12B705-F50B-4E56-817C-9EF7EA207838}" srcOrd="4" destOrd="0" presId="urn:microsoft.com/office/officeart/2005/8/layout/process1"/>
    <dgm:cxn modelId="{9ECEECA8-6F37-438E-9F02-892273F17A18}" type="presParOf" srcId="{364F9418-0462-4C89-848F-0267FFC654ED}" destId="{C41783E3-7BF3-46B3-9BE9-5637A3149E4C}" srcOrd="5" destOrd="0" presId="urn:microsoft.com/office/officeart/2005/8/layout/process1"/>
    <dgm:cxn modelId="{4F1F59BC-5B6E-4A18-B7C4-E9DF0294ABEA}" type="presParOf" srcId="{C41783E3-7BF3-46B3-9BE9-5637A3149E4C}" destId="{1450F11D-A41C-481A-A51F-BD31F505AB0F}" srcOrd="0" destOrd="0" presId="urn:microsoft.com/office/officeart/2005/8/layout/process1"/>
    <dgm:cxn modelId="{7F7632EB-8B35-4288-BADE-6D33326DBC69}" type="presParOf" srcId="{364F9418-0462-4C89-848F-0267FFC654ED}" destId="{FD5DD758-5208-4DA2-B27D-034EF78C3F2E}" srcOrd="6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4.xml><?xml version="1.0" encoding="utf-8"?>
<dgm:dataModel xmlns:dgm="http://schemas.openxmlformats.org/drawingml/2006/diagram" xmlns:a="http://schemas.openxmlformats.org/drawingml/2006/main">
  <dgm:ptLst>
    <dgm:pt modelId="{A0DE34D8-CBCF-4B42-97CE-8D5058A53654}" type="doc">
      <dgm:prSet loTypeId="urn:microsoft.com/office/officeart/2005/8/layout/vList3" loCatId="list" qsTypeId="urn:microsoft.com/office/officeart/2005/8/quickstyle/simple5" qsCatId="simple" csTypeId="urn:microsoft.com/office/officeart/2005/8/colors/accent0_1" csCatId="mainScheme" phldr="1"/>
      <dgm:spPr/>
      <dgm:t>
        <a:bodyPr/>
        <a:lstStyle/>
        <a:p>
          <a:endParaRPr lang="pl-PL"/>
        </a:p>
      </dgm:t>
    </dgm:pt>
    <dgm:pt modelId="{6377BCDF-0B9C-4F7F-A433-4B4EEC68735A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„BRUDNA RANA” - TĘŻEC</a:t>
          </a:r>
        </a:p>
      </dgm:t>
    </dgm:pt>
    <dgm:pt modelId="{E5363679-2280-4EDD-8B17-AB75BD8475BE}" type="parTrans" cxnId="{8823B838-2E2F-48AA-96BB-4E682EFBB695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CBC16E32-4A2D-4D30-9545-1B051E81478F}" type="sibTrans" cxnId="{8823B838-2E2F-48AA-96BB-4E682EFBB695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39F96848-9CD2-409E-8F1E-EE3D2300332A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BRAK MOŻLIWOŚCI OCZYSZCZENIA RANY</a:t>
          </a:r>
        </a:p>
      </dgm:t>
    </dgm:pt>
    <dgm:pt modelId="{972F0727-DDE2-4BC5-9DE9-A7E24BB58CD5}" type="parTrans" cxnId="{D7E8A3A5-6E76-4AE4-BE56-7BEB481A21BF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AAE80BE3-5672-4C69-AA51-8B1A7C958618}" type="sibTrans" cxnId="{D7E8A3A5-6E76-4AE4-BE56-7BEB481A21BF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E103BA6E-AA84-419E-A464-481E93A1A633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DUŻA POWIERZCHNIA</a:t>
          </a:r>
        </a:p>
      </dgm:t>
    </dgm:pt>
    <dgm:pt modelId="{2C7EEEAC-CF5E-4582-BB48-4E101974C6B3}" type="parTrans" cxnId="{91CAD1DB-F3A2-42F5-A6DD-6C2299528D31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E4170AEB-D811-44EF-83C6-304BCA4569D4}" type="sibTrans" cxnId="{91CAD1DB-F3A2-42F5-A6DD-6C2299528D31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75EB72E5-13F7-4C65-9AD4-E270B5B017E9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SZCZEGÓLNE MIEJSCE ZRANIENIA</a:t>
          </a:r>
        </a:p>
      </dgm:t>
    </dgm:pt>
    <dgm:pt modelId="{B22C4742-518A-4BEC-8054-ABA67B9FBD57}" type="parTrans" cxnId="{CC1C2654-5A34-4762-ACDB-975C1B7D7CF7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59FD77B5-300E-4B92-851E-E9AFB8E3ECC2}" type="sibTrans" cxnId="{CC1C2654-5A34-4762-ACDB-975C1B7D7CF7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24CAD098-6D7E-40D8-97A6-92AEA9D01B94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UGRYZIENIE PRZEZ ZWIERZĘ</a:t>
          </a:r>
        </a:p>
      </dgm:t>
    </dgm:pt>
    <dgm:pt modelId="{4E63F136-69A1-4983-A040-7FE9FA80461D}" type="parTrans" cxnId="{FB224658-95AB-4251-A1AE-2B0F0329FB94}">
      <dgm:prSet/>
      <dgm:spPr/>
      <dgm:t>
        <a:bodyPr/>
        <a:lstStyle/>
        <a:p>
          <a:endParaRPr lang="pl-PL"/>
        </a:p>
      </dgm:t>
    </dgm:pt>
    <dgm:pt modelId="{1EE3564C-F7B7-4863-B666-2E4E4DD8FAF2}" type="sibTrans" cxnId="{FB224658-95AB-4251-A1AE-2B0F0329FB94}">
      <dgm:prSet/>
      <dgm:spPr/>
      <dgm:t>
        <a:bodyPr/>
        <a:lstStyle/>
        <a:p>
          <a:endParaRPr lang="pl-PL"/>
        </a:p>
      </dgm:t>
    </dgm:pt>
    <dgm:pt modelId="{A9D559F1-941B-4604-96DA-C13FC82AC6B1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CIAŁO OBCE</a:t>
          </a:r>
        </a:p>
      </dgm:t>
    </dgm:pt>
    <dgm:pt modelId="{1D7E21A4-B680-477A-ACFE-E27300F4BB3B}" type="parTrans" cxnId="{E484D2F9-D78E-4442-8A85-BB21E95868B8}">
      <dgm:prSet/>
      <dgm:spPr/>
      <dgm:t>
        <a:bodyPr/>
        <a:lstStyle/>
        <a:p>
          <a:endParaRPr lang="pl-PL"/>
        </a:p>
      </dgm:t>
    </dgm:pt>
    <dgm:pt modelId="{0D1C9761-9E1C-4227-870A-5C69599C7683}" type="sibTrans" cxnId="{E484D2F9-D78E-4442-8A85-BB21E95868B8}">
      <dgm:prSet/>
      <dgm:spPr/>
      <dgm:t>
        <a:bodyPr/>
        <a:lstStyle/>
        <a:p>
          <a:endParaRPr lang="pl-PL"/>
        </a:p>
      </dgm:t>
    </dgm:pt>
    <dgm:pt modelId="{6B0E83B2-DF24-4489-BD13-322A55F7C562}" type="pres">
      <dgm:prSet presAssocID="{A0DE34D8-CBCF-4B42-97CE-8D5058A53654}" presName="linearFlow" presStyleCnt="0">
        <dgm:presLayoutVars>
          <dgm:dir/>
          <dgm:resizeHandles val="exact"/>
        </dgm:presLayoutVars>
      </dgm:prSet>
      <dgm:spPr/>
    </dgm:pt>
    <dgm:pt modelId="{CE2A0BD7-A2A6-40D0-8D2C-15043899A255}" type="pres">
      <dgm:prSet presAssocID="{6377BCDF-0B9C-4F7F-A433-4B4EEC68735A}" presName="composite" presStyleCnt="0"/>
      <dgm:spPr/>
    </dgm:pt>
    <dgm:pt modelId="{1F4ADC11-EEB9-45DD-A616-3421A04E56A7}" type="pres">
      <dgm:prSet presAssocID="{6377BCDF-0B9C-4F7F-A433-4B4EEC68735A}" presName="imgShp" presStyleLbl="fgImgPlace1" presStyleIdx="0" presStyleCnt="6" custScaleX="128131" custScaleY="116380" custLinFactNeighborX="-617" custLinFactNeighborY="-943"/>
      <dgm:spPr>
        <a:prstGeom prst="flowChartProcess">
          <a:avLst/>
        </a:prstGeom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etoskop z wypełnieniem pełnym"/>
        </a:ext>
      </dgm:extLst>
    </dgm:pt>
    <dgm:pt modelId="{9448BC2C-687D-46BB-9D2C-ADDC405478F6}" type="pres">
      <dgm:prSet presAssocID="{6377BCDF-0B9C-4F7F-A433-4B4EEC68735A}" presName="txShp" presStyleLbl="node1" presStyleIdx="0" presStyleCnt="6" custScaleY="60650">
        <dgm:presLayoutVars>
          <dgm:bulletEnabled val="1"/>
        </dgm:presLayoutVars>
      </dgm:prSet>
      <dgm:spPr/>
    </dgm:pt>
    <dgm:pt modelId="{831CC656-79DE-44B6-A682-8CB35B2530A7}" type="pres">
      <dgm:prSet presAssocID="{CBC16E32-4A2D-4D30-9545-1B051E81478F}" presName="spacing" presStyleCnt="0"/>
      <dgm:spPr/>
    </dgm:pt>
    <dgm:pt modelId="{4030600C-5BFA-4DB4-BBCF-6E41DEEB20D9}" type="pres">
      <dgm:prSet presAssocID="{39F96848-9CD2-409E-8F1E-EE3D2300332A}" presName="composite" presStyleCnt="0"/>
      <dgm:spPr/>
    </dgm:pt>
    <dgm:pt modelId="{CDB68110-A189-4096-B955-1CA555536223}" type="pres">
      <dgm:prSet presAssocID="{39F96848-9CD2-409E-8F1E-EE3D2300332A}" presName="imgShp" presStyleLbl="fgImgPlace1" presStyleIdx="1" presStyleCnt="6" custScaleX="124639" custScaleY="119204"/>
      <dgm:spPr>
        <a:prstGeom prst="flowChartProcess">
          <a:avLst/>
        </a:prstGeom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etoskop z wypełnieniem pełnym"/>
        </a:ext>
      </dgm:extLst>
    </dgm:pt>
    <dgm:pt modelId="{C799B7E8-4D18-4C5A-826F-9884238B8CCB}" type="pres">
      <dgm:prSet presAssocID="{39F96848-9CD2-409E-8F1E-EE3D2300332A}" presName="txShp" presStyleLbl="node1" presStyleIdx="1" presStyleCnt="6" custScaleY="64377">
        <dgm:presLayoutVars>
          <dgm:bulletEnabled val="1"/>
        </dgm:presLayoutVars>
      </dgm:prSet>
      <dgm:spPr/>
    </dgm:pt>
    <dgm:pt modelId="{5B34C70C-0ED2-4340-8CF4-05E1CF92B520}" type="pres">
      <dgm:prSet presAssocID="{AAE80BE3-5672-4C69-AA51-8B1A7C958618}" presName="spacing" presStyleCnt="0"/>
      <dgm:spPr/>
    </dgm:pt>
    <dgm:pt modelId="{95A27A7E-48F4-483B-965E-E83B87276465}" type="pres">
      <dgm:prSet presAssocID="{E103BA6E-AA84-419E-A464-481E93A1A633}" presName="composite" presStyleCnt="0"/>
      <dgm:spPr/>
    </dgm:pt>
    <dgm:pt modelId="{34A60002-78DC-43D1-8A46-DACD7A71C283}" type="pres">
      <dgm:prSet presAssocID="{E103BA6E-AA84-419E-A464-481E93A1A633}" presName="imgShp" presStyleLbl="fgImgPlace1" presStyleIdx="2" presStyleCnt="6" custScaleX="126633" custScaleY="122250"/>
      <dgm:spPr>
        <a:prstGeom prst="flowChartProcess">
          <a:avLst/>
        </a:prstGeom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etoskop z wypełnieniem pełnym"/>
        </a:ext>
      </dgm:extLst>
    </dgm:pt>
    <dgm:pt modelId="{614EED14-6AE9-43F3-8223-5C7A0FF62AC0}" type="pres">
      <dgm:prSet presAssocID="{E103BA6E-AA84-419E-A464-481E93A1A633}" presName="txShp" presStyleLbl="node1" presStyleIdx="2" presStyleCnt="6" custScaleY="63625">
        <dgm:presLayoutVars>
          <dgm:bulletEnabled val="1"/>
        </dgm:presLayoutVars>
      </dgm:prSet>
      <dgm:spPr/>
    </dgm:pt>
    <dgm:pt modelId="{FF7F5662-EE17-4F9A-93ED-4ACD71B3FB40}" type="pres">
      <dgm:prSet presAssocID="{E4170AEB-D811-44EF-83C6-304BCA4569D4}" presName="spacing" presStyleCnt="0"/>
      <dgm:spPr/>
    </dgm:pt>
    <dgm:pt modelId="{031389CA-B4BA-4718-A863-CB4FCCE47C96}" type="pres">
      <dgm:prSet presAssocID="{75EB72E5-13F7-4C65-9AD4-E270B5B017E9}" presName="composite" presStyleCnt="0"/>
      <dgm:spPr/>
    </dgm:pt>
    <dgm:pt modelId="{D63CB9A9-C620-414F-9459-E5B3702F672B}" type="pres">
      <dgm:prSet presAssocID="{75EB72E5-13F7-4C65-9AD4-E270B5B017E9}" presName="imgShp" presStyleLbl="fgImgPlace1" presStyleIdx="3" presStyleCnt="6" custScaleX="130520" custScaleY="115565"/>
      <dgm:spPr>
        <a:prstGeom prst="flowChartProcess">
          <a:avLst/>
        </a:prstGeom>
        <a:blipFill>
          <a:blip xmlns:r="http://schemas.openxmlformats.org/officeDocument/2006/relationships"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etoskop z wypełnieniem pełnym"/>
        </a:ext>
      </dgm:extLst>
    </dgm:pt>
    <dgm:pt modelId="{3A28B811-AB8B-4CE7-9B59-E5B7C6435C3B}" type="pres">
      <dgm:prSet presAssocID="{75EB72E5-13F7-4C65-9AD4-E270B5B017E9}" presName="txShp" presStyleLbl="node1" presStyleIdx="3" presStyleCnt="6" custScaleY="58898">
        <dgm:presLayoutVars>
          <dgm:bulletEnabled val="1"/>
        </dgm:presLayoutVars>
      </dgm:prSet>
      <dgm:spPr/>
    </dgm:pt>
    <dgm:pt modelId="{D3B29FAC-7AEE-4D0E-939A-2489F08B9564}" type="pres">
      <dgm:prSet presAssocID="{59FD77B5-300E-4B92-851E-E9AFB8E3ECC2}" presName="spacing" presStyleCnt="0"/>
      <dgm:spPr/>
    </dgm:pt>
    <dgm:pt modelId="{D6F5C064-D1AE-4DD5-B06D-96DDA20D336D}" type="pres">
      <dgm:prSet presAssocID="{24CAD098-6D7E-40D8-97A6-92AEA9D01B94}" presName="composite" presStyleCnt="0"/>
      <dgm:spPr/>
    </dgm:pt>
    <dgm:pt modelId="{DD2FD030-357D-4039-8515-A43AC0872EAC}" type="pres">
      <dgm:prSet presAssocID="{24CAD098-6D7E-40D8-97A6-92AEA9D01B94}" presName="imgShp" presStyleLbl="fgImgPlace1" presStyleIdx="4" presStyleCnt="6" custScaleX="118668" custScaleY="110090"/>
      <dgm:spPr>
        <a:prstGeom prst="flowChartProcess">
          <a:avLst/>
        </a:prstGeom>
        <a:blipFill>
          <a:blip xmlns:r="http://schemas.openxmlformats.org/officeDocument/2006/relationships"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etoskop z wypełnieniem pełnym"/>
        </a:ext>
      </dgm:extLst>
    </dgm:pt>
    <dgm:pt modelId="{3179ED4F-38A9-47AA-ABBD-5DA3BB723A9A}" type="pres">
      <dgm:prSet presAssocID="{24CAD098-6D7E-40D8-97A6-92AEA9D01B94}" presName="txShp" presStyleLbl="node1" presStyleIdx="4" presStyleCnt="6" custScaleY="67209">
        <dgm:presLayoutVars>
          <dgm:bulletEnabled val="1"/>
        </dgm:presLayoutVars>
      </dgm:prSet>
      <dgm:spPr/>
    </dgm:pt>
    <dgm:pt modelId="{E8255A1A-244A-4319-BAFF-6AD15C759683}" type="pres">
      <dgm:prSet presAssocID="{1EE3564C-F7B7-4863-B666-2E4E4DD8FAF2}" presName="spacing" presStyleCnt="0"/>
      <dgm:spPr/>
    </dgm:pt>
    <dgm:pt modelId="{EF80222B-7574-4B30-A287-E1891C7C2A58}" type="pres">
      <dgm:prSet presAssocID="{A9D559F1-941B-4604-96DA-C13FC82AC6B1}" presName="composite" presStyleCnt="0"/>
      <dgm:spPr/>
    </dgm:pt>
    <dgm:pt modelId="{102B512D-A3E2-4BAB-AF32-EB1FBDA26065}" type="pres">
      <dgm:prSet presAssocID="{A9D559F1-941B-4604-96DA-C13FC82AC6B1}" presName="imgShp" presStyleLbl="fgImgPlace1" presStyleIdx="5" presStyleCnt="6" custScaleX="117812" custScaleY="107140"/>
      <dgm:spPr>
        <a:prstGeom prst="flowChartProcess">
          <a:avLst/>
        </a:prstGeom>
        <a:blipFill>
          <a:blip xmlns:r="http://schemas.openxmlformats.org/officeDocument/2006/relationships"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etoskop z wypełnieniem pełnym"/>
        </a:ext>
      </dgm:extLst>
    </dgm:pt>
    <dgm:pt modelId="{C7073A55-D2C4-47BB-8010-8E2D88AD54D7}" type="pres">
      <dgm:prSet presAssocID="{A9D559F1-941B-4604-96DA-C13FC82AC6B1}" presName="txShp" presStyleLbl="node1" presStyleIdx="5" presStyleCnt="6" custScaleY="65104">
        <dgm:presLayoutVars>
          <dgm:bulletEnabled val="1"/>
        </dgm:presLayoutVars>
      </dgm:prSet>
      <dgm:spPr/>
    </dgm:pt>
  </dgm:ptLst>
  <dgm:cxnLst>
    <dgm:cxn modelId="{9994BE0C-C607-40C1-A33A-51254FCCEF1A}" type="presOf" srcId="{24CAD098-6D7E-40D8-97A6-92AEA9D01B94}" destId="{3179ED4F-38A9-47AA-ABBD-5DA3BB723A9A}" srcOrd="0" destOrd="0" presId="urn:microsoft.com/office/officeart/2005/8/layout/vList3"/>
    <dgm:cxn modelId="{4D203528-A9C8-4D82-9B68-1E4597CBAF2A}" type="presOf" srcId="{A9D559F1-941B-4604-96DA-C13FC82AC6B1}" destId="{C7073A55-D2C4-47BB-8010-8E2D88AD54D7}" srcOrd="0" destOrd="0" presId="urn:microsoft.com/office/officeart/2005/8/layout/vList3"/>
    <dgm:cxn modelId="{8823B838-2E2F-48AA-96BB-4E682EFBB695}" srcId="{A0DE34D8-CBCF-4B42-97CE-8D5058A53654}" destId="{6377BCDF-0B9C-4F7F-A433-4B4EEC68735A}" srcOrd="0" destOrd="0" parTransId="{E5363679-2280-4EDD-8B17-AB75BD8475BE}" sibTransId="{CBC16E32-4A2D-4D30-9545-1B051E81478F}"/>
    <dgm:cxn modelId="{0D4EC346-843A-4C4A-AFD4-C1AA2A41827A}" type="presOf" srcId="{6377BCDF-0B9C-4F7F-A433-4B4EEC68735A}" destId="{9448BC2C-687D-46BB-9D2C-ADDC405478F6}" srcOrd="0" destOrd="0" presId="urn:microsoft.com/office/officeart/2005/8/layout/vList3"/>
    <dgm:cxn modelId="{EFFD564D-43A3-4F58-9414-A1D148BD8657}" type="presOf" srcId="{39F96848-9CD2-409E-8F1E-EE3D2300332A}" destId="{C799B7E8-4D18-4C5A-826F-9884238B8CCB}" srcOrd="0" destOrd="0" presId="urn:microsoft.com/office/officeart/2005/8/layout/vList3"/>
    <dgm:cxn modelId="{55173F72-DC31-4137-8762-EFA277998B23}" type="presOf" srcId="{A0DE34D8-CBCF-4B42-97CE-8D5058A53654}" destId="{6B0E83B2-DF24-4489-BD13-322A55F7C562}" srcOrd="0" destOrd="0" presId="urn:microsoft.com/office/officeart/2005/8/layout/vList3"/>
    <dgm:cxn modelId="{CC1C2654-5A34-4762-ACDB-975C1B7D7CF7}" srcId="{A0DE34D8-CBCF-4B42-97CE-8D5058A53654}" destId="{75EB72E5-13F7-4C65-9AD4-E270B5B017E9}" srcOrd="3" destOrd="0" parTransId="{B22C4742-518A-4BEC-8054-ABA67B9FBD57}" sibTransId="{59FD77B5-300E-4B92-851E-E9AFB8E3ECC2}"/>
    <dgm:cxn modelId="{FB224658-95AB-4251-A1AE-2B0F0329FB94}" srcId="{A0DE34D8-CBCF-4B42-97CE-8D5058A53654}" destId="{24CAD098-6D7E-40D8-97A6-92AEA9D01B94}" srcOrd="4" destOrd="0" parTransId="{4E63F136-69A1-4983-A040-7FE9FA80461D}" sibTransId="{1EE3564C-F7B7-4863-B666-2E4E4DD8FAF2}"/>
    <dgm:cxn modelId="{D7E8A3A5-6E76-4AE4-BE56-7BEB481A21BF}" srcId="{A0DE34D8-CBCF-4B42-97CE-8D5058A53654}" destId="{39F96848-9CD2-409E-8F1E-EE3D2300332A}" srcOrd="1" destOrd="0" parTransId="{972F0727-DDE2-4BC5-9DE9-A7E24BB58CD5}" sibTransId="{AAE80BE3-5672-4C69-AA51-8B1A7C958618}"/>
    <dgm:cxn modelId="{422CA0AF-09D3-4D2A-8BDE-FADC68260C42}" type="presOf" srcId="{75EB72E5-13F7-4C65-9AD4-E270B5B017E9}" destId="{3A28B811-AB8B-4CE7-9B59-E5B7C6435C3B}" srcOrd="0" destOrd="0" presId="urn:microsoft.com/office/officeart/2005/8/layout/vList3"/>
    <dgm:cxn modelId="{681897D5-3979-489A-BA43-56AA2E8326F2}" type="presOf" srcId="{E103BA6E-AA84-419E-A464-481E93A1A633}" destId="{614EED14-6AE9-43F3-8223-5C7A0FF62AC0}" srcOrd="0" destOrd="0" presId="urn:microsoft.com/office/officeart/2005/8/layout/vList3"/>
    <dgm:cxn modelId="{91CAD1DB-F3A2-42F5-A6DD-6C2299528D31}" srcId="{A0DE34D8-CBCF-4B42-97CE-8D5058A53654}" destId="{E103BA6E-AA84-419E-A464-481E93A1A633}" srcOrd="2" destOrd="0" parTransId="{2C7EEEAC-CF5E-4582-BB48-4E101974C6B3}" sibTransId="{E4170AEB-D811-44EF-83C6-304BCA4569D4}"/>
    <dgm:cxn modelId="{E484D2F9-D78E-4442-8A85-BB21E95868B8}" srcId="{A0DE34D8-CBCF-4B42-97CE-8D5058A53654}" destId="{A9D559F1-941B-4604-96DA-C13FC82AC6B1}" srcOrd="5" destOrd="0" parTransId="{1D7E21A4-B680-477A-ACFE-E27300F4BB3B}" sibTransId="{0D1C9761-9E1C-4227-870A-5C69599C7683}"/>
    <dgm:cxn modelId="{25FD7C8A-4E83-4759-A65B-BC0A7E0ED6D5}" type="presParOf" srcId="{6B0E83B2-DF24-4489-BD13-322A55F7C562}" destId="{CE2A0BD7-A2A6-40D0-8D2C-15043899A255}" srcOrd="0" destOrd="0" presId="urn:microsoft.com/office/officeart/2005/8/layout/vList3"/>
    <dgm:cxn modelId="{29DA0BA7-A19A-4F6E-883B-D7CAF470C23E}" type="presParOf" srcId="{CE2A0BD7-A2A6-40D0-8D2C-15043899A255}" destId="{1F4ADC11-EEB9-45DD-A616-3421A04E56A7}" srcOrd="0" destOrd="0" presId="urn:microsoft.com/office/officeart/2005/8/layout/vList3"/>
    <dgm:cxn modelId="{F2B3F5B7-1A46-4A7D-9576-9663B89104AA}" type="presParOf" srcId="{CE2A0BD7-A2A6-40D0-8D2C-15043899A255}" destId="{9448BC2C-687D-46BB-9D2C-ADDC405478F6}" srcOrd="1" destOrd="0" presId="urn:microsoft.com/office/officeart/2005/8/layout/vList3"/>
    <dgm:cxn modelId="{47872199-A5D3-495E-A8DC-52F246F9BAE6}" type="presParOf" srcId="{6B0E83B2-DF24-4489-BD13-322A55F7C562}" destId="{831CC656-79DE-44B6-A682-8CB35B2530A7}" srcOrd="1" destOrd="0" presId="urn:microsoft.com/office/officeart/2005/8/layout/vList3"/>
    <dgm:cxn modelId="{3DD53CD0-087D-4C62-9847-5FB5FA775E03}" type="presParOf" srcId="{6B0E83B2-DF24-4489-BD13-322A55F7C562}" destId="{4030600C-5BFA-4DB4-BBCF-6E41DEEB20D9}" srcOrd="2" destOrd="0" presId="urn:microsoft.com/office/officeart/2005/8/layout/vList3"/>
    <dgm:cxn modelId="{EF630A24-B758-498E-A813-E51AB73B60BC}" type="presParOf" srcId="{4030600C-5BFA-4DB4-BBCF-6E41DEEB20D9}" destId="{CDB68110-A189-4096-B955-1CA555536223}" srcOrd="0" destOrd="0" presId="urn:microsoft.com/office/officeart/2005/8/layout/vList3"/>
    <dgm:cxn modelId="{AA93D8B4-A29F-40BB-B7C1-F7D3BF861F4C}" type="presParOf" srcId="{4030600C-5BFA-4DB4-BBCF-6E41DEEB20D9}" destId="{C799B7E8-4D18-4C5A-826F-9884238B8CCB}" srcOrd="1" destOrd="0" presId="urn:microsoft.com/office/officeart/2005/8/layout/vList3"/>
    <dgm:cxn modelId="{00C0EF2F-7739-43E1-9263-A635763A93D2}" type="presParOf" srcId="{6B0E83B2-DF24-4489-BD13-322A55F7C562}" destId="{5B34C70C-0ED2-4340-8CF4-05E1CF92B520}" srcOrd="3" destOrd="0" presId="urn:microsoft.com/office/officeart/2005/8/layout/vList3"/>
    <dgm:cxn modelId="{80D477CE-B003-4A5C-AE5E-D45AD4943550}" type="presParOf" srcId="{6B0E83B2-DF24-4489-BD13-322A55F7C562}" destId="{95A27A7E-48F4-483B-965E-E83B87276465}" srcOrd="4" destOrd="0" presId="urn:microsoft.com/office/officeart/2005/8/layout/vList3"/>
    <dgm:cxn modelId="{312DE7ED-B954-49F0-9017-E7D3C68A2D90}" type="presParOf" srcId="{95A27A7E-48F4-483B-965E-E83B87276465}" destId="{34A60002-78DC-43D1-8A46-DACD7A71C283}" srcOrd="0" destOrd="0" presId="urn:microsoft.com/office/officeart/2005/8/layout/vList3"/>
    <dgm:cxn modelId="{8AE5A0AD-46E5-4EB7-A632-84E150683069}" type="presParOf" srcId="{95A27A7E-48F4-483B-965E-E83B87276465}" destId="{614EED14-6AE9-43F3-8223-5C7A0FF62AC0}" srcOrd="1" destOrd="0" presId="urn:microsoft.com/office/officeart/2005/8/layout/vList3"/>
    <dgm:cxn modelId="{4C096337-A65C-4308-857A-70A9635CD596}" type="presParOf" srcId="{6B0E83B2-DF24-4489-BD13-322A55F7C562}" destId="{FF7F5662-EE17-4F9A-93ED-4ACD71B3FB40}" srcOrd="5" destOrd="0" presId="urn:microsoft.com/office/officeart/2005/8/layout/vList3"/>
    <dgm:cxn modelId="{87395EAF-AC40-48B5-806F-01AD5CC57384}" type="presParOf" srcId="{6B0E83B2-DF24-4489-BD13-322A55F7C562}" destId="{031389CA-B4BA-4718-A863-CB4FCCE47C96}" srcOrd="6" destOrd="0" presId="urn:microsoft.com/office/officeart/2005/8/layout/vList3"/>
    <dgm:cxn modelId="{2916904A-BFE5-404E-A3FB-44CA93C1327F}" type="presParOf" srcId="{031389CA-B4BA-4718-A863-CB4FCCE47C96}" destId="{D63CB9A9-C620-414F-9459-E5B3702F672B}" srcOrd="0" destOrd="0" presId="urn:microsoft.com/office/officeart/2005/8/layout/vList3"/>
    <dgm:cxn modelId="{1B16FB7F-6644-4DFB-9193-2781C640E208}" type="presParOf" srcId="{031389CA-B4BA-4718-A863-CB4FCCE47C96}" destId="{3A28B811-AB8B-4CE7-9B59-E5B7C6435C3B}" srcOrd="1" destOrd="0" presId="urn:microsoft.com/office/officeart/2005/8/layout/vList3"/>
    <dgm:cxn modelId="{8351F245-0865-4BB9-9A28-685805119232}" type="presParOf" srcId="{6B0E83B2-DF24-4489-BD13-322A55F7C562}" destId="{D3B29FAC-7AEE-4D0E-939A-2489F08B9564}" srcOrd="7" destOrd="0" presId="urn:microsoft.com/office/officeart/2005/8/layout/vList3"/>
    <dgm:cxn modelId="{5F27B6C3-27A4-47C4-AAC4-795F40334D7D}" type="presParOf" srcId="{6B0E83B2-DF24-4489-BD13-322A55F7C562}" destId="{D6F5C064-D1AE-4DD5-B06D-96DDA20D336D}" srcOrd="8" destOrd="0" presId="urn:microsoft.com/office/officeart/2005/8/layout/vList3"/>
    <dgm:cxn modelId="{FD778B09-439E-43F7-A2F4-1F1ED1CB4324}" type="presParOf" srcId="{D6F5C064-D1AE-4DD5-B06D-96DDA20D336D}" destId="{DD2FD030-357D-4039-8515-A43AC0872EAC}" srcOrd="0" destOrd="0" presId="urn:microsoft.com/office/officeart/2005/8/layout/vList3"/>
    <dgm:cxn modelId="{53A75DEC-C36B-4E46-B0BD-2D63AF170EE0}" type="presParOf" srcId="{D6F5C064-D1AE-4DD5-B06D-96DDA20D336D}" destId="{3179ED4F-38A9-47AA-ABBD-5DA3BB723A9A}" srcOrd="1" destOrd="0" presId="urn:microsoft.com/office/officeart/2005/8/layout/vList3"/>
    <dgm:cxn modelId="{6EC6C616-F555-4434-A9BD-C9714A6ADD58}" type="presParOf" srcId="{6B0E83B2-DF24-4489-BD13-322A55F7C562}" destId="{E8255A1A-244A-4319-BAFF-6AD15C759683}" srcOrd="9" destOrd="0" presId="urn:microsoft.com/office/officeart/2005/8/layout/vList3"/>
    <dgm:cxn modelId="{5C1690A4-AA19-4823-BFE6-8DA3EE915A11}" type="presParOf" srcId="{6B0E83B2-DF24-4489-BD13-322A55F7C562}" destId="{EF80222B-7574-4B30-A287-E1891C7C2A58}" srcOrd="10" destOrd="0" presId="urn:microsoft.com/office/officeart/2005/8/layout/vList3"/>
    <dgm:cxn modelId="{488F52C2-6E6E-4376-80E2-D5F4EEB98F84}" type="presParOf" srcId="{EF80222B-7574-4B30-A287-E1891C7C2A58}" destId="{102B512D-A3E2-4BAB-AF32-EB1FBDA26065}" srcOrd="0" destOrd="0" presId="urn:microsoft.com/office/officeart/2005/8/layout/vList3"/>
    <dgm:cxn modelId="{1EF43902-35C8-484B-86B1-49824F2BE2F7}" type="presParOf" srcId="{EF80222B-7574-4B30-A287-E1891C7C2A58}" destId="{C7073A55-D2C4-47BB-8010-8E2D88AD54D7}" srcOrd="1" destOrd="0" presId="urn:microsoft.com/office/officeart/2005/8/layout/vList3"/>
  </dgm:cxnLst>
  <dgm:bg>
    <a:noFill/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D6A5C4-7D27-4BBC-8C86-77F6F17B184B}">
      <dsp:nvSpPr>
        <dsp:cNvPr id="0" name=""/>
        <dsp:cNvSpPr/>
      </dsp:nvSpPr>
      <dsp:spPr>
        <a:xfrm>
          <a:off x="0" y="928051"/>
          <a:ext cx="5987293" cy="554400"/>
        </a:xfrm>
        <a:prstGeom prst="rect">
          <a:avLst/>
        </a:prstGeom>
        <a:noFill/>
        <a:ln w="6350" cap="flat" cmpd="sng" algn="ctr">
          <a:solidFill>
            <a:srgbClr val="D23015"/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1FD1E3-85DB-4207-A5E7-E6B7773A27E3}">
      <dsp:nvSpPr>
        <dsp:cNvPr id="0" name=""/>
        <dsp:cNvSpPr/>
      </dsp:nvSpPr>
      <dsp:spPr>
        <a:xfrm>
          <a:off x="299364" y="42877"/>
          <a:ext cx="4191105" cy="1209893"/>
        </a:xfrm>
        <a:prstGeom prst="roundRect">
          <a:avLst/>
        </a:prstGeom>
        <a:solidFill>
          <a:srgbClr val="D23015"/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8414" tIns="0" rIns="158414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000" kern="120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Gotowość do działania </a:t>
          </a: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000" kern="120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w czasie kryzysu</a:t>
          </a:r>
        </a:p>
      </dsp:txBody>
      <dsp:txXfrm>
        <a:off x="358426" y="101939"/>
        <a:ext cx="4072981" cy="1091769"/>
      </dsp:txXfrm>
    </dsp:sp>
    <dsp:sp modelId="{470B401B-FD1F-4272-A6B7-B32E55912E0E}">
      <dsp:nvSpPr>
        <dsp:cNvPr id="0" name=""/>
        <dsp:cNvSpPr/>
      </dsp:nvSpPr>
      <dsp:spPr>
        <a:xfrm>
          <a:off x="0" y="2520137"/>
          <a:ext cx="5987293" cy="554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rgbClr val="D23015"/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87B0251-8429-4A9A-AFEC-978BFBF7EBEE}">
      <dsp:nvSpPr>
        <dsp:cNvPr id="0" name=""/>
        <dsp:cNvSpPr/>
      </dsp:nvSpPr>
      <dsp:spPr>
        <a:xfrm>
          <a:off x="299364" y="1601251"/>
          <a:ext cx="4191105" cy="1243606"/>
        </a:xfrm>
        <a:prstGeom prst="roundRect">
          <a:avLst/>
        </a:prstGeom>
        <a:solidFill>
          <a:srgbClr val="D23015"/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8414" tIns="0" rIns="158414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000" kern="120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Działania na rzecz </a:t>
          </a: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000" kern="120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zdrowia i profilaktyki</a:t>
          </a:r>
        </a:p>
      </dsp:txBody>
      <dsp:txXfrm>
        <a:off x="360072" y="1661959"/>
        <a:ext cx="4069689" cy="1122190"/>
      </dsp:txXfrm>
    </dsp:sp>
    <dsp:sp modelId="{83EA2812-1ECA-45CD-8DD7-A1E5F5801B56}">
      <dsp:nvSpPr>
        <dsp:cNvPr id="0" name=""/>
        <dsp:cNvSpPr/>
      </dsp:nvSpPr>
      <dsp:spPr>
        <a:xfrm>
          <a:off x="0" y="4179648"/>
          <a:ext cx="5987293" cy="554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rgbClr val="D23015"/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D6F129-BCCB-4F98-8127-C485975D2078}">
      <dsp:nvSpPr>
        <dsp:cNvPr id="0" name=""/>
        <dsp:cNvSpPr/>
      </dsp:nvSpPr>
      <dsp:spPr>
        <a:xfrm>
          <a:off x="299364" y="3193337"/>
          <a:ext cx="5528738" cy="1311031"/>
        </a:xfrm>
        <a:prstGeom prst="roundRect">
          <a:avLst/>
        </a:prstGeom>
        <a:solidFill>
          <a:srgbClr val="D23015"/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8414" tIns="0" rIns="158414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000" kern="120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Aktywizacja społeczeństwa i niwelowanie </a:t>
          </a: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000" kern="120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nierówności społecznych</a:t>
          </a:r>
        </a:p>
      </dsp:txBody>
      <dsp:txXfrm>
        <a:off x="363363" y="3257336"/>
        <a:ext cx="5400740" cy="118303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D6A5C4-7D27-4BBC-8C86-77F6F17B184B}">
      <dsp:nvSpPr>
        <dsp:cNvPr id="0" name=""/>
        <dsp:cNvSpPr/>
      </dsp:nvSpPr>
      <dsp:spPr>
        <a:xfrm>
          <a:off x="0" y="484966"/>
          <a:ext cx="3780970" cy="756000"/>
        </a:xfrm>
        <a:prstGeom prst="rect">
          <a:avLst/>
        </a:prstGeom>
        <a:noFill/>
        <a:ln w="6350" cap="flat" cmpd="sng" algn="ctr">
          <a:solidFill>
            <a:srgbClr val="D23015"/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1FD1E3-85DB-4207-A5E7-E6B7773A27E3}">
      <dsp:nvSpPr>
        <dsp:cNvPr id="0" name=""/>
        <dsp:cNvSpPr/>
      </dsp:nvSpPr>
      <dsp:spPr>
        <a:xfrm>
          <a:off x="189048" y="42166"/>
          <a:ext cx="2646679" cy="885600"/>
        </a:xfrm>
        <a:prstGeom prst="roundRect">
          <a:avLst/>
        </a:prstGeom>
        <a:solidFill>
          <a:srgbClr val="D23015"/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0038" tIns="0" rIns="100038" bIns="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3000" kern="120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NZK</a:t>
          </a:r>
        </a:p>
      </dsp:txBody>
      <dsp:txXfrm>
        <a:off x="232279" y="85397"/>
        <a:ext cx="2560217" cy="799138"/>
      </dsp:txXfrm>
    </dsp:sp>
    <dsp:sp modelId="{470B401B-FD1F-4272-A6B7-B32E55912E0E}">
      <dsp:nvSpPr>
        <dsp:cNvPr id="0" name=""/>
        <dsp:cNvSpPr/>
      </dsp:nvSpPr>
      <dsp:spPr>
        <a:xfrm>
          <a:off x="0" y="1845766"/>
          <a:ext cx="3780970" cy="756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rgbClr val="D23015"/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87B0251-8429-4A9A-AFEC-978BFBF7EBEE}">
      <dsp:nvSpPr>
        <dsp:cNvPr id="0" name=""/>
        <dsp:cNvSpPr/>
      </dsp:nvSpPr>
      <dsp:spPr>
        <a:xfrm>
          <a:off x="189048" y="1402966"/>
          <a:ext cx="2646679" cy="885600"/>
        </a:xfrm>
        <a:prstGeom prst="roundRect">
          <a:avLst/>
        </a:prstGeom>
        <a:solidFill>
          <a:srgbClr val="D23015"/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0038" tIns="0" rIns="100038" bIns="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3000" kern="120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ROSC</a:t>
          </a:r>
        </a:p>
      </dsp:txBody>
      <dsp:txXfrm>
        <a:off x="232279" y="1446197"/>
        <a:ext cx="2560217" cy="799138"/>
      </dsp:txXfrm>
    </dsp:sp>
    <dsp:sp modelId="{83EA2812-1ECA-45CD-8DD7-A1E5F5801B56}">
      <dsp:nvSpPr>
        <dsp:cNvPr id="0" name=""/>
        <dsp:cNvSpPr/>
      </dsp:nvSpPr>
      <dsp:spPr>
        <a:xfrm>
          <a:off x="0" y="3206566"/>
          <a:ext cx="3780970" cy="756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rgbClr val="D23015"/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D6F129-BCCB-4F98-8127-C485975D2078}">
      <dsp:nvSpPr>
        <dsp:cNvPr id="0" name=""/>
        <dsp:cNvSpPr/>
      </dsp:nvSpPr>
      <dsp:spPr>
        <a:xfrm>
          <a:off x="189048" y="2763766"/>
          <a:ext cx="3172812" cy="885600"/>
        </a:xfrm>
        <a:prstGeom prst="roundRect">
          <a:avLst/>
        </a:prstGeom>
        <a:solidFill>
          <a:srgbClr val="D23015"/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0038" tIns="0" rIns="100038" bIns="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3000" kern="120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ERC, WHO</a:t>
          </a:r>
        </a:p>
      </dsp:txBody>
      <dsp:txXfrm>
        <a:off x="232279" y="2806997"/>
        <a:ext cx="3086350" cy="79913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D6A5C4-7D27-4BBC-8C86-77F6F17B184B}">
      <dsp:nvSpPr>
        <dsp:cNvPr id="0" name=""/>
        <dsp:cNvSpPr/>
      </dsp:nvSpPr>
      <dsp:spPr>
        <a:xfrm>
          <a:off x="0" y="484966"/>
          <a:ext cx="3780970" cy="756000"/>
        </a:xfrm>
        <a:prstGeom prst="rect">
          <a:avLst/>
        </a:prstGeom>
        <a:noFill/>
        <a:ln w="6350" cap="flat" cmpd="sng" algn="ctr">
          <a:solidFill>
            <a:srgbClr val="D23015"/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1FD1E3-85DB-4207-A5E7-E6B7773A27E3}">
      <dsp:nvSpPr>
        <dsp:cNvPr id="0" name=""/>
        <dsp:cNvSpPr/>
      </dsp:nvSpPr>
      <dsp:spPr>
        <a:xfrm>
          <a:off x="189048" y="42166"/>
          <a:ext cx="2646679" cy="885600"/>
        </a:xfrm>
        <a:prstGeom prst="roundRect">
          <a:avLst/>
        </a:prstGeom>
        <a:solidFill>
          <a:srgbClr val="D23015"/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0038" tIns="0" rIns="100038" bIns="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3000" kern="120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SOR, ZRM</a:t>
          </a:r>
        </a:p>
      </dsp:txBody>
      <dsp:txXfrm>
        <a:off x="232279" y="85397"/>
        <a:ext cx="2560217" cy="799138"/>
      </dsp:txXfrm>
    </dsp:sp>
    <dsp:sp modelId="{470B401B-FD1F-4272-A6B7-B32E55912E0E}">
      <dsp:nvSpPr>
        <dsp:cNvPr id="0" name=""/>
        <dsp:cNvSpPr/>
      </dsp:nvSpPr>
      <dsp:spPr>
        <a:xfrm>
          <a:off x="0" y="1845766"/>
          <a:ext cx="3780970" cy="756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rgbClr val="D23015"/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87B0251-8429-4A9A-AFEC-978BFBF7EBEE}">
      <dsp:nvSpPr>
        <dsp:cNvPr id="0" name=""/>
        <dsp:cNvSpPr/>
      </dsp:nvSpPr>
      <dsp:spPr>
        <a:xfrm>
          <a:off x="189048" y="1402966"/>
          <a:ext cx="2646679" cy="885600"/>
        </a:xfrm>
        <a:prstGeom prst="roundRect">
          <a:avLst/>
        </a:prstGeom>
        <a:solidFill>
          <a:srgbClr val="D23015"/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0038" tIns="0" rIns="100038" bIns="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3000" kern="120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PRM</a:t>
          </a:r>
        </a:p>
      </dsp:txBody>
      <dsp:txXfrm>
        <a:off x="232279" y="1446197"/>
        <a:ext cx="2560217" cy="799138"/>
      </dsp:txXfrm>
    </dsp:sp>
    <dsp:sp modelId="{83EA2812-1ECA-45CD-8DD7-A1E5F5801B56}">
      <dsp:nvSpPr>
        <dsp:cNvPr id="0" name=""/>
        <dsp:cNvSpPr/>
      </dsp:nvSpPr>
      <dsp:spPr>
        <a:xfrm>
          <a:off x="0" y="3206566"/>
          <a:ext cx="3780970" cy="756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rgbClr val="D23015"/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D6F129-BCCB-4F98-8127-C485975D2078}">
      <dsp:nvSpPr>
        <dsp:cNvPr id="0" name=""/>
        <dsp:cNvSpPr/>
      </dsp:nvSpPr>
      <dsp:spPr>
        <a:xfrm>
          <a:off x="189048" y="2763766"/>
          <a:ext cx="3056702" cy="885600"/>
        </a:xfrm>
        <a:prstGeom prst="roundRect">
          <a:avLst/>
        </a:prstGeom>
        <a:solidFill>
          <a:srgbClr val="D23015"/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0038" tIns="0" rIns="100038" bIns="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3000" kern="120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DM, CPR</a:t>
          </a:r>
        </a:p>
      </dsp:txBody>
      <dsp:txXfrm>
        <a:off x="232279" y="2806997"/>
        <a:ext cx="2970240" cy="79913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D6A5C4-7D27-4BBC-8C86-77F6F17B184B}">
      <dsp:nvSpPr>
        <dsp:cNvPr id="0" name=""/>
        <dsp:cNvSpPr/>
      </dsp:nvSpPr>
      <dsp:spPr>
        <a:xfrm>
          <a:off x="0" y="484966"/>
          <a:ext cx="3780970" cy="756000"/>
        </a:xfrm>
        <a:prstGeom prst="rect">
          <a:avLst/>
        </a:prstGeom>
        <a:noFill/>
        <a:ln w="6350" cap="flat" cmpd="sng" algn="ctr">
          <a:solidFill>
            <a:srgbClr val="D23015"/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1FD1E3-85DB-4207-A5E7-E6B7773A27E3}">
      <dsp:nvSpPr>
        <dsp:cNvPr id="0" name=""/>
        <dsp:cNvSpPr/>
      </dsp:nvSpPr>
      <dsp:spPr>
        <a:xfrm>
          <a:off x="189048" y="42166"/>
          <a:ext cx="2646679" cy="885600"/>
        </a:xfrm>
        <a:prstGeom prst="roundRect">
          <a:avLst/>
        </a:prstGeom>
        <a:solidFill>
          <a:srgbClr val="D23015"/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0038" tIns="0" rIns="100038" bIns="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3000" kern="120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AED</a:t>
          </a:r>
        </a:p>
      </dsp:txBody>
      <dsp:txXfrm>
        <a:off x="232279" y="85397"/>
        <a:ext cx="2560217" cy="799138"/>
      </dsp:txXfrm>
    </dsp:sp>
    <dsp:sp modelId="{470B401B-FD1F-4272-A6B7-B32E55912E0E}">
      <dsp:nvSpPr>
        <dsp:cNvPr id="0" name=""/>
        <dsp:cNvSpPr/>
      </dsp:nvSpPr>
      <dsp:spPr>
        <a:xfrm>
          <a:off x="0" y="1845766"/>
          <a:ext cx="3780970" cy="756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rgbClr val="D23015"/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87B0251-8429-4A9A-AFEC-978BFBF7EBEE}">
      <dsp:nvSpPr>
        <dsp:cNvPr id="0" name=""/>
        <dsp:cNvSpPr/>
      </dsp:nvSpPr>
      <dsp:spPr>
        <a:xfrm>
          <a:off x="189048" y="1402966"/>
          <a:ext cx="2646679" cy="885600"/>
        </a:xfrm>
        <a:prstGeom prst="roundRect">
          <a:avLst/>
        </a:prstGeom>
        <a:solidFill>
          <a:srgbClr val="D23015"/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0038" tIns="0" rIns="100038" bIns="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3000" kern="120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ASA</a:t>
          </a:r>
        </a:p>
      </dsp:txBody>
      <dsp:txXfrm>
        <a:off x="232279" y="1446197"/>
        <a:ext cx="2560217" cy="799138"/>
      </dsp:txXfrm>
    </dsp:sp>
    <dsp:sp modelId="{83EA2812-1ECA-45CD-8DD7-A1E5F5801B56}">
      <dsp:nvSpPr>
        <dsp:cNvPr id="0" name=""/>
        <dsp:cNvSpPr/>
      </dsp:nvSpPr>
      <dsp:spPr>
        <a:xfrm>
          <a:off x="0" y="3206566"/>
          <a:ext cx="3780970" cy="756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rgbClr val="D23015"/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D6F129-BCCB-4F98-8127-C485975D2078}">
      <dsp:nvSpPr>
        <dsp:cNvPr id="0" name=""/>
        <dsp:cNvSpPr/>
      </dsp:nvSpPr>
      <dsp:spPr>
        <a:xfrm>
          <a:off x="189048" y="2763766"/>
          <a:ext cx="3172812" cy="885600"/>
        </a:xfrm>
        <a:prstGeom prst="roundRect">
          <a:avLst/>
        </a:prstGeom>
        <a:solidFill>
          <a:srgbClr val="D23015"/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0038" tIns="0" rIns="100038" bIns="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3000" kern="120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BLS, RKO</a:t>
          </a:r>
        </a:p>
      </dsp:txBody>
      <dsp:txXfrm>
        <a:off x="232279" y="2806997"/>
        <a:ext cx="3086350" cy="79913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48BC2C-687D-46BB-9D2C-ADDC405478F6}">
      <dsp:nvSpPr>
        <dsp:cNvPr id="0" name=""/>
        <dsp:cNvSpPr/>
      </dsp:nvSpPr>
      <dsp:spPr>
        <a:xfrm rot="10800000">
          <a:off x="1637982" y="219332"/>
          <a:ext cx="5405120" cy="670892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87790" tIns="99060" rIns="184912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6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BEZPIECZEŃSTWO</a:t>
          </a:r>
        </a:p>
      </dsp:txBody>
      <dsp:txXfrm rot="10800000">
        <a:off x="1805705" y="219332"/>
        <a:ext cx="5237397" cy="670892"/>
      </dsp:txXfrm>
    </dsp:sp>
    <dsp:sp modelId="{1F4ADC11-EEB9-45DD-A616-3421A04E56A7}">
      <dsp:nvSpPr>
        <dsp:cNvPr id="0" name=""/>
        <dsp:cNvSpPr/>
      </dsp:nvSpPr>
      <dsp:spPr>
        <a:xfrm>
          <a:off x="1084897" y="1693"/>
          <a:ext cx="1106170" cy="1106170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C799B7E8-4D18-4C5A-826F-9884238B8CCB}">
      <dsp:nvSpPr>
        <dsp:cNvPr id="0" name=""/>
        <dsp:cNvSpPr/>
      </dsp:nvSpPr>
      <dsp:spPr>
        <a:xfrm rot="10800000">
          <a:off x="1637982" y="1635088"/>
          <a:ext cx="5405120" cy="712119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87790" tIns="99060" rIns="184912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6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POUFNOŚĆ</a:t>
          </a:r>
        </a:p>
      </dsp:txBody>
      <dsp:txXfrm rot="10800000">
        <a:off x="1816012" y="1635088"/>
        <a:ext cx="5227090" cy="712119"/>
      </dsp:txXfrm>
    </dsp:sp>
    <dsp:sp modelId="{CDB68110-A189-4096-B955-1CA555536223}">
      <dsp:nvSpPr>
        <dsp:cNvPr id="0" name=""/>
        <dsp:cNvSpPr/>
      </dsp:nvSpPr>
      <dsp:spPr>
        <a:xfrm>
          <a:off x="1084897" y="1438063"/>
          <a:ext cx="1106170" cy="1106170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614EED14-6AE9-43F3-8223-5C7A0FF62AC0}">
      <dsp:nvSpPr>
        <dsp:cNvPr id="0" name=""/>
        <dsp:cNvSpPr/>
      </dsp:nvSpPr>
      <dsp:spPr>
        <a:xfrm rot="10800000">
          <a:off x="1637982" y="3075618"/>
          <a:ext cx="5405120" cy="703800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87790" tIns="99060" rIns="184912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6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SZACUNEK</a:t>
          </a:r>
        </a:p>
      </dsp:txBody>
      <dsp:txXfrm rot="10800000">
        <a:off x="1813932" y="3075618"/>
        <a:ext cx="5229170" cy="703800"/>
      </dsp:txXfrm>
    </dsp:sp>
    <dsp:sp modelId="{34A60002-78DC-43D1-8A46-DACD7A71C283}">
      <dsp:nvSpPr>
        <dsp:cNvPr id="0" name=""/>
        <dsp:cNvSpPr/>
      </dsp:nvSpPr>
      <dsp:spPr>
        <a:xfrm>
          <a:off x="1084897" y="2874433"/>
          <a:ext cx="1106170" cy="1106170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3A28B811-AB8B-4CE7-9B59-E5B7C6435C3B}">
      <dsp:nvSpPr>
        <dsp:cNvPr id="0" name=""/>
        <dsp:cNvSpPr/>
      </dsp:nvSpPr>
      <dsp:spPr>
        <a:xfrm rot="10800000">
          <a:off x="1637982" y="4538132"/>
          <a:ext cx="5405120" cy="651512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87790" tIns="99060" rIns="184912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6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NIEDYSKRYMINOWANIE</a:t>
          </a:r>
        </a:p>
      </dsp:txBody>
      <dsp:txXfrm rot="10800000">
        <a:off x="1800860" y="4538132"/>
        <a:ext cx="5242242" cy="651512"/>
      </dsp:txXfrm>
    </dsp:sp>
    <dsp:sp modelId="{D63CB9A9-C620-414F-9459-E5B3702F672B}">
      <dsp:nvSpPr>
        <dsp:cNvPr id="0" name=""/>
        <dsp:cNvSpPr/>
      </dsp:nvSpPr>
      <dsp:spPr>
        <a:xfrm>
          <a:off x="1084897" y="4310803"/>
          <a:ext cx="1106170" cy="1106170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48BC2C-687D-46BB-9D2C-ADDC405478F6}">
      <dsp:nvSpPr>
        <dsp:cNvPr id="0" name=""/>
        <dsp:cNvSpPr/>
      </dsp:nvSpPr>
      <dsp:spPr>
        <a:xfrm rot="10800000">
          <a:off x="1637982" y="219332"/>
          <a:ext cx="5405120" cy="670892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87790" tIns="87630" rIns="163576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3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Ocena bezpieczeństwa</a:t>
          </a:r>
        </a:p>
      </dsp:txBody>
      <dsp:txXfrm rot="10800000">
        <a:off x="1805705" y="219332"/>
        <a:ext cx="5237397" cy="670892"/>
      </dsp:txXfrm>
    </dsp:sp>
    <dsp:sp modelId="{1F4ADC11-EEB9-45DD-A616-3421A04E56A7}">
      <dsp:nvSpPr>
        <dsp:cNvPr id="0" name=""/>
        <dsp:cNvSpPr/>
      </dsp:nvSpPr>
      <dsp:spPr>
        <a:xfrm>
          <a:off x="1084897" y="1693"/>
          <a:ext cx="1106170" cy="1106170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C799B7E8-4D18-4C5A-826F-9884238B8CCB}">
      <dsp:nvSpPr>
        <dsp:cNvPr id="0" name=""/>
        <dsp:cNvSpPr/>
      </dsp:nvSpPr>
      <dsp:spPr>
        <a:xfrm rot="10800000">
          <a:off x="1637982" y="1635088"/>
          <a:ext cx="5405120" cy="712119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87790" tIns="87630" rIns="163576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3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Ocena stanu osoby poszkodowanej</a:t>
          </a:r>
        </a:p>
      </dsp:txBody>
      <dsp:txXfrm rot="10800000">
        <a:off x="1816012" y="1635088"/>
        <a:ext cx="5227090" cy="712119"/>
      </dsp:txXfrm>
    </dsp:sp>
    <dsp:sp modelId="{CDB68110-A189-4096-B955-1CA555536223}">
      <dsp:nvSpPr>
        <dsp:cNvPr id="0" name=""/>
        <dsp:cNvSpPr/>
      </dsp:nvSpPr>
      <dsp:spPr>
        <a:xfrm>
          <a:off x="1084897" y="1438063"/>
          <a:ext cx="1106170" cy="1106170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614EED14-6AE9-43F3-8223-5C7A0FF62AC0}">
      <dsp:nvSpPr>
        <dsp:cNvPr id="0" name=""/>
        <dsp:cNvSpPr/>
      </dsp:nvSpPr>
      <dsp:spPr>
        <a:xfrm rot="10800000">
          <a:off x="1637982" y="3075618"/>
          <a:ext cx="5405120" cy="703800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87790" tIns="87630" rIns="163576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3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Wezwanie pomocy</a:t>
          </a:r>
        </a:p>
      </dsp:txBody>
      <dsp:txXfrm rot="10800000">
        <a:off x="1813932" y="3075618"/>
        <a:ext cx="5229170" cy="703800"/>
      </dsp:txXfrm>
    </dsp:sp>
    <dsp:sp modelId="{34A60002-78DC-43D1-8A46-DACD7A71C283}">
      <dsp:nvSpPr>
        <dsp:cNvPr id="0" name=""/>
        <dsp:cNvSpPr/>
      </dsp:nvSpPr>
      <dsp:spPr>
        <a:xfrm>
          <a:off x="1084897" y="2874433"/>
          <a:ext cx="1106170" cy="1106170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3A28B811-AB8B-4CE7-9B59-E5B7C6435C3B}">
      <dsp:nvSpPr>
        <dsp:cNvPr id="0" name=""/>
        <dsp:cNvSpPr/>
      </dsp:nvSpPr>
      <dsp:spPr>
        <a:xfrm rot="10800000">
          <a:off x="1637982" y="4538132"/>
          <a:ext cx="5405120" cy="651512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87790" tIns="87630" rIns="163576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3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Udzielenie pierwszej pomocy</a:t>
          </a:r>
        </a:p>
      </dsp:txBody>
      <dsp:txXfrm rot="10800000">
        <a:off x="1800860" y="4538132"/>
        <a:ext cx="5242242" cy="651512"/>
      </dsp:txXfrm>
    </dsp:sp>
    <dsp:sp modelId="{D63CB9A9-C620-414F-9459-E5B3702F672B}">
      <dsp:nvSpPr>
        <dsp:cNvPr id="0" name=""/>
        <dsp:cNvSpPr/>
      </dsp:nvSpPr>
      <dsp:spPr>
        <a:xfrm>
          <a:off x="1084897" y="4310803"/>
          <a:ext cx="1106170" cy="1106170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48BC2C-687D-46BB-9D2C-ADDC405478F6}">
      <dsp:nvSpPr>
        <dsp:cNvPr id="0" name=""/>
        <dsp:cNvSpPr/>
      </dsp:nvSpPr>
      <dsp:spPr>
        <a:xfrm rot="10800000">
          <a:off x="1637982" y="219332"/>
          <a:ext cx="5405120" cy="670892"/>
        </a:xfrm>
        <a:prstGeom prst="homePlate">
          <a:avLst/>
        </a:prstGeom>
        <a:solidFill>
          <a:srgbClr val="D23015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87790" tIns="87630" rIns="163576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300" kern="12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Ocena bezpieczeństwa</a:t>
          </a:r>
        </a:p>
      </dsp:txBody>
      <dsp:txXfrm rot="10800000">
        <a:off x="1805705" y="219332"/>
        <a:ext cx="5237397" cy="670892"/>
      </dsp:txXfrm>
    </dsp:sp>
    <dsp:sp modelId="{1F4ADC11-EEB9-45DD-A616-3421A04E56A7}">
      <dsp:nvSpPr>
        <dsp:cNvPr id="0" name=""/>
        <dsp:cNvSpPr/>
      </dsp:nvSpPr>
      <dsp:spPr>
        <a:xfrm>
          <a:off x="1084897" y="1693"/>
          <a:ext cx="1106170" cy="1106170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C799B7E8-4D18-4C5A-826F-9884238B8CCB}">
      <dsp:nvSpPr>
        <dsp:cNvPr id="0" name=""/>
        <dsp:cNvSpPr/>
      </dsp:nvSpPr>
      <dsp:spPr>
        <a:xfrm rot="10800000">
          <a:off x="1637982" y="1635088"/>
          <a:ext cx="5405120" cy="712119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87790" tIns="87630" rIns="163576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3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Ocena stanu osoby poszkodowanej</a:t>
          </a:r>
        </a:p>
      </dsp:txBody>
      <dsp:txXfrm rot="10800000">
        <a:off x="1816012" y="1635088"/>
        <a:ext cx="5227090" cy="712119"/>
      </dsp:txXfrm>
    </dsp:sp>
    <dsp:sp modelId="{CDB68110-A189-4096-B955-1CA555536223}">
      <dsp:nvSpPr>
        <dsp:cNvPr id="0" name=""/>
        <dsp:cNvSpPr/>
      </dsp:nvSpPr>
      <dsp:spPr>
        <a:xfrm>
          <a:off x="1084897" y="1438063"/>
          <a:ext cx="1106170" cy="1106170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614EED14-6AE9-43F3-8223-5C7A0FF62AC0}">
      <dsp:nvSpPr>
        <dsp:cNvPr id="0" name=""/>
        <dsp:cNvSpPr/>
      </dsp:nvSpPr>
      <dsp:spPr>
        <a:xfrm rot="10800000">
          <a:off x="1637982" y="3075618"/>
          <a:ext cx="5405120" cy="703800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87790" tIns="87630" rIns="163576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3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Wezwanie pomocy</a:t>
          </a:r>
        </a:p>
      </dsp:txBody>
      <dsp:txXfrm rot="10800000">
        <a:off x="1813932" y="3075618"/>
        <a:ext cx="5229170" cy="703800"/>
      </dsp:txXfrm>
    </dsp:sp>
    <dsp:sp modelId="{34A60002-78DC-43D1-8A46-DACD7A71C283}">
      <dsp:nvSpPr>
        <dsp:cNvPr id="0" name=""/>
        <dsp:cNvSpPr/>
      </dsp:nvSpPr>
      <dsp:spPr>
        <a:xfrm>
          <a:off x="1084897" y="2874433"/>
          <a:ext cx="1106170" cy="1106170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3A28B811-AB8B-4CE7-9B59-E5B7C6435C3B}">
      <dsp:nvSpPr>
        <dsp:cNvPr id="0" name=""/>
        <dsp:cNvSpPr/>
      </dsp:nvSpPr>
      <dsp:spPr>
        <a:xfrm rot="10800000">
          <a:off x="1637982" y="4538132"/>
          <a:ext cx="5405120" cy="651512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87790" tIns="87630" rIns="163576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3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Udzielenie pierwszej pomocy</a:t>
          </a:r>
        </a:p>
      </dsp:txBody>
      <dsp:txXfrm rot="10800000">
        <a:off x="1800860" y="4538132"/>
        <a:ext cx="5242242" cy="651512"/>
      </dsp:txXfrm>
    </dsp:sp>
    <dsp:sp modelId="{D63CB9A9-C620-414F-9459-E5B3702F672B}">
      <dsp:nvSpPr>
        <dsp:cNvPr id="0" name=""/>
        <dsp:cNvSpPr/>
      </dsp:nvSpPr>
      <dsp:spPr>
        <a:xfrm>
          <a:off x="1084897" y="4310803"/>
          <a:ext cx="1106170" cy="1106170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48BC2C-687D-46BB-9D2C-ADDC405478F6}">
      <dsp:nvSpPr>
        <dsp:cNvPr id="0" name=""/>
        <dsp:cNvSpPr/>
      </dsp:nvSpPr>
      <dsp:spPr>
        <a:xfrm rot="10800000">
          <a:off x="1483655" y="135926"/>
          <a:ext cx="4961414" cy="657501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77003" tIns="91440" rIns="170688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4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OTOCZENIE</a:t>
          </a:r>
        </a:p>
      </dsp:txBody>
      <dsp:txXfrm rot="10800000">
        <a:off x="1648030" y="135926"/>
        <a:ext cx="4797039" cy="657501"/>
      </dsp:txXfrm>
    </dsp:sp>
    <dsp:sp modelId="{1F4ADC11-EEB9-45DD-A616-3421A04E56A7}">
      <dsp:nvSpPr>
        <dsp:cNvPr id="0" name=""/>
        <dsp:cNvSpPr/>
      </dsp:nvSpPr>
      <dsp:spPr>
        <a:xfrm>
          <a:off x="966560" y="0"/>
          <a:ext cx="935904" cy="923330"/>
        </a:xfrm>
        <a:prstGeom prst="noSmoking">
          <a:avLst/>
        </a:prstGeom>
        <a:solidFill>
          <a:srgbClr val="D23015"/>
        </a:solidFill>
        <a:ln>
          <a:solidFill>
            <a:schemeClr val="bg1"/>
          </a:solidFill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C799B7E8-4D18-4C5A-826F-9884238B8CCB}">
      <dsp:nvSpPr>
        <dsp:cNvPr id="0" name=""/>
        <dsp:cNvSpPr/>
      </dsp:nvSpPr>
      <dsp:spPr>
        <a:xfrm rot="10800000">
          <a:off x="1480055" y="1507254"/>
          <a:ext cx="4961414" cy="668478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77003" tIns="91440" rIns="170688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4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RODZINA / ŚWIADKOWIE</a:t>
          </a:r>
        </a:p>
      </dsp:txBody>
      <dsp:txXfrm rot="10800000">
        <a:off x="1647174" y="1507254"/>
        <a:ext cx="4794295" cy="668478"/>
      </dsp:txXfrm>
    </dsp:sp>
    <dsp:sp modelId="{CDB68110-A189-4096-B955-1CA555536223}">
      <dsp:nvSpPr>
        <dsp:cNvPr id="0" name=""/>
        <dsp:cNvSpPr/>
      </dsp:nvSpPr>
      <dsp:spPr>
        <a:xfrm>
          <a:off x="1019303" y="1384626"/>
          <a:ext cx="921503" cy="913735"/>
        </a:xfrm>
        <a:prstGeom prst="noSmoking">
          <a:avLst/>
        </a:prstGeom>
        <a:solidFill>
          <a:srgbClr val="D23015"/>
        </a:solidFill>
        <a:ln>
          <a:solidFill>
            <a:schemeClr val="bg1"/>
          </a:solidFill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614EED14-6AE9-43F3-8223-5C7A0FF62AC0}">
      <dsp:nvSpPr>
        <dsp:cNvPr id="0" name=""/>
        <dsp:cNvSpPr/>
      </dsp:nvSpPr>
      <dsp:spPr>
        <a:xfrm rot="10800000">
          <a:off x="1474248" y="2907507"/>
          <a:ext cx="4961414" cy="606255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77003" tIns="91440" rIns="170688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4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ZWIERZĘTA</a:t>
          </a:r>
        </a:p>
      </dsp:txBody>
      <dsp:txXfrm rot="10800000">
        <a:off x="1625812" y="2907507"/>
        <a:ext cx="4809850" cy="606255"/>
      </dsp:txXfrm>
    </dsp:sp>
    <dsp:sp modelId="{34A60002-78DC-43D1-8A46-DACD7A71C283}">
      <dsp:nvSpPr>
        <dsp:cNvPr id="0" name=""/>
        <dsp:cNvSpPr/>
      </dsp:nvSpPr>
      <dsp:spPr>
        <a:xfrm>
          <a:off x="1025110" y="2756645"/>
          <a:ext cx="898275" cy="907978"/>
        </a:xfrm>
        <a:prstGeom prst="noSmoking">
          <a:avLst/>
        </a:prstGeom>
        <a:solidFill>
          <a:srgbClr val="D23015"/>
        </a:solidFill>
        <a:ln>
          <a:solidFill>
            <a:schemeClr val="bg1"/>
          </a:solidFill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3A28B811-AB8B-4CE7-9B59-E5B7C6435C3B}">
      <dsp:nvSpPr>
        <dsp:cNvPr id="0" name=""/>
        <dsp:cNvSpPr/>
      </dsp:nvSpPr>
      <dsp:spPr>
        <a:xfrm rot="10800000">
          <a:off x="1469915" y="4240830"/>
          <a:ext cx="4961414" cy="621991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77003" tIns="91440" rIns="170688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4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OSOBA POSZKODOWANA</a:t>
          </a:r>
        </a:p>
      </dsp:txBody>
      <dsp:txXfrm rot="10800000">
        <a:off x="1625413" y="4240830"/>
        <a:ext cx="4805916" cy="621991"/>
      </dsp:txXfrm>
    </dsp:sp>
    <dsp:sp modelId="{D63CB9A9-C620-414F-9459-E5B3702F672B}">
      <dsp:nvSpPr>
        <dsp:cNvPr id="0" name=""/>
        <dsp:cNvSpPr/>
      </dsp:nvSpPr>
      <dsp:spPr>
        <a:xfrm>
          <a:off x="1029444" y="4122907"/>
          <a:ext cx="880942" cy="857836"/>
        </a:xfrm>
        <a:prstGeom prst="noSmoking">
          <a:avLst/>
        </a:prstGeom>
        <a:solidFill>
          <a:srgbClr val="D23015"/>
        </a:solidFill>
        <a:ln>
          <a:solidFill>
            <a:schemeClr val="bg1"/>
          </a:solidFill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48BC2C-687D-46BB-9D2C-ADDC405478F6}">
      <dsp:nvSpPr>
        <dsp:cNvPr id="0" name=""/>
        <dsp:cNvSpPr/>
      </dsp:nvSpPr>
      <dsp:spPr>
        <a:xfrm rot="10800000">
          <a:off x="1637982" y="219332"/>
          <a:ext cx="5405120" cy="670892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87790" tIns="87630" rIns="163576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3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Ocena bezpieczeństwa</a:t>
          </a:r>
        </a:p>
      </dsp:txBody>
      <dsp:txXfrm rot="10800000">
        <a:off x="1805705" y="219332"/>
        <a:ext cx="5237397" cy="670892"/>
      </dsp:txXfrm>
    </dsp:sp>
    <dsp:sp modelId="{1F4ADC11-EEB9-45DD-A616-3421A04E56A7}">
      <dsp:nvSpPr>
        <dsp:cNvPr id="0" name=""/>
        <dsp:cNvSpPr/>
      </dsp:nvSpPr>
      <dsp:spPr>
        <a:xfrm>
          <a:off x="1084897" y="1693"/>
          <a:ext cx="1106170" cy="1106170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C799B7E8-4D18-4C5A-826F-9884238B8CCB}">
      <dsp:nvSpPr>
        <dsp:cNvPr id="0" name=""/>
        <dsp:cNvSpPr/>
      </dsp:nvSpPr>
      <dsp:spPr>
        <a:xfrm rot="10800000">
          <a:off x="1637982" y="1635088"/>
          <a:ext cx="5405120" cy="712119"/>
        </a:xfrm>
        <a:prstGeom prst="homePlate">
          <a:avLst/>
        </a:prstGeom>
        <a:solidFill>
          <a:srgbClr val="D23015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87790" tIns="87630" rIns="163576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300" kern="12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Ocena stanu osoby poszkodowanej</a:t>
          </a:r>
        </a:p>
      </dsp:txBody>
      <dsp:txXfrm rot="10800000">
        <a:off x="1816012" y="1635088"/>
        <a:ext cx="5227090" cy="712119"/>
      </dsp:txXfrm>
    </dsp:sp>
    <dsp:sp modelId="{CDB68110-A189-4096-B955-1CA555536223}">
      <dsp:nvSpPr>
        <dsp:cNvPr id="0" name=""/>
        <dsp:cNvSpPr/>
      </dsp:nvSpPr>
      <dsp:spPr>
        <a:xfrm>
          <a:off x="1084897" y="1438063"/>
          <a:ext cx="1106170" cy="1106170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614EED14-6AE9-43F3-8223-5C7A0FF62AC0}">
      <dsp:nvSpPr>
        <dsp:cNvPr id="0" name=""/>
        <dsp:cNvSpPr/>
      </dsp:nvSpPr>
      <dsp:spPr>
        <a:xfrm rot="10800000">
          <a:off x="1637982" y="3075618"/>
          <a:ext cx="5405120" cy="703800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87790" tIns="87630" rIns="163576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3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Wezwanie pomocy</a:t>
          </a:r>
        </a:p>
      </dsp:txBody>
      <dsp:txXfrm rot="10800000">
        <a:off x="1813932" y="3075618"/>
        <a:ext cx="5229170" cy="703800"/>
      </dsp:txXfrm>
    </dsp:sp>
    <dsp:sp modelId="{34A60002-78DC-43D1-8A46-DACD7A71C283}">
      <dsp:nvSpPr>
        <dsp:cNvPr id="0" name=""/>
        <dsp:cNvSpPr/>
      </dsp:nvSpPr>
      <dsp:spPr>
        <a:xfrm>
          <a:off x="1084897" y="2874433"/>
          <a:ext cx="1106170" cy="1106170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3A28B811-AB8B-4CE7-9B59-E5B7C6435C3B}">
      <dsp:nvSpPr>
        <dsp:cNvPr id="0" name=""/>
        <dsp:cNvSpPr/>
      </dsp:nvSpPr>
      <dsp:spPr>
        <a:xfrm rot="10800000">
          <a:off x="1637982" y="4538132"/>
          <a:ext cx="5405120" cy="651512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87790" tIns="87630" rIns="163576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3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Udzielenie pierwszej pomocy</a:t>
          </a:r>
        </a:p>
      </dsp:txBody>
      <dsp:txXfrm rot="10800000">
        <a:off x="1800860" y="4538132"/>
        <a:ext cx="5242242" cy="651512"/>
      </dsp:txXfrm>
    </dsp:sp>
    <dsp:sp modelId="{D63CB9A9-C620-414F-9459-E5B3702F672B}">
      <dsp:nvSpPr>
        <dsp:cNvPr id="0" name=""/>
        <dsp:cNvSpPr/>
      </dsp:nvSpPr>
      <dsp:spPr>
        <a:xfrm>
          <a:off x="1084897" y="4310803"/>
          <a:ext cx="1106170" cy="1106170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48BC2C-687D-46BB-9D2C-ADDC405478F6}">
      <dsp:nvSpPr>
        <dsp:cNvPr id="0" name=""/>
        <dsp:cNvSpPr/>
      </dsp:nvSpPr>
      <dsp:spPr>
        <a:xfrm rot="10800000">
          <a:off x="1482302" y="137726"/>
          <a:ext cx="5191645" cy="423658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08033" tIns="68580" rIns="128016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8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Ocena bezpieczeństwa</a:t>
          </a:r>
        </a:p>
      </dsp:txBody>
      <dsp:txXfrm rot="10800000">
        <a:off x="1588216" y="137726"/>
        <a:ext cx="5085731" cy="423658"/>
      </dsp:txXfrm>
    </dsp:sp>
    <dsp:sp modelId="{1F4ADC11-EEB9-45DD-A616-3421A04E56A7}">
      <dsp:nvSpPr>
        <dsp:cNvPr id="0" name=""/>
        <dsp:cNvSpPr/>
      </dsp:nvSpPr>
      <dsp:spPr>
        <a:xfrm>
          <a:off x="1133037" y="290"/>
          <a:ext cx="698530" cy="698530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C799B7E8-4D18-4C5A-826F-9884238B8CCB}">
      <dsp:nvSpPr>
        <dsp:cNvPr id="0" name=""/>
        <dsp:cNvSpPr/>
      </dsp:nvSpPr>
      <dsp:spPr>
        <a:xfrm rot="10800000">
          <a:off x="1482302" y="1031756"/>
          <a:ext cx="5191645" cy="449693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08033" tIns="68580" rIns="128016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8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Sprawdź przytomność</a:t>
          </a:r>
        </a:p>
      </dsp:txBody>
      <dsp:txXfrm rot="10800000">
        <a:off x="1594725" y="1031756"/>
        <a:ext cx="5079222" cy="449693"/>
      </dsp:txXfrm>
    </dsp:sp>
    <dsp:sp modelId="{CDB68110-A189-4096-B955-1CA555536223}">
      <dsp:nvSpPr>
        <dsp:cNvPr id="0" name=""/>
        <dsp:cNvSpPr/>
      </dsp:nvSpPr>
      <dsp:spPr>
        <a:xfrm>
          <a:off x="1133037" y="907337"/>
          <a:ext cx="698530" cy="698530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614EED14-6AE9-43F3-8223-5C7A0FF62AC0}">
      <dsp:nvSpPr>
        <dsp:cNvPr id="0" name=""/>
        <dsp:cNvSpPr/>
      </dsp:nvSpPr>
      <dsp:spPr>
        <a:xfrm rot="10800000">
          <a:off x="1482302" y="1941430"/>
          <a:ext cx="5191645" cy="444440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08033" tIns="68580" rIns="128016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8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Zawołaj o pomoc</a:t>
          </a:r>
        </a:p>
      </dsp:txBody>
      <dsp:txXfrm rot="10800000">
        <a:off x="1593412" y="1941430"/>
        <a:ext cx="5080535" cy="444440"/>
      </dsp:txXfrm>
    </dsp:sp>
    <dsp:sp modelId="{34A60002-78DC-43D1-8A46-DACD7A71C283}">
      <dsp:nvSpPr>
        <dsp:cNvPr id="0" name=""/>
        <dsp:cNvSpPr/>
      </dsp:nvSpPr>
      <dsp:spPr>
        <a:xfrm>
          <a:off x="1133037" y="1814384"/>
          <a:ext cx="698530" cy="698530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3A28B811-AB8B-4CE7-9B59-E5B7C6435C3B}">
      <dsp:nvSpPr>
        <dsp:cNvPr id="0" name=""/>
        <dsp:cNvSpPr/>
      </dsp:nvSpPr>
      <dsp:spPr>
        <a:xfrm rot="10800000">
          <a:off x="1482302" y="2864987"/>
          <a:ext cx="5191645" cy="411420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08033" tIns="68580" rIns="128016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8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Udrożnij drogi oddechowe</a:t>
          </a:r>
        </a:p>
      </dsp:txBody>
      <dsp:txXfrm rot="10800000">
        <a:off x="1585157" y="2864987"/>
        <a:ext cx="5088790" cy="411420"/>
      </dsp:txXfrm>
    </dsp:sp>
    <dsp:sp modelId="{D63CB9A9-C620-414F-9459-E5B3702F672B}">
      <dsp:nvSpPr>
        <dsp:cNvPr id="0" name=""/>
        <dsp:cNvSpPr/>
      </dsp:nvSpPr>
      <dsp:spPr>
        <a:xfrm>
          <a:off x="1133037" y="2721432"/>
          <a:ext cx="698530" cy="698530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3179ED4F-38A9-47AA-ABBD-5DA3BB723A9A}">
      <dsp:nvSpPr>
        <dsp:cNvPr id="0" name=""/>
        <dsp:cNvSpPr/>
      </dsp:nvSpPr>
      <dsp:spPr>
        <a:xfrm rot="10800000">
          <a:off x="1482302" y="3743007"/>
          <a:ext cx="5191645" cy="469475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08033" tIns="68580" rIns="128016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8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Skontroluj oddech</a:t>
          </a:r>
        </a:p>
      </dsp:txBody>
      <dsp:txXfrm rot="10800000">
        <a:off x="1599671" y="3743007"/>
        <a:ext cx="5074276" cy="469475"/>
      </dsp:txXfrm>
    </dsp:sp>
    <dsp:sp modelId="{DD2FD030-357D-4039-8515-A43AC0872EAC}">
      <dsp:nvSpPr>
        <dsp:cNvPr id="0" name=""/>
        <dsp:cNvSpPr/>
      </dsp:nvSpPr>
      <dsp:spPr>
        <a:xfrm>
          <a:off x="1133037" y="3628479"/>
          <a:ext cx="698530" cy="698530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C7073A55-D2C4-47BB-8010-8E2D88AD54D7}">
      <dsp:nvSpPr>
        <dsp:cNvPr id="0" name=""/>
        <dsp:cNvSpPr/>
      </dsp:nvSpPr>
      <dsp:spPr>
        <a:xfrm rot="10800000">
          <a:off x="1482302" y="4657406"/>
          <a:ext cx="5191645" cy="454771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08033" tIns="68580" rIns="128016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8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Wezwij pogotowie</a:t>
          </a:r>
        </a:p>
      </dsp:txBody>
      <dsp:txXfrm rot="10800000">
        <a:off x="1595995" y="4657406"/>
        <a:ext cx="5077952" cy="454771"/>
      </dsp:txXfrm>
    </dsp:sp>
    <dsp:sp modelId="{102B512D-A3E2-4BAB-AF32-EB1FBDA26065}">
      <dsp:nvSpPr>
        <dsp:cNvPr id="0" name=""/>
        <dsp:cNvSpPr/>
      </dsp:nvSpPr>
      <dsp:spPr>
        <a:xfrm>
          <a:off x="1133037" y="4535527"/>
          <a:ext cx="698530" cy="698530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48BC2C-687D-46BB-9D2C-ADDC405478F6}">
      <dsp:nvSpPr>
        <dsp:cNvPr id="0" name=""/>
        <dsp:cNvSpPr/>
      </dsp:nvSpPr>
      <dsp:spPr>
        <a:xfrm rot="10800000">
          <a:off x="1637982" y="219332"/>
          <a:ext cx="5405120" cy="670892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87790" tIns="87630" rIns="163576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3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Ocena bezpieczeństwa</a:t>
          </a:r>
        </a:p>
      </dsp:txBody>
      <dsp:txXfrm rot="10800000">
        <a:off x="1805705" y="219332"/>
        <a:ext cx="5237397" cy="670892"/>
      </dsp:txXfrm>
    </dsp:sp>
    <dsp:sp modelId="{1F4ADC11-EEB9-45DD-A616-3421A04E56A7}">
      <dsp:nvSpPr>
        <dsp:cNvPr id="0" name=""/>
        <dsp:cNvSpPr/>
      </dsp:nvSpPr>
      <dsp:spPr>
        <a:xfrm>
          <a:off x="1084897" y="1693"/>
          <a:ext cx="1106170" cy="1106170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C799B7E8-4D18-4C5A-826F-9884238B8CCB}">
      <dsp:nvSpPr>
        <dsp:cNvPr id="0" name=""/>
        <dsp:cNvSpPr/>
      </dsp:nvSpPr>
      <dsp:spPr>
        <a:xfrm rot="10800000">
          <a:off x="1637982" y="1635088"/>
          <a:ext cx="5405120" cy="712119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87790" tIns="87630" rIns="163576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3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Ocena stanu osoby poszkodowanej</a:t>
          </a:r>
        </a:p>
      </dsp:txBody>
      <dsp:txXfrm rot="10800000">
        <a:off x="1816012" y="1635088"/>
        <a:ext cx="5227090" cy="712119"/>
      </dsp:txXfrm>
    </dsp:sp>
    <dsp:sp modelId="{CDB68110-A189-4096-B955-1CA555536223}">
      <dsp:nvSpPr>
        <dsp:cNvPr id="0" name=""/>
        <dsp:cNvSpPr/>
      </dsp:nvSpPr>
      <dsp:spPr>
        <a:xfrm>
          <a:off x="1084897" y="1438063"/>
          <a:ext cx="1106170" cy="1106170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614EED14-6AE9-43F3-8223-5C7A0FF62AC0}">
      <dsp:nvSpPr>
        <dsp:cNvPr id="0" name=""/>
        <dsp:cNvSpPr/>
      </dsp:nvSpPr>
      <dsp:spPr>
        <a:xfrm rot="10800000">
          <a:off x="1637982" y="3075618"/>
          <a:ext cx="5405120" cy="703800"/>
        </a:xfrm>
        <a:prstGeom prst="homePlate">
          <a:avLst/>
        </a:prstGeom>
        <a:solidFill>
          <a:srgbClr val="D23015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87790" tIns="87630" rIns="163576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300" kern="12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Wezwanie pomocy</a:t>
          </a:r>
        </a:p>
      </dsp:txBody>
      <dsp:txXfrm rot="10800000">
        <a:off x="1813932" y="3075618"/>
        <a:ext cx="5229170" cy="703800"/>
      </dsp:txXfrm>
    </dsp:sp>
    <dsp:sp modelId="{34A60002-78DC-43D1-8A46-DACD7A71C283}">
      <dsp:nvSpPr>
        <dsp:cNvPr id="0" name=""/>
        <dsp:cNvSpPr/>
      </dsp:nvSpPr>
      <dsp:spPr>
        <a:xfrm>
          <a:off x="1084897" y="2874433"/>
          <a:ext cx="1106170" cy="1106170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3A28B811-AB8B-4CE7-9B59-E5B7C6435C3B}">
      <dsp:nvSpPr>
        <dsp:cNvPr id="0" name=""/>
        <dsp:cNvSpPr/>
      </dsp:nvSpPr>
      <dsp:spPr>
        <a:xfrm rot="10800000">
          <a:off x="1637982" y="4538132"/>
          <a:ext cx="5405120" cy="651512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87790" tIns="87630" rIns="163576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3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Udzielenie pierwszej pomocy</a:t>
          </a:r>
        </a:p>
      </dsp:txBody>
      <dsp:txXfrm rot="10800000">
        <a:off x="1800860" y="4538132"/>
        <a:ext cx="5242242" cy="651512"/>
      </dsp:txXfrm>
    </dsp:sp>
    <dsp:sp modelId="{D63CB9A9-C620-414F-9459-E5B3702F672B}">
      <dsp:nvSpPr>
        <dsp:cNvPr id="0" name=""/>
        <dsp:cNvSpPr/>
      </dsp:nvSpPr>
      <dsp:spPr>
        <a:xfrm>
          <a:off x="1084897" y="4310803"/>
          <a:ext cx="1106170" cy="1106170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48BC2C-687D-46BB-9D2C-ADDC405478F6}">
      <dsp:nvSpPr>
        <dsp:cNvPr id="0" name=""/>
        <dsp:cNvSpPr/>
      </dsp:nvSpPr>
      <dsp:spPr>
        <a:xfrm rot="10800000">
          <a:off x="1482302" y="137726"/>
          <a:ext cx="5191645" cy="423658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08033" tIns="68580" rIns="128016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8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MIEJSCE</a:t>
          </a:r>
        </a:p>
      </dsp:txBody>
      <dsp:txXfrm rot="10800000">
        <a:off x="1588216" y="137726"/>
        <a:ext cx="5085731" cy="423658"/>
      </dsp:txXfrm>
    </dsp:sp>
    <dsp:sp modelId="{1F4ADC11-EEB9-45DD-A616-3421A04E56A7}">
      <dsp:nvSpPr>
        <dsp:cNvPr id="0" name=""/>
        <dsp:cNvSpPr/>
      </dsp:nvSpPr>
      <dsp:spPr>
        <a:xfrm>
          <a:off x="1133037" y="290"/>
          <a:ext cx="698530" cy="698530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C799B7E8-4D18-4C5A-826F-9884238B8CCB}">
      <dsp:nvSpPr>
        <dsp:cNvPr id="0" name=""/>
        <dsp:cNvSpPr/>
      </dsp:nvSpPr>
      <dsp:spPr>
        <a:xfrm rot="10800000">
          <a:off x="1482302" y="1031756"/>
          <a:ext cx="5191645" cy="449693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08033" tIns="68580" rIns="128016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8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CO SIĘ STAŁO?	</a:t>
          </a:r>
        </a:p>
      </dsp:txBody>
      <dsp:txXfrm rot="10800000">
        <a:off x="1594725" y="1031756"/>
        <a:ext cx="5079222" cy="449693"/>
      </dsp:txXfrm>
    </dsp:sp>
    <dsp:sp modelId="{CDB68110-A189-4096-B955-1CA555536223}">
      <dsp:nvSpPr>
        <dsp:cNvPr id="0" name=""/>
        <dsp:cNvSpPr/>
      </dsp:nvSpPr>
      <dsp:spPr>
        <a:xfrm>
          <a:off x="1133037" y="907337"/>
          <a:ext cx="698530" cy="698530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614EED14-6AE9-43F3-8223-5C7A0FF62AC0}">
      <dsp:nvSpPr>
        <dsp:cNvPr id="0" name=""/>
        <dsp:cNvSpPr/>
      </dsp:nvSpPr>
      <dsp:spPr>
        <a:xfrm rot="10800000">
          <a:off x="1482302" y="1941430"/>
          <a:ext cx="5191645" cy="444440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08033" tIns="68580" rIns="128016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8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LICZBA I STAN POSZKODOWANYCH</a:t>
          </a:r>
        </a:p>
      </dsp:txBody>
      <dsp:txXfrm rot="10800000">
        <a:off x="1593412" y="1941430"/>
        <a:ext cx="5080535" cy="444440"/>
      </dsp:txXfrm>
    </dsp:sp>
    <dsp:sp modelId="{34A60002-78DC-43D1-8A46-DACD7A71C283}">
      <dsp:nvSpPr>
        <dsp:cNvPr id="0" name=""/>
        <dsp:cNvSpPr/>
      </dsp:nvSpPr>
      <dsp:spPr>
        <a:xfrm>
          <a:off x="1133037" y="1814384"/>
          <a:ext cx="698530" cy="698530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3A28B811-AB8B-4CE7-9B59-E5B7C6435C3B}">
      <dsp:nvSpPr>
        <dsp:cNvPr id="0" name=""/>
        <dsp:cNvSpPr/>
      </dsp:nvSpPr>
      <dsp:spPr>
        <a:xfrm rot="10800000">
          <a:off x="1482302" y="2864987"/>
          <a:ext cx="5191645" cy="411420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08033" tIns="68580" rIns="128016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8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WIEK, PŁEĆ, DANE</a:t>
          </a:r>
        </a:p>
      </dsp:txBody>
      <dsp:txXfrm rot="10800000">
        <a:off x="1585157" y="2864987"/>
        <a:ext cx="5088790" cy="411420"/>
      </dsp:txXfrm>
    </dsp:sp>
    <dsp:sp modelId="{D63CB9A9-C620-414F-9459-E5B3702F672B}">
      <dsp:nvSpPr>
        <dsp:cNvPr id="0" name=""/>
        <dsp:cNvSpPr/>
      </dsp:nvSpPr>
      <dsp:spPr>
        <a:xfrm>
          <a:off x="1133037" y="2721432"/>
          <a:ext cx="698530" cy="698530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3179ED4F-38A9-47AA-ABBD-5DA3BB723A9A}">
      <dsp:nvSpPr>
        <dsp:cNvPr id="0" name=""/>
        <dsp:cNvSpPr/>
      </dsp:nvSpPr>
      <dsp:spPr>
        <a:xfrm rot="10800000">
          <a:off x="1482302" y="3743007"/>
          <a:ext cx="5191645" cy="469475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08033" tIns="68580" rIns="128016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8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WYWIAD CHOROBOWY</a:t>
          </a:r>
        </a:p>
      </dsp:txBody>
      <dsp:txXfrm rot="10800000">
        <a:off x="1599671" y="3743007"/>
        <a:ext cx="5074276" cy="469475"/>
      </dsp:txXfrm>
    </dsp:sp>
    <dsp:sp modelId="{DD2FD030-357D-4039-8515-A43AC0872EAC}">
      <dsp:nvSpPr>
        <dsp:cNvPr id="0" name=""/>
        <dsp:cNvSpPr/>
      </dsp:nvSpPr>
      <dsp:spPr>
        <a:xfrm>
          <a:off x="1133037" y="3628479"/>
          <a:ext cx="698530" cy="698530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C7073A55-D2C4-47BB-8010-8E2D88AD54D7}">
      <dsp:nvSpPr>
        <dsp:cNvPr id="0" name=""/>
        <dsp:cNvSpPr/>
      </dsp:nvSpPr>
      <dsp:spPr>
        <a:xfrm rot="10800000">
          <a:off x="1482302" y="4657406"/>
          <a:ext cx="5191645" cy="454771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08033" tIns="68580" rIns="128016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8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NUMER ZWROTNY</a:t>
          </a:r>
        </a:p>
      </dsp:txBody>
      <dsp:txXfrm rot="10800000">
        <a:off x="1595995" y="4657406"/>
        <a:ext cx="5077952" cy="454771"/>
      </dsp:txXfrm>
    </dsp:sp>
    <dsp:sp modelId="{102B512D-A3E2-4BAB-AF32-EB1FBDA26065}">
      <dsp:nvSpPr>
        <dsp:cNvPr id="0" name=""/>
        <dsp:cNvSpPr/>
      </dsp:nvSpPr>
      <dsp:spPr>
        <a:xfrm>
          <a:off x="1133037" y="4535527"/>
          <a:ext cx="698530" cy="698530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48BC2C-687D-46BB-9D2C-ADDC405478F6}">
      <dsp:nvSpPr>
        <dsp:cNvPr id="0" name=""/>
        <dsp:cNvSpPr/>
      </dsp:nvSpPr>
      <dsp:spPr>
        <a:xfrm rot="10800000">
          <a:off x="1482302" y="137726"/>
          <a:ext cx="5191645" cy="423658"/>
        </a:xfrm>
        <a:prstGeom prst="homePlate">
          <a:avLst/>
        </a:prstGeom>
        <a:solidFill>
          <a:srgbClr val="D23015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08033" tIns="68580" rIns="128016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800" kern="12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MIEJSCE</a:t>
          </a:r>
        </a:p>
      </dsp:txBody>
      <dsp:txXfrm rot="10800000">
        <a:off x="1588216" y="137726"/>
        <a:ext cx="5085731" cy="423658"/>
      </dsp:txXfrm>
    </dsp:sp>
    <dsp:sp modelId="{1F4ADC11-EEB9-45DD-A616-3421A04E56A7}">
      <dsp:nvSpPr>
        <dsp:cNvPr id="0" name=""/>
        <dsp:cNvSpPr/>
      </dsp:nvSpPr>
      <dsp:spPr>
        <a:xfrm>
          <a:off x="1133037" y="290"/>
          <a:ext cx="698530" cy="698530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C799B7E8-4D18-4C5A-826F-9884238B8CCB}">
      <dsp:nvSpPr>
        <dsp:cNvPr id="0" name=""/>
        <dsp:cNvSpPr/>
      </dsp:nvSpPr>
      <dsp:spPr>
        <a:xfrm rot="10800000">
          <a:off x="1482302" y="1031756"/>
          <a:ext cx="5191645" cy="449693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08033" tIns="68580" rIns="128016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8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CO SIĘ STAŁO?	</a:t>
          </a:r>
        </a:p>
      </dsp:txBody>
      <dsp:txXfrm rot="10800000">
        <a:off x="1594725" y="1031756"/>
        <a:ext cx="5079222" cy="449693"/>
      </dsp:txXfrm>
    </dsp:sp>
    <dsp:sp modelId="{CDB68110-A189-4096-B955-1CA555536223}">
      <dsp:nvSpPr>
        <dsp:cNvPr id="0" name=""/>
        <dsp:cNvSpPr/>
      </dsp:nvSpPr>
      <dsp:spPr>
        <a:xfrm>
          <a:off x="1133037" y="907337"/>
          <a:ext cx="698530" cy="698530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614EED14-6AE9-43F3-8223-5C7A0FF62AC0}">
      <dsp:nvSpPr>
        <dsp:cNvPr id="0" name=""/>
        <dsp:cNvSpPr/>
      </dsp:nvSpPr>
      <dsp:spPr>
        <a:xfrm rot="10800000">
          <a:off x="1482302" y="1941430"/>
          <a:ext cx="5191645" cy="444440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08033" tIns="68580" rIns="128016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8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LICZBA I STAN POSZKODOWANYCH</a:t>
          </a:r>
        </a:p>
      </dsp:txBody>
      <dsp:txXfrm rot="10800000">
        <a:off x="1593412" y="1941430"/>
        <a:ext cx="5080535" cy="444440"/>
      </dsp:txXfrm>
    </dsp:sp>
    <dsp:sp modelId="{34A60002-78DC-43D1-8A46-DACD7A71C283}">
      <dsp:nvSpPr>
        <dsp:cNvPr id="0" name=""/>
        <dsp:cNvSpPr/>
      </dsp:nvSpPr>
      <dsp:spPr>
        <a:xfrm>
          <a:off x="1133037" y="1814384"/>
          <a:ext cx="698530" cy="698530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3A28B811-AB8B-4CE7-9B59-E5B7C6435C3B}">
      <dsp:nvSpPr>
        <dsp:cNvPr id="0" name=""/>
        <dsp:cNvSpPr/>
      </dsp:nvSpPr>
      <dsp:spPr>
        <a:xfrm rot="10800000">
          <a:off x="1482302" y="2864987"/>
          <a:ext cx="5191645" cy="411420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08033" tIns="68580" rIns="128016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8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WIEK, PŁEĆ, DANE</a:t>
          </a:r>
        </a:p>
      </dsp:txBody>
      <dsp:txXfrm rot="10800000">
        <a:off x="1585157" y="2864987"/>
        <a:ext cx="5088790" cy="411420"/>
      </dsp:txXfrm>
    </dsp:sp>
    <dsp:sp modelId="{D63CB9A9-C620-414F-9459-E5B3702F672B}">
      <dsp:nvSpPr>
        <dsp:cNvPr id="0" name=""/>
        <dsp:cNvSpPr/>
      </dsp:nvSpPr>
      <dsp:spPr>
        <a:xfrm>
          <a:off x="1133037" y="2721432"/>
          <a:ext cx="698530" cy="698530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3179ED4F-38A9-47AA-ABBD-5DA3BB723A9A}">
      <dsp:nvSpPr>
        <dsp:cNvPr id="0" name=""/>
        <dsp:cNvSpPr/>
      </dsp:nvSpPr>
      <dsp:spPr>
        <a:xfrm rot="10800000">
          <a:off x="1482302" y="3743007"/>
          <a:ext cx="5191645" cy="469475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08033" tIns="68580" rIns="128016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8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WYWIAD CHOROBOWY</a:t>
          </a:r>
        </a:p>
      </dsp:txBody>
      <dsp:txXfrm rot="10800000">
        <a:off x="1599671" y="3743007"/>
        <a:ext cx="5074276" cy="469475"/>
      </dsp:txXfrm>
    </dsp:sp>
    <dsp:sp modelId="{DD2FD030-357D-4039-8515-A43AC0872EAC}">
      <dsp:nvSpPr>
        <dsp:cNvPr id="0" name=""/>
        <dsp:cNvSpPr/>
      </dsp:nvSpPr>
      <dsp:spPr>
        <a:xfrm>
          <a:off x="1133037" y="3628479"/>
          <a:ext cx="698530" cy="698530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C7073A55-D2C4-47BB-8010-8E2D88AD54D7}">
      <dsp:nvSpPr>
        <dsp:cNvPr id="0" name=""/>
        <dsp:cNvSpPr/>
      </dsp:nvSpPr>
      <dsp:spPr>
        <a:xfrm rot="10800000">
          <a:off x="1482302" y="4657406"/>
          <a:ext cx="5191645" cy="454771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08033" tIns="68580" rIns="128016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8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NUMER ZWROTNY</a:t>
          </a:r>
        </a:p>
      </dsp:txBody>
      <dsp:txXfrm rot="10800000">
        <a:off x="1595995" y="4657406"/>
        <a:ext cx="5077952" cy="454771"/>
      </dsp:txXfrm>
    </dsp:sp>
    <dsp:sp modelId="{102B512D-A3E2-4BAB-AF32-EB1FBDA26065}">
      <dsp:nvSpPr>
        <dsp:cNvPr id="0" name=""/>
        <dsp:cNvSpPr/>
      </dsp:nvSpPr>
      <dsp:spPr>
        <a:xfrm>
          <a:off x="1133037" y="4535527"/>
          <a:ext cx="698530" cy="698530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48BC2C-687D-46BB-9D2C-ADDC405478F6}">
      <dsp:nvSpPr>
        <dsp:cNvPr id="0" name=""/>
        <dsp:cNvSpPr/>
      </dsp:nvSpPr>
      <dsp:spPr>
        <a:xfrm rot="10800000">
          <a:off x="1482302" y="137726"/>
          <a:ext cx="5191645" cy="423658"/>
        </a:xfrm>
        <a:prstGeom prst="homePlate">
          <a:avLst/>
        </a:prstGeom>
        <a:solidFill>
          <a:srgbClr val="D23015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08033" tIns="68580" rIns="128016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800" kern="12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MIEJSCE</a:t>
          </a:r>
        </a:p>
      </dsp:txBody>
      <dsp:txXfrm rot="10800000">
        <a:off x="1588216" y="137726"/>
        <a:ext cx="5085731" cy="423658"/>
      </dsp:txXfrm>
    </dsp:sp>
    <dsp:sp modelId="{1F4ADC11-EEB9-45DD-A616-3421A04E56A7}">
      <dsp:nvSpPr>
        <dsp:cNvPr id="0" name=""/>
        <dsp:cNvSpPr/>
      </dsp:nvSpPr>
      <dsp:spPr>
        <a:xfrm>
          <a:off x="1133037" y="290"/>
          <a:ext cx="698530" cy="698530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C799B7E8-4D18-4C5A-826F-9884238B8CCB}">
      <dsp:nvSpPr>
        <dsp:cNvPr id="0" name=""/>
        <dsp:cNvSpPr/>
      </dsp:nvSpPr>
      <dsp:spPr>
        <a:xfrm rot="10800000">
          <a:off x="1482302" y="1031756"/>
          <a:ext cx="5191645" cy="449693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08033" tIns="68580" rIns="128016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8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CO SIĘ STAŁO?	</a:t>
          </a:r>
        </a:p>
      </dsp:txBody>
      <dsp:txXfrm rot="10800000">
        <a:off x="1594725" y="1031756"/>
        <a:ext cx="5079222" cy="449693"/>
      </dsp:txXfrm>
    </dsp:sp>
    <dsp:sp modelId="{CDB68110-A189-4096-B955-1CA555536223}">
      <dsp:nvSpPr>
        <dsp:cNvPr id="0" name=""/>
        <dsp:cNvSpPr/>
      </dsp:nvSpPr>
      <dsp:spPr>
        <a:xfrm>
          <a:off x="1133037" y="907337"/>
          <a:ext cx="698530" cy="698530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614EED14-6AE9-43F3-8223-5C7A0FF62AC0}">
      <dsp:nvSpPr>
        <dsp:cNvPr id="0" name=""/>
        <dsp:cNvSpPr/>
      </dsp:nvSpPr>
      <dsp:spPr>
        <a:xfrm rot="10800000">
          <a:off x="1482302" y="1941430"/>
          <a:ext cx="5191645" cy="444440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08033" tIns="68580" rIns="128016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8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LICZBA I STAN POSZKODOWANYCH</a:t>
          </a:r>
        </a:p>
      </dsp:txBody>
      <dsp:txXfrm rot="10800000">
        <a:off x="1593412" y="1941430"/>
        <a:ext cx="5080535" cy="444440"/>
      </dsp:txXfrm>
    </dsp:sp>
    <dsp:sp modelId="{34A60002-78DC-43D1-8A46-DACD7A71C283}">
      <dsp:nvSpPr>
        <dsp:cNvPr id="0" name=""/>
        <dsp:cNvSpPr/>
      </dsp:nvSpPr>
      <dsp:spPr>
        <a:xfrm>
          <a:off x="1133037" y="1814384"/>
          <a:ext cx="698530" cy="698530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3A28B811-AB8B-4CE7-9B59-E5B7C6435C3B}">
      <dsp:nvSpPr>
        <dsp:cNvPr id="0" name=""/>
        <dsp:cNvSpPr/>
      </dsp:nvSpPr>
      <dsp:spPr>
        <a:xfrm rot="10800000">
          <a:off x="1482302" y="2864987"/>
          <a:ext cx="5191645" cy="411420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08033" tIns="68580" rIns="128016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8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WIEK, PŁEĆ, DANE</a:t>
          </a:r>
        </a:p>
      </dsp:txBody>
      <dsp:txXfrm rot="10800000">
        <a:off x="1585157" y="2864987"/>
        <a:ext cx="5088790" cy="411420"/>
      </dsp:txXfrm>
    </dsp:sp>
    <dsp:sp modelId="{D63CB9A9-C620-414F-9459-E5B3702F672B}">
      <dsp:nvSpPr>
        <dsp:cNvPr id="0" name=""/>
        <dsp:cNvSpPr/>
      </dsp:nvSpPr>
      <dsp:spPr>
        <a:xfrm>
          <a:off x="1133037" y="2721432"/>
          <a:ext cx="698530" cy="698530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3179ED4F-38A9-47AA-ABBD-5DA3BB723A9A}">
      <dsp:nvSpPr>
        <dsp:cNvPr id="0" name=""/>
        <dsp:cNvSpPr/>
      </dsp:nvSpPr>
      <dsp:spPr>
        <a:xfrm rot="10800000">
          <a:off x="1482302" y="3743007"/>
          <a:ext cx="5191645" cy="469475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08033" tIns="68580" rIns="128016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8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WYWIAD CHOROBOWY</a:t>
          </a:r>
        </a:p>
      </dsp:txBody>
      <dsp:txXfrm rot="10800000">
        <a:off x="1599671" y="3743007"/>
        <a:ext cx="5074276" cy="469475"/>
      </dsp:txXfrm>
    </dsp:sp>
    <dsp:sp modelId="{DD2FD030-357D-4039-8515-A43AC0872EAC}">
      <dsp:nvSpPr>
        <dsp:cNvPr id="0" name=""/>
        <dsp:cNvSpPr/>
      </dsp:nvSpPr>
      <dsp:spPr>
        <a:xfrm>
          <a:off x="1133037" y="3628479"/>
          <a:ext cx="698530" cy="698530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C7073A55-D2C4-47BB-8010-8E2D88AD54D7}">
      <dsp:nvSpPr>
        <dsp:cNvPr id="0" name=""/>
        <dsp:cNvSpPr/>
      </dsp:nvSpPr>
      <dsp:spPr>
        <a:xfrm rot="10800000">
          <a:off x="1482302" y="4657406"/>
          <a:ext cx="5191645" cy="454771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08033" tIns="68580" rIns="128016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8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NUMER ZWROTNY</a:t>
          </a:r>
        </a:p>
      </dsp:txBody>
      <dsp:txXfrm rot="10800000">
        <a:off x="1595995" y="4657406"/>
        <a:ext cx="5077952" cy="454771"/>
      </dsp:txXfrm>
    </dsp:sp>
    <dsp:sp modelId="{102B512D-A3E2-4BAB-AF32-EB1FBDA26065}">
      <dsp:nvSpPr>
        <dsp:cNvPr id="0" name=""/>
        <dsp:cNvSpPr/>
      </dsp:nvSpPr>
      <dsp:spPr>
        <a:xfrm>
          <a:off x="1133037" y="4535527"/>
          <a:ext cx="698530" cy="698530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48BC2C-687D-46BB-9D2C-ADDC405478F6}">
      <dsp:nvSpPr>
        <dsp:cNvPr id="0" name=""/>
        <dsp:cNvSpPr/>
      </dsp:nvSpPr>
      <dsp:spPr>
        <a:xfrm rot="10800000">
          <a:off x="1482302" y="137726"/>
          <a:ext cx="5191645" cy="423658"/>
        </a:xfrm>
        <a:prstGeom prst="homePlat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08033" tIns="68580" rIns="128016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8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MIEJSCE</a:t>
          </a:r>
        </a:p>
      </dsp:txBody>
      <dsp:txXfrm rot="10800000">
        <a:off x="1588216" y="137726"/>
        <a:ext cx="5085731" cy="423658"/>
      </dsp:txXfrm>
    </dsp:sp>
    <dsp:sp modelId="{1F4ADC11-EEB9-45DD-A616-3421A04E56A7}">
      <dsp:nvSpPr>
        <dsp:cNvPr id="0" name=""/>
        <dsp:cNvSpPr/>
      </dsp:nvSpPr>
      <dsp:spPr>
        <a:xfrm>
          <a:off x="1133037" y="290"/>
          <a:ext cx="698530" cy="698530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C799B7E8-4D18-4C5A-826F-9884238B8CCB}">
      <dsp:nvSpPr>
        <dsp:cNvPr id="0" name=""/>
        <dsp:cNvSpPr/>
      </dsp:nvSpPr>
      <dsp:spPr>
        <a:xfrm rot="10800000">
          <a:off x="1482302" y="1031756"/>
          <a:ext cx="5191645" cy="449693"/>
        </a:xfrm>
        <a:prstGeom prst="homePlate">
          <a:avLst/>
        </a:prstGeom>
        <a:solidFill>
          <a:srgbClr val="C00000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08033" tIns="68580" rIns="128016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800" kern="12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CO SIĘ STAŁO?</a:t>
          </a:r>
          <a:r>
            <a:rPr lang="pl-PL" sz="18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	</a:t>
          </a:r>
        </a:p>
      </dsp:txBody>
      <dsp:txXfrm rot="10800000">
        <a:off x="1594725" y="1031756"/>
        <a:ext cx="5079222" cy="449693"/>
      </dsp:txXfrm>
    </dsp:sp>
    <dsp:sp modelId="{CDB68110-A189-4096-B955-1CA555536223}">
      <dsp:nvSpPr>
        <dsp:cNvPr id="0" name=""/>
        <dsp:cNvSpPr/>
      </dsp:nvSpPr>
      <dsp:spPr>
        <a:xfrm>
          <a:off x="1133037" y="907337"/>
          <a:ext cx="698530" cy="698530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614EED14-6AE9-43F3-8223-5C7A0FF62AC0}">
      <dsp:nvSpPr>
        <dsp:cNvPr id="0" name=""/>
        <dsp:cNvSpPr/>
      </dsp:nvSpPr>
      <dsp:spPr>
        <a:xfrm rot="10800000">
          <a:off x="1482302" y="1941430"/>
          <a:ext cx="5191645" cy="444440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08033" tIns="68580" rIns="128016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8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LICZBA I STAN POSZKODOWANYCH</a:t>
          </a:r>
        </a:p>
      </dsp:txBody>
      <dsp:txXfrm rot="10800000">
        <a:off x="1593412" y="1941430"/>
        <a:ext cx="5080535" cy="444440"/>
      </dsp:txXfrm>
    </dsp:sp>
    <dsp:sp modelId="{34A60002-78DC-43D1-8A46-DACD7A71C283}">
      <dsp:nvSpPr>
        <dsp:cNvPr id="0" name=""/>
        <dsp:cNvSpPr/>
      </dsp:nvSpPr>
      <dsp:spPr>
        <a:xfrm>
          <a:off x="1133037" y="1814384"/>
          <a:ext cx="698530" cy="698530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3A28B811-AB8B-4CE7-9B59-E5B7C6435C3B}">
      <dsp:nvSpPr>
        <dsp:cNvPr id="0" name=""/>
        <dsp:cNvSpPr/>
      </dsp:nvSpPr>
      <dsp:spPr>
        <a:xfrm rot="10800000">
          <a:off x="1482302" y="2864987"/>
          <a:ext cx="5191645" cy="411420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08033" tIns="68580" rIns="128016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8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WIEK, PŁEĆ, DANE</a:t>
          </a:r>
        </a:p>
      </dsp:txBody>
      <dsp:txXfrm rot="10800000">
        <a:off x="1585157" y="2864987"/>
        <a:ext cx="5088790" cy="411420"/>
      </dsp:txXfrm>
    </dsp:sp>
    <dsp:sp modelId="{D63CB9A9-C620-414F-9459-E5B3702F672B}">
      <dsp:nvSpPr>
        <dsp:cNvPr id="0" name=""/>
        <dsp:cNvSpPr/>
      </dsp:nvSpPr>
      <dsp:spPr>
        <a:xfrm>
          <a:off x="1133037" y="2721432"/>
          <a:ext cx="698530" cy="698530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3179ED4F-38A9-47AA-ABBD-5DA3BB723A9A}">
      <dsp:nvSpPr>
        <dsp:cNvPr id="0" name=""/>
        <dsp:cNvSpPr/>
      </dsp:nvSpPr>
      <dsp:spPr>
        <a:xfrm rot="10800000">
          <a:off x="1482302" y="3743007"/>
          <a:ext cx="5191645" cy="469475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08033" tIns="68580" rIns="128016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8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WYWIAD CHOROBOWY</a:t>
          </a:r>
        </a:p>
      </dsp:txBody>
      <dsp:txXfrm rot="10800000">
        <a:off x="1599671" y="3743007"/>
        <a:ext cx="5074276" cy="469475"/>
      </dsp:txXfrm>
    </dsp:sp>
    <dsp:sp modelId="{DD2FD030-357D-4039-8515-A43AC0872EAC}">
      <dsp:nvSpPr>
        <dsp:cNvPr id="0" name=""/>
        <dsp:cNvSpPr/>
      </dsp:nvSpPr>
      <dsp:spPr>
        <a:xfrm>
          <a:off x="1133037" y="3628479"/>
          <a:ext cx="698530" cy="698530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C7073A55-D2C4-47BB-8010-8E2D88AD54D7}">
      <dsp:nvSpPr>
        <dsp:cNvPr id="0" name=""/>
        <dsp:cNvSpPr/>
      </dsp:nvSpPr>
      <dsp:spPr>
        <a:xfrm rot="10800000">
          <a:off x="1482302" y="4657406"/>
          <a:ext cx="5191645" cy="454771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08033" tIns="68580" rIns="128016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8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NUMER ZWROTNY</a:t>
          </a:r>
        </a:p>
      </dsp:txBody>
      <dsp:txXfrm rot="10800000">
        <a:off x="1595995" y="4657406"/>
        <a:ext cx="5077952" cy="454771"/>
      </dsp:txXfrm>
    </dsp:sp>
    <dsp:sp modelId="{102B512D-A3E2-4BAB-AF32-EB1FBDA26065}">
      <dsp:nvSpPr>
        <dsp:cNvPr id="0" name=""/>
        <dsp:cNvSpPr/>
      </dsp:nvSpPr>
      <dsp:spPr>
        <a:xfrm>
          <a:off x="1133037" y="4535527"/>
          <a:ext cx="698530" cy="698530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48BC2C-687D-46BB-9D2C-ADDC405478F6}">
      <dsp:nvSpPr>
        <dsp:cNvPr id="0" name=""/>
        <dsp:cNvSpPr/>
      </dsp:nvSpPr>
      <dsp:spPr>
        <a:xfrm rot="10800000">
          <a:off x="1105508" y="145982"/>
          <a:ext cx="3655445" cy="448266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25924" tIns="57150" rIns="10668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5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Ocena bezpieczeństwa</a:t>
          </a:r>
        </a:p>
      </dsp:txBody>
      <dsp:txXfrm rot="10800000">
        <a:off x="1217574" y="145982"/>
        <a:ext cx="3543379" cy="448266"/>
      </dsp:txXfrm>
    </dsp:sp>
    <dsp:sp modelId="{1F4ADC11-EEB9-45DD-A616-3421A04E56A7}">
      <dsp:nvSpPr>
        <dsp:cNvPr id="0" name=""/>
        <dsp:cNvSpPr/>
      </dsp:nvSpPr>
      <dsp:spPr>
        <a:xfrm>
          <a:off x="735956" y="563"/>
          <a:ext cx="739103" cy="739103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C799B7E8-4D18-4C5A-826F-9884238B8CCB}">
      <dsp:nvSpPr>
        <dsp:cNvPr id="0" name=""/>
        <dsp:cNvSpPr/>
      </dsp:nvSpPr>
      <dsp:spPr>
        <a:xfrm rot="10800000">
          <a:off x="1105508" y="1091940"/>
          <a:ext cx="3655445" cy="475812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25924" tIns="57150" rIns="10668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5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Ocena stanu osoby poszkodowanej</a:t>
          </a:r>
        </a:p>
      </dsp:txBody>
      <dsp:txXfrm rot="10800000">
        <a:off x="1224461" y="1091940"/>
        <a:ext cx="3536492" cy="475812"/>
      </dsp:txXfrm>
    </dsp:sp>
    <dsp:sp modelId="{CDB68110-A189-4096-B955-1CA555536223}">
      <dsp:nvSpPr>
        <dsp:cNvPr id="0" name=""/>
        <dsp:cNvSpPr/>
      </dsp:nvSpPr>
      <dsp:spPr>
        <a:xfrm>
          <a:off x="735956" y="960294"/>
          <a:ext cx="739103" cy="739103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614EED14-6AE9-43F3-8223-5C7A0FF62AC0}">
      <dsp:nvSpPr>
        <dsp:cNvPr id="0" name=""/>
        <dsp:cNvSpPr/>
      </dsp:nvSpPr>
      <dsp:spPr>
        <a:xfrm rot="10800000">
          <a:off x="1105508" y="2054450"/>
          <a:ext cx="3655445" cy="470254"/>
        </a:xfrm>
        <a:prstGeom prst="homePlate">
          <a:avLst/>
        </a:prstGeom>
        <a:solidFill>
          <a:srgbClr val="D23015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25924" tIns="57150" rIns="10668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500" kern="12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Wezwanie pomocy</a:t>
          </a:r>
        </a:p>
      </dsp:txBody>
      <dsp:txXfrm rot="10800000">
        <a:off x="1223071" y="2054450"/>
        <a:ext cx="3537882" cy="470254"/>
      </dsp:txXfrm>
    </dsp:sp>
    <dsp:sp modelId="{34A60002-78DC-43D1-8A46-DACD7A71C283}">
      <dsp:nvSpPr>
        <dsp:cNvPr id="0" name=""/>
        <dsp:cNvSpPr/>
      </dsp:nvSpPr>
      <dsp:spPr>
        <a:xfrm>
          <a:off x="735956" y="1920026"/>
          <a:ext cx="739103" cy="739103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3A28B811-AB8B-4CE7-9B59-E5B7C6435C3B}">
      <dsp:nvSpPr>
        <dsp:cNvPr id="0" name=""/>
        <dsp:cNvSpPr/>
      </dsp:nvSpPr>
      <dsp:spPr>
        <a:xfrm rot="10800000">
          <a:off x="1105508" y="3031651"/>
          <a:ext cx="3655445" cy="435317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25924" tIns="57150" rIns="10668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5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Udzielenie pierwszej pomocy</a:t>
          </a:r>
        </a:p>
      </dsp:txBody>
      <dsp:txXfrm rot="10800000">
        <a:off x="1214337" y="3031651"/>
        <a:ext cx="3546616" cy="435317"/>
      </dsp:txXfrm>
    </dsp:sp>
    <dsp:sp modelId="{D63CB9A9-C620-414F-9459-E5B3702F672B}">
      <dsp:nvSpPr>
        <dsp:cNvPr id="0" name=""/>
        <dsp:cNvSpPr/>
      </dsp:nvSpPr>
      <dsp:spPr>
        <a:xfrm>
          <a:off x="735956" y="2879757"/>
          <a:ext cx="739103" cy="739103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48BC2C-687D-46BB-9D2C-ADDC405478F6}">
      <dsp:nvSpPr>
        <dsp:cNvPr id="0" name=""/>
        <dsp:cNvSpPr/>
      </dsp:nvSpPr>
      <dsp:spPr>
        <a:xfrm rot="10800000">
          <a:off x="1637982" y="219332"/>
          <a:ext cx="5405120" cy="670892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87790" tIns="87630" rIns="163576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3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Ocena bezpieczeństwa</a:t>
          </a:r>
        </a:p>
      </dsp:txBody>
      <dsp:txXfrm rot="10800000">
        <a:off x="1805705" y="219332"/>
        <a:ext cx="5237397" cy="670892"/>
      </dsp:txXfrm>
    </dsp:sp>
    <dsp:sp modelId="{1F4ADC11-EEB9-45DD-A616-3421A04E56A7}">
      <dsp:nvSpPr>
        <dsp:cNvPr id="0" name=""/>
        <dsp:cNvSpPr/>
      </dsp:nvSpPr>
      <dsp:spPr>
        <a:xfrm>
          <a:off x="1084897" y="1693"/>
          <a:ext cx="1106170" cy="1106170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C799B7E8-4D18-4C5A-826F-9884238B8CCB}">
      <dsp:nvSpPr>
        <dsp:cNvPr id="0" name=""/>
        <dsp:cNvSpPr/>
      </dsp:nvSpPr>
      <dsp:spPr>
        <a:xfrm rot="10800000">
          <a:off x="1637982" y="1635088"/>
          <a:ext cx="5405120" cy="712119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87790" tIns="87630" rIns="163576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3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Ocena stanu osoby poszkodowanej</a:t>
          </a:r>
        </a:p>
      </dsp:txBody>
      <dsp:txXfrm rot="10800000">
        <a:off x="1816012" y="1635088"/>
        <a:ext cx="5227090" cy="712119"/>
      </dsp:txXfrm>
    </dsp:sp>
    <dsp:sp modelId="{CDB68110-A189-4096-B955-1CA555536223}">
      <dsp:nvSpPr>
        <dsp:cNvPr id="0" name=""/>
        <dsp:cNvSpPr/>
      </dsp:nvSpPr>
      <dsp:spPr>
        <a:xfrm>
          <a:off x="1084897" y="1438063"/>
          <a:ext cx="1106170" cy="1106170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614EED14-6AE9-43F3-8223-5C7A0FF62AC0}">
      <dsp:nvSpPr>
        <dsp:cNvPr id="0" name=""/>
        <dsp:cNvSpPr/>
      </dsp:nvSpPr>
      <dsp:spPr>
        <a:xfrm rot="10800000">
          <a:off x="1637982" y="3075618"/>
          <a:ext cx="5405120" cy="703800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87790" tIns="87630" rIns="163576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3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Wezwanie pomocy</a:t>
          </a:r>
        </a:p>
      </dsp:txBody>
      <dsp:txXfrm rot="10800000">
        <a:off x="1813932" y="3075618"/>
        <a:ext cx="5229170" cy="703800"/>
      </dsp:txXfrm>
    </dsp:sp>
    <dsp:sp modelId="{34A60002-78DC-43D1-8A46-DACD7A71C283}">
      <dsp:nvSpPr>
        <dsp:cNvPr id="0" name=""/>
        <dsp:cNvSpPr/>
      </dsp:nvSpPr>
      <dsp:spPr>
        <a:xfrm>
          <a:off x="1084897" y="2874433"/>
          <a:ext cx="1106170" cy="1106170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3A28B811-AB8B-4CE7-9B59-E5B7C6435C3B}">
      <dsp:nvSpPr>
        <dsp:cNvPr id="0" name=""/>
        <dsp:cNvSpPr/>
      </dsp:nvSpPr>
      <dsp:spPr>
        <a:xfrm rot="10800000">
          <a:off x="1637982" y="4538132"/>
          <a:ext cx="5405120" cy="651512"/>
        </a:xfrm>
        <a:prstGeom prst="homePlate">
          <a:avLst/>
        </a:prstGeom>
        <a:solidFill>
          <a:srgbClr val="D23015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87790" tIns="87630" rIns="163576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300" kern="12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Udzielenie pierwszej pomocy</a:t>
          </a:r>
        </a:p>
      </dsp:txBody>
      <dsp:txXfrm rot="10800000">
        <a:off x="1800860" y="4538132"/>
        <a:ext cx="5242242" cy="651512"/>
      </dsp:txXfrm>
    </dsp:sp>
    <dsp:sp modelId="{D63CB9A9-C620-414F-9459-E5B3702F672B}">
      <dsp:nvSpPr>
        <dsp:cNvPr id="0" name=""/>
        <dsp:cNvSpPr/>
      </dsp:nvSpPr>
      <dsp:spPr>
        <a:xfrm>
          <a:off x="1084897" y="4310803"/>
          <a:ext cx="1106170" cy="1106170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48BC2C-687D-46BB-9D2C-ADDC405478F6}">
      <dsp:nvSpPr>
        <dsp:cNvPr id="0" name=""/>
        <dsp:cNvSpPr/>
      </dsp:nvSpPr>
      <dsp:spPr>
        <a:xfrm rot="10800000">
          <a:off x="1482302" y="137726"/>
          <a:ext cx="5191645" cy="423658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08033" tIns="68580" rIns="128016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8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Ocena bezpieczeństwa</a:t>
          </a:r>
        </a:p>
      </dsp:txBody>
      <dsp:txXfrm rot="10800000">
        <a:off x="1588216" y="137726"/>
        <a:ext cx="5085731" cy="423658"/>
      </dsp:txXfrm>
    </dsp:sp>
    <dsp:sp modelId="{1F4ADC11-EEB9-45DD-A616-3421A04E56A7}">
      <dsp:nvSpPr>
        <dsp:cNvPr id="0" name=""/>
        <dsp:cNvSpPr/>
      </dsp:nvSpPr>
      <dsp:spPr>
        <a:xfrm>
          <a:off x="1133037" y="290"/>
          <a:ext cx="698530" cy="698530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C799B7E8-4D18-4C5A-826F-9884238B8CCB}">
      <dsp:nvSpPr>
        <dsp:cNvPr id="0" name=""/>
        <dsp:cNvSpPr/>
      </dsp:nvSpPr>
      <dsp:spPr>
        <a:xfrm rot="10800000">
          <a:off x="1482302" y="1031756"/>
          <a:ext cx="5191645" cy="449693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08033" tIns="68580" rIns="128016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8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Sprawdź przytomność</a:t>
          </a:r>
        </a:p>
      </dsp:txBody>
      <dsp:txXfrm rot="10800000">
        <a:off x="1594725" y="1031756"/>
        <a:ext cx="5079222" cy="449693"/>
      </dsp:txXfrm>
    </dsp:sp>
    <dsp:sp modelId="{CDB68110-A189-4096-B955-1CA555536223}">
      <dsp:nvSpPr>
        <dsp:cNvPr id="0" name=""/>
        <dsp:cNvSpPr/>
      </dsp:nvSpPr>
      <dsp:spPr>
        <a:xfrm>
          <a:off x="1133037" y="907337"/>
          <a:ext cx="698530" cy="698530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614EED14-6AE9-43F3-8223-5C7A0FF62AC0}">
      <dsp:nvSpPr>
        <dsp:cNvPr id="0" name=""/>
        <dsp:cNvSpPr/>
      </dsp:nvSpPr>
      <dsp:spPr>
        <a:xfrm rot="10800000">
          <a:off x="1482302" y="1941430"/>
          <a:ext cx="5191645" cy="444440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08033" tIns="68580" rIns="128016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8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Zawołaj o pomoc</a:t>
          </a:r>
        </a:p>
      </dsp:txBody>
      <dsp:txXfrm rot="10800000">
        <a:off x="1593412" y="1941430"/>
        <a:ext cx="5080535" cy="444440"/>
      </dsp:txXfrm>
    </dsp:sp>
    <dsp:sp modelId="{34A60002-78DC-43D1-8A46-DACD7A71C283}">
      <dsp:nvSpPr>
        <dsp:cNvPr id="0" name=""/>
        <dsp:cNvSpPr/>
      </dsp:nvSpPr>
      <dsp:spPr>
        <a:xfrm>
          <a:off x="1133037" y="1814384"/>
          <a:ext cx="698530" cy="698530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3A28B811-AB8B-4CE7-9B59-E5B7C6435C3B}">
      <dsp:nvSpPr>
        <dsp:cNvPr id="0" name=""/>
        <dsp:cNvSpPr/>
      </dsp:nvSpPr>
      <dsp:spPr>
        <a:xfrm rot="10800000">
          <a:off x="1482302" y="2864987"/>
          <a:ext cx="5191645" cy="411420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08033" tIns="68580" rIns="128016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8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Udrożnij drogi oddechowe</a:t>
          </a:r>
        </a:p>
      </dsp:txBody>
      <dsp:txXfrm rot="10800000">
        <a:off x="1585157" y="2864987"/>
        <a:ext cx="5088790" cy="411420"/>
      </dsp:txXfrm>
    </dsp:sp>
    <dsp:sp modelId="{D63CB9A9-C620-414F-9459-E5B3702F672B}">
      <dsp:nvSpPr>
        <dsp:cNvPr id="0" name=""/>
        <dsp:cNvSpPr/>
      </dsp:nvSpPr>
      <dsp:spPr>
        <a:xfrm>
          <a:off x="1133037" y="2721432"/>
          <a:ext cx="698530" cy="698530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3179ED4F-38A9-47AA-ABBD-5DA3BB723A9A}">
      <dsp:nvSpPr>
        <dsp:cNvPr id="0" name=""/>
        <dsp:cNvSpPr/>
      </dsp:nvSpPr>
      <dsp:spPr>
        <a:xfrm rot="10800000">
          <a:off x="1482302" y="3743007"/>
          <a:ext cx="5191645" cy="469475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08033" tIns="68580" rIns="128016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8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Skontroluj oddech</a:t>
          </a:r>
        </a:p>
      </dsp:txBody>
      <dsp:txXfrm rot="10800000">
        <a:off x="1599671" y="3743007"/>
        <a:ext cx="5074276" cy="469475"/>
      </dsp:txXfrm>
    </dsp:sp>
    <dsp:sp modelId="{DD2FD030-357D-4039-8515-A43AC0872EAC}">
      <dsp:nvSpPr>
        <dsp:cNvPr id="0" name=""/>
        <dsp:cNvSpPr/>
      </dsp:nvSpPr>
      <dsp:spPr>
        <a:xfrm>
          <a:off x="1133037" y="3628479"/>
          <a:ext cx="698530" cy="698530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C7073A55-D2C4-47BB-8010-8E2D88AD54D7}">
      <dsp:nvSpPr>
        <dsp:cNvPr id="0" name=""/>
        <dsp:cNvSpPr/>
      </dsp:nvSpPr>
      <dsp:spPr>
        <a:xfrm rot="10800000">
          <a:off x="1482302" y="4657406"/>
          <a:ext cx="5191645" cy="454771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08033" tIns="68580" rIns="128016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8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Wezwij pogotowie</a:t>
          </a:r>
        </a:p>
      </dsp:txBody>
      <dsp:txXfrm rot="10800000">
        <a:off x="1595995" y="4657406"/>
        <a:ext cx="5077952" cy="454771"/>
      </dsp:txXfrm>
    </dsp:sp>
    <dsp:sp modelId="{102B512D-A3E2-4BAB-AF32-EB1FBDA26065}">
      <dsp:nvSpPr>
        <dsp:cNvPr id="0" name=""/>
        <dsp:cNvSpPr/>
      </dsp:nvSpPr>
      <dsp:spPr>
        <a:xfrm>
          <a:off x="1133037" y="4535527"/>
          <a:ext cx="698530" cy="698530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48BC2C-687D-46BB-9D2C-ADDC405478F6}">
      <dsp:nvSpPr>
        <dsp:cNvPr id="0" name=""/>
        <dsp:cNvSpPr/>
      </dsp:nvSpPr>
      <dsp:spPr>
        <a:xfrm rot="10800000">
          <a:off x="1330899" y="177766"/>
          <a:ext cx="4389115" cy="546748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97528" tIns="87630" rIns="163576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3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Ocena bezpieczeństwa</a:t>
          </a:r>
        </a:p>
      </dsp:txBody>
      <dsp:txXfrm rot="10800000">
        <a:off x="1467586" y="177766"/>
        <a:ext cx="4252428" cy="546748"/>
      </dsp:txXfrm>
    </dsp:sp>
    <dsp:sp modelId="{1F4ADC11-EEB9-45DD-A616-3421A04E56A7}">
      <dsp:nvSpPr>
        <dsp:cNvPr id="0" name=""/>
        <dsp:cNvSpPr/>
      </dsp:nvSpPr>
      <dsp:spPr>
        <a:xfrm>
          <a:off x="880158" y="399"/>
          <a:ext cx="901481" cy="901481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C799B7E8-4D18-4C5A-826F-9884238B8CCB}">
      <dsp:nvSpPr>
        <dsp:cNvPr id="0" name=""/>
        <dsp:cNvSpPr/>
      </dsp:nvSpPr>
      <dsp:spPr>
        <a:xfrm rot="10800000">
          <a:off x="1330899" y="1331547"/>
          <a:ext cx="4389115" cy="580346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97528" tIns="87630" rIns="163576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3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Sprawdź przytomność</a:t>
          </a:r>
        </a:p>
      </dsp:txBody>
      <dsp:txXfrm rot="10800000">
        <a:off x="1475985" y="1331547"/>
        <a:ext cx="4244029" cy="580346"/>
      </dsp:txXfrm>
    </dsp:sp>
    <dsp:sp modelId="{CDB68110-A189-4096-B955-1CA555536223}">
      <dsp:nvSpPr>
        <dsp:cNvPr id="0" name=""/>
        <dsp:cNvSpPr/>
      </dsp:nvSpPr>
      <dsp:spPr>
        <a:xfrm>
          <a:off x="880158" y="1170979"/>
          <a:ext cx="901481" cy="901481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614EED14-6AE9-43F3-8223-5C7A0FF62AC0}">
      <dsp:nvSpPr>
        <dsp:cNvPr id="0" name=""/>
        <dsp:cNvSpPr/>
      </dsp:nvSpPr>
      <dsp:spPr>
        <a:xfrm rot="10800000">
          <a:off x="1330899" y="2505516"/>
          <a:ext cx="4389115" cy="573567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97528" tIns="87630" rIns="163576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3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Zawołaj o pomoc</a:t>
          </a:r>
        </a:p>
      </dsp:txBody>
      <dsp:txXfrm rot="10800000">
        <a:off x="1474291" y="2505516"/>
        <a:ext cx="4245723" cy="573567"/>
      </dsp:txXfrm>
    </dsp:sp>
    <dsp:sp modelId="{34A60002-78DC-43D1-8A46-DACD7A71C283}">
      <dsp:nvSpPr>
        <dsp:cNvPr id="0" name=""/>
        <dsp:cNvSpPr/>
      </dsp:nvSpPr>
      <dsp:spPr>
        <a:xfrm>
          <a:off x="880158" y="2341559"/>
          <a:ext cx="901481" cy="901481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3A28B811-AB8B-4CE7-9B59-E5B7C6435C3B}">
      <dsp:nvSpPr>
        <dsp:cNvPr id="0" name=""/>
        <dsp:cNvSpPr/>
      </dsp:nvSpPr>
      <dsp:spPr>
        <a:xfrm rot="10800000">
          <a:off x="1330899" y="3697403"/>
          <a:ext cx="4389115" cy="530954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97528" tIns="87630" rIns="163576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3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Udrożnij drogi oddechowe</a:t>
          </a:r>
        </a:p>
      </dsp:txBody>
      <dsp:txXfrm rot="10800000">
        <a:off x="1463637" y="3697403"/>
        <a:ext cx="4256377" cy="530954"/>
      </dsp:txXfrm>
    </dsp:sp>
    <dsp:sp modelId="{D63CB9A9-C620-414F-9459-E5B3702F672B}">
      <dsp:nvSpPr>
        <dsp:cNvPr id="0" name=""/>
        <dsp:cNvSpPr/>
      </dsp:nvSpPr>
      <dsp:spPr>
        <a:xfrm>
          <a:off x="880158" y="3512140"/>
          <a:ext cx="901481" cy="901481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48BC2C-687D-46BB-9D2C-ADDC405478F6}">
      <dsp:nvSpPr>
        <dsp:cNvPr id="0" name=""/>
        <dsp:cNvSpPr/>
      </dsp:nvSpPr>
      <dsp:spPr>
        <a:xfrm rot="10800000">
          <a:off x="1330899" y="177766"/>
          <a:ext cx="4389115" cy="546748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97528" tIns="87630" rIns="163576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3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Skontroluj oddech</a:t>
          </a:r>
        </a:p>
      </dsp:txBody>
      <dsp:txXfrm rot="10800000">
        <a:off x="1467586" y="177766"/>
        <a:ext cx="4252428" cy="546748"/>
      </dsp:txXfrm>
    </dsp:sp>
    <dsp:sp modelId="{1F4ADC11-EEB9-45DD-A616-3421A04E56A7}">
      <dsp:nvSpPr>
        <dsp:cNvPr id="0" name=""/>
        <dsp:cNvSpPr/>
      </dsp:nvSpPr>
      <dsp:spPr>
        <a:xfrm>
          <a:off x="880158" y="399"/>
          <a:ext cx="901481" cy="901481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C799B7E8-4D18-4C5A-826F-9884238B8CCB}">
      <dsp:nvSpPr>
        <dsp:cNvPr id="0" name=""/>
        <dsp:cNvSpPr/>
      </dsp:nvSpPr>
      <dsp:spPr>
        <a:xfrm rot="10800000">
          <a:off x="1330899" y="1331547"/>
          <a:ext cx="4389115" cy="580346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97528" tIns="87630" rIns="163576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3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Wezwij pogotowie</a:t>
          </a:r>
        </a:p>
      </dsp:txBody>
      <dsp:txXfrm rot="10800000">
        <a:off x="1475985" y="1331547"/>
        <a:ext cx="4244029" cy="580346"/>
      </dsp:txXfrm>
    </dsp:sp>
    <dsp:sp modelId="{CDB68110-A189-4096-B955-1CA555536223}">
      <dsp:nvSpPr>
        <dsp:cNvPr id="0" name=""/>
        <dsp:cNvSpPr/>
      </dsp:nvSpPr>
      <dsp:spPr>
        <a:xfrm>
          <a:off x="880158" y="1170979"/>
          <a:ext cx="901481" cy="901481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614EED14-6AE9-43F3-8223-5C7A0FF62AC0}">
      <dsp:nvSpPr>
        <dsp:cNvPr id="0" name=""/>
        <dsp:cNvSpPr/>
      </dsp:nvSpPr>
      <dsp:spPr>
        <a:xfrm rot="10800000">
          <a:off x="1330899" y="2505516"/>
          <a:ext cx="4389115" cy="573567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97528" tIns="87630" rIns="163576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3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30 uciśnięć</a:t>
          </a:r>
        </a:p>
      </dsp:txBody>
      <dsp:txXfrm rot="10800000">
        <a:off x="1474291" y="2505516"/>
        <a:ext cx="4245723" cy="573567"/>
      </dsp:txXfrm>
    </dsp:sp>
    <dsp:sp modelId="{34A60002-78DC-43D1-8A46-DACD7A71C283}">
      <dsp:nvSpPr>
        <dsp:cNvPr id="0" name=""/>
        <dsp:cNvSpPr/>
      </dsp:nvSpPr>
      <dsp:spPr>
        <a:xfrm>
          <a:off x="880158" y="2341559"/>
          <a:ext cx="901481" cy="901481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3A28B811-AB8B-4CE7-9B59-E5B7C6435C3B}">
      <dsp:nvSpPr>
        <dsp:cNvPr id="0" name=""/>
        <dsp:cNvSpPr/>
      </dsp:nvSpPr>
      <dsp:spPr>
        <a:xfrm rot="10800000">
          <a:off x="1330899" y="3697403"/>
          <a:ext cx="4389115" cy="530954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97528" tIns="87630" rIns="163576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3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2 wdechy</a:t>
          </a:r>
        </a:p>
      </dsp:txBody>
      <dsp:txXfrm rot="10800000">
        <a:off x="1463637" y="3697403"/>
        <a:ext cx="4256377" cy="530954"/>
      </dsp:txXfrm>
    </dsp:sp>
    <dsp:sp modelId="{D63CB9A9-C620-414F-9459-E5B3702F672B}">
      <dsp:nvSpPr>
        <dsp:cNvPr id="0" name=""/>
        <dsp:cNvSpPr/>
      </dsp:nvSpPr>
      <dsp:spPr>
        <a:xfrm>
          <a:off x="880158" y="3512140"/>
          <a:ext cx="901481" cy="901481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</dsp:spTree>
</dsp:drawing>
</file>

<file path=ppt/diagrams/drawing2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48BC2C-687D-46BB-9D2C-ADDC405478F6}">
      <dsp:nvSpPr>
        <dsp:cNvPr id="0" name=""/>
        <dsp:cNvSpPr/>
      </dsp:nvSpPr>
      <dsp:spPr>
        <a:xfrm rot="10800000">
          <a:off x="1574886" y="216754"/>
          <a:ext cx="5191645" cy="637044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71341" tIns="87630" rIns="163576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3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Powrót czynności życiowych</a:t>
          </a:r>
        </a:p>
      </dsp:txBody>
      <dsp:txXfrm rot="10800000">
        <a:off x="1734147" y="216754"/>
        <a:ext cx="5032384" cy="637044"/>
      </dsp:txXfrm>
    </dsp:sp>
    <dsp:sp modelId="{1F4ADC11-EEB9-45DD-A616-3421A04E56A7}">
      <dsp:nvSpPr>
        <dsp:cNvPr id="0" name=""/>
        <dsp:cNvSpPr/>
      </dsp:nvSpPr>
      <dsp:spPr>
        <a:xfrm>
          <a:off x="1006238" y="0"/>
          <a:ext cx="1068866" cy="1068866"/>
        </a:xfrm>
        <a:prstGeom prst="mathMultiply">
          <a:avLst/>
        </a:prstGeom>
        <a:solidFill>
          <a:srgbClr val="D23015"/>
        </a:solidFill>
        <a:ln>
          <a:solidFill>
            <a:schemeClr val="bg1"/>
          </a:solidFill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C799B7E8-4D18-4C5A-826F-9884238B8CCB}">
      <dsp:nvSpPr>
        <dsp:cNvPr id="0" name=""/>
        <dsp:cNvSpPr/>
      </dsp:nvSpPr>
      <dsp:spPr>
        <a:xfrm rot="10800000">
          <a:off x="1574886" y="1579155"/>
          <a:ext cx="5191645" cy="688104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71341" tIns="87630" rIns="163576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3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Zmęczenie ratownika</a:t>
          </a:r>
        </a:p>
      </dsp:txBody>
      <dsp:txXfrm rot="10800000">
        <a:off x="1746912" y="1579155"/>
        <a:ext cx="5019619" cy="688104"/>
      </dsp:txXfrm>
    </dsp:sp>
    <dsp:sp modelId="{CDB68110-A189-4096-B955-1CA555536223}">
      <dsp:nvSpPr>
        <dsp:cNvPr id="0" name=""/>
        <dsp:cNvSpPr/>
      </dsp:nvSpPr>
      <dsp:spPr>
        <a:xfrm>
          <a:off x="1040453" y="1388774"/>
          <a:ext cx="1068866" cy="1068866"/>
        </a:xfrm>
        <a:prstGeom prst="mathMultiply">
          <a:avLst/>
        </a:prstGeom>
        <a:solidFill>
          <a:srgbClr val="D23015"/>
        </a:solidFill>
        <a:ln>
          <a:solidFill>
            <a:schemeClr val="bg1"/>
          </a:solidFill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614EED14-6AE9-43F3-8223-5C7A0FF62AC0}">
      <dsp:nvSpPr>
        <dsp:cNvPr id="0" name=""/>
        <dsp:cNvSpPr/>
      </dsp:nvSpPr>
      <dsp:spPr>
        <a:xfrm rot="10800000">
          <a:off x="1574886" y="2971106"/>
          <a:ext cx="5191645" cy="680066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71341" tIns="87630" rIns="163576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3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Przejęcie przez ZRM</a:t>
          </a:r>
        </a:p>
      </dsp:txBody>
      <dsp:txXfrm rot="10800000">
        <a:off x="1744902" y="2971106"/>
        <a:ext cx="5021629" cy="680066"/>
      </dsp:txXfrm>
    </dsp:sp>
    <dsp:sp modelId="{34A60002-78DC-43D1-8A46-DACD7A71C283}">
      <dsp:nvSpPr>
        <dsp:cNvPr id="0" name=""/>
        <dsp:cNvSpPr/>
      </dsp:nvSpPr>
      <dsp:spPr>
        <a:xfrm>
          <a:off x="1040453" y="2776706"/>
          <a:ext cx="1068866" cy="1068866"/>
        </a:xfrm>
        <a:prstGeom prst="mathMultiply">
          <a:avLst/>
        </a:prstGeom>
        <a:solidFill>
          <a:srgbClr val="D23015"/>
        </a:solidFill>
        <a:ln>
          <a:solidFill>
            <a:schemeClr val="bg1"/>
          </a:solidFill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3A28B811-AB8B-4CE7-9B59-E5B7C6435C3B}">
      <dsp:nvSpPr>
        <dsp:cNvPr id="0" name=""/>
        <dsp:cNvSpPr/>
      </dsp:nvSpPr>
      <dsp:spPr>
        <a:xfrm rot="10800000">
          <a:off x="1574886" y="4384300"/>
          <a:ext cx="5191645" cy="629541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71341" tIns="87630" rIns="163576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3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Pojawienie się niebezpieczeństwa</a:t>
          </a:r>
        </a:p>
      </dsp:txBody>
      <dsp:txXfrm rot="10800000">
        <a:off x="1732271" y="4384300"/>
        <a:ext cx="5034260" cy="629541"/>
      </dsp:txXfrm>
    </dsp:sp>
    <dsp:sp modelId="{D63CB9A9-C620-414F-9459-E5B3702F672B}">
      <dsp:nvSpPr>
        <dsp:cNvPr id="0" name=""/>
        <dsp:cNvSpPr/>
      </dsp:nvSpPr>
      <dsp:spPr>
        <a:xfrm>
          <a:off x="1040453" y="4164638"/>
          <a:ext cx="1068866" cy="1068866"/>
        </a:xfrm>
        <a:prstGeom prst="mathMultiply">
          <a:avLst/>
        </a:prstGeom>
        <a:solidFill>
          <a:srgbClr val="D23015"/>
        </a:solidFill>
        <a:ln>
          <a:solidFill>
            <a:schemeClr val="bg1"/>
          </a:solidFill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</dsp:spTree>
</dsp:drawing>
</file>

<file path=ppt/diagrams/drawing2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48BC2C-687D-46BB-9D2C-ADDC405478F6}">
      <dsp:nvSpPr>
        <dsp:cNvPr id="0" name=""/>
        <dsp:cNvSpPr/>
      </dsp:nvSpPr>
      <dsp:spPr>
        <a:xfrm rot="10800000">
          <a:off x="1482302" y="137726"/>
          <a:ext cx="5191645" cy="423658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08033" tIns="68580" rIns="128016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8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PODŁOŻE: suche, nieprzewodzące</a:t>
          </a:r>
        </a:p>
      </dsp:txBody>
      <dsp:txXfrm rot="10800000">
        <a:off x="1588216" y="137726"/>
        <a:ext cx="5085731" cy="423658"/>
      </dsp:txXfrm>
    </dsp:sp>
    <dsp:sp modelId="{1F4ADC11-EEB9-45DD-A616-3421A04E56A7}">
      <dsp:nvSpPr>
        <dsp:cNvPr id="0" name=""/>
        <dsp:cNvSpPr/>
      </dsp:nvSpPr>
      <dsp:spPr>
        <a:xfrm>
          <a:off x="1133037" y="290"/>
          <a:ext cx="698530" cy="698530"/>
        </a:xfrm>
        <a:prstGeom prst="lightningBolt">
          <a:avLst/>
        </a:prstGeom>
        <a:solidFill>
          <a:srgbClr val="D23015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C799B7E8-4D18-4C5A-826F-9884238B8CCB}">
      <dsp:nvSpPr>
        <dsp:cNvPr id="0" name=""/>
        <dsp:cNvSpPr/>
      </dsp:nvSpPr>
      <dsp:spPr>
        <a:xfrm rot="10800000">
          <a:off x="1482302" y="1031756"/>
          <a:ext cx="5191645" cy="449693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08033" tIns="68580" rIns="128016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8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KL. PIERSIOWA: sucha, nieowłosiona</a:t>
          </a:r>
        </a:p>
      </dsp:txBody>
      <dsp:txXfrm rot="10800000">
        <a:off x="1594725" y="1031756"/>
        <a:ext cx="5079222" cy="449693"/>
      </dsp:txXfrm>
    </dsp:sp>
    <dsp:sp modelId="{CDB68110-A189-4096-B955-1CA555536223}">
      <dsp:nvSpPr>
        <dsp:cNvPr id="0" name=""/>
        <dsp:cNvSpPr/>
      </dsp:nvSpPr>
      <dsp:spPr>
        <a:xfrm>
          <a:off x="1133037" y="907337"/>
          <a:ext cx="698530" cy="698530"/>
        </a:xfrm>
        <a:prstGeom prst="lightningBolt">
          <a:avLst/>
        </a:prstGeom>
        <a:solidFill>
          <a:srgbClr val="D23015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614EED14-6AE9-43F3-8223-5C7A0FF62AC0}">
      <dsp:nvSpPr>
        <dsp:cNvPr id="0" name=""/>
        <dsp:cNvSpPr/>
      </dsp:nvSpPr>
      <dsp:spPr>
        <a:xfrm rot="10800000">
          <a:off x="1482302" y="1941430"/>
          <a:ext cx="5191645" cy="444440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08033" tIns="68580" rIns="128016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8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ELEKTRODY: uwaga na wiek!</a:t>
          </a:r>
        </a:p>
      </dsp:txBody>
      <dsp:txXfrm rot="10800000">
        <a:off x="1593412" y="1941430"/>
        <a:ext cx="5080535" cy="444440"/>
      </dsp:txXfrm>
    </dsp:sp>
    <dsp:sp modelId="{34A60002-78DC-43D1-8A46-DACD7A71C283}">
      <dsp:nvSpPr>
        <dsp:cNvPr id="0" name=""/>
        <dsp:cNvSpPr/>
      </dsp:nvSpPr>
      <dsp:spPr>
        <a:xfrm>
          <a:off x="1133037" y="1814384"/>
          <a:ext cx="698530" cy="698530"/>
        </a:xfrm>
        <a:prstGeom prst="lightningBolt">
          <a:avLst/>
        </a:prstGeom>
        <a:solidFill>
          <a:srgbClr val="D23015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3A28B811-AB8B-4CE7-9B59-E5B7C6435C3B}">
      <dsp:nvSpPr>
        <dsp:cNvPr id="0" name=""/>
        <dsp:cNvSpPr/>
      </dsp:nvSpPr>
      <dsp:spPr>
        <a:xfrm rot="10800000">
          <a:off x="1482302" y="2864987"/>
          <a:ext cx="5191645" cy="411420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08033" tIns="68580" rIns="128016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8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MIEJSCE: 3 możliwości naklejenia</a:t>
          </a:r>
        </a:p>
      </dsp:txBody>
      <dsp:txXfrm rot="10800000">
        <a:off x="1585157" y="2864987"/>
        <a:ext cx="5088790" cy="411420"/>
      </dsp:txXfrm>
    </dsp:sp>
    <dsp:sp modelId="{D63CB9A9-C620-414F-9459-E5B3702F672B}">
      <dsp:nvSpPr>
        <dsp:cNvPr id="0" name=""/>
        <dsp:cNvSpPr/>
      </dsp:nvSpPr>
      <dsp:spPr>
        <a:xfrm>
          <a:off x="1133037" y="2721432"/>
          <a:ext cx="698530" cy="698530"/>
        </a:xfrm>
        <a:prstGeom prst="lightningBolt">
          <a:avLst/>
        </a:prstGeom>
        <a:solidFill>
          <a:srgbClr val="D23015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3179ED4F-38A9-47AA-ABBD-5DA3BB723A9A}">
      <dsp:nvSpPr>
        <dsp:cNvPr id="0" name=""/>
        <dsp:cNvSpPr/>
      </dsp:nvSpPr>
      <dsp:spPr>
        <a:xfrm rot="10800000">
          <a:off x="1482302" y="3743007"/>
          <a:ext cx="5191645" cy="469475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08033" tIns="68580" rIns="128016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8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NIE DOTYKAJ: przy wyładowaniu i analizie</a:t>
          </a:r>
        </a:p>
      </dsp:txBody>
      <dsp:txXfrm rot="10800000">
        <a:off x="1599671" y="3743007"/>
        <a:ext cx="5074276" cy="469475"/>
      </dsp:txXfrm>
    </dsp:sp>
    <dsp:sp modelId="{DD2FD030-357D-4039-8515-A43AC0872EAC}">
      <dsp:nvSpPr>
        <dsp:cNvPr id="0" name=""/>
        <dsp:cNvSpPr/>
      </dsp:nvSpPr>
      <dsp:spPr>
        <a:xfrm>
          <a:off x="1133037" y="3628479"/>
          <a:ext cx="698530" cy="698530"/>
        </a:xfrm>
        <a:prstGeom prst="lightningBolt">
          <a:avLst/>
        </a:prstGeom>
        <a:solidFill>
          <a:srgbClr val="D23015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C7073A55-D2C4-47BB-8010-8E2D88AD54D7}">
      <dsp:nvSpPr>
        <dsp:cNvPr id="0" name=""/>
        <dsp:cNvSpPr/>
      </dsp:nvSpPr>
      <dsp:spPr>
        <a:xfrm rot="10800000">
          <a:off x="1482302" y="4657406"/>
          <a:ext cx="5191645" cy="454771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08033" tIns="68580" rIns="128016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8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KARDIOWERTER &gt; 8 cm</a:t>
          </a:r>
        </a:p>
      </dsp:txBody>
      <dsp:txXfrm rot="10800000">
        <a:off x="1595995" y="4657406"/>
        <a:ext cx="5077952" cy="454771"/>
      </dsp:txXfrm>
    </dsp:sp>
    <dsp:sp modelId="{102B512D-A3E2-4BAB-AF32-EB1FBDA26065}">
      <dsp:nvSpPr>
        <dsp:cNvPr id="0" name=""/>
        <dsp:cNvSpPr/>
      </dsp:nvSpPr>
      <dsp:spPr>
        <a:xfrm>
          <a:off x="1133037" y="4535527"/>
          <a:ext cx="698530" cy="698530"/>
        </a:xfrm>
        <a:prstGeom prst="lightningBolt">
          <a:avLst/>
        </a:prstGeom>
        <a:solidFill>
          <a:srgbClr val="D23015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</dsp:spTree>
</dsp:drawing>
</file>

<file path=ppt/diagrams/drawing2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EAF2D96-4093-44C2-B713-A1EA65896394}">
      <dsp:nvSpPr>
        <dsp:cNvPr id="0" name=""/>
        <dsp:cNvSpPr/>
      </dsp:nvSpPr>
      <dsp:spPr>
        <a:xfrm>
          <a:off x="4988" y="1510831"/>
          <a:ext cx="2180999" cy="1308599"/>
        </a:xfrm>
        <a:prstGeom prst="roundRect">
          <a:avLst>
            <a:gd name="adj" fmla="val 10000"/>
          </a:avLst>
        </a:prstGeom>
        <a:solidFill>
          <a:schemeClr val="bg1"/>
        </a:solidFill>
        <a:ln>
          <a:solidFill>
            <a:srgbClr val="D23015"/>
          </a:solidFill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90500" tIns="190500" rIns="190500" bIns="190500" numCol="1" spcCol="1270" anchor="ctr" anchorCtr="0">
          <a:noAutofit/>
        </a:bodyPr>
        <a:lstStyle/>
        <a:p>
          <a:pPr marL="0" lvl="0" indent="0" algn="ctr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pl-PL" sz="5000" kern="1200"/>
        </a:p>
      </dsp:txBody>
      <dsp:txXfrm>
        <a:off x="43316" y="1549159"/>
        <a:ext cx="2104343" cy="1231943"/>
      </dsp:txXfrm>
    </dsp:sp>
    <dsp:sp modelId="{D51C5ED0-5AA0-4659-A0B0-4C24D32C6D79}">
      <dsp:nvSpPr>
        <dsp:cNvPr id="0" name=""/>
        <dsp:cNvSpPr/>
      </dsp:nvSpPr>
      <dsp:spPr>
        <a:xfrm>
          <a:off x="2404087" y="1894687"/>
          <a:ext cx="462371" cy="540887"/>
        </a:xfrm>
        <a:prstGeom prst="rightArrow">
          <a:avLst>
            <a:gd name="adj1" fmla="val 60000"/>
            <a:gd name="adj2" fmla="val 50000"/>
          </a:avLst>
        </a:prstGeom>
        <a:solidFill>
          <a:srgbClr val="D23015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pl-PL" sz="2300" kern="1200"/>
        </a:p>
      </dsp:txBody>
      <dsp:txXfrm>
        <a:off x="2404087" y="2002864"/>
        <a:ext cx="323660" cy="324533"/>
      </dsp:txXfrm>
    </dsp:sp>
    <dsp:sp modelId="{43120AA5-BF84-4C98-803F-E59D68BB2DA1}">
      <dsp:nvSpPr>
        <dsp:cNvPr id="0" name=""/>
        <dsp:cNvSpPr/>
      </dsp:nvSpPr>
      <dsp:spPr>
        <a:xfrm>
          <a:off x="3058387" y="1510831"/>
          <a:ext cx="2180999" cy="1308599"/>
        </a:xfrm>
        <a:prstGeom prst="roundRect">
          <a:avLst>
            <a:gd name="adj" fmla="val 10000"/>
          </a:avLst>
        </a:prstGeom>
        <a:solidFill>
          <a:schemeClr val="bg1"/>
        </a:solidFill>
        <a:ln>
          <a:solidFill>
            <a:srgbClr val="D23015"/>
          </a:solidFill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17170" tIns="217170" rIns="217170" bIns="217170" numCol="1" spcCol="1270" anchor="ctr" anchorCtr="0">
          <a:noAutofit/>
        </a:bodyPr>
        <a:lstStyle/>
        <a:p>
          <a:pPr marL="0" lvl="0" indent="0" algn="ctr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pl-PL" sz="5700" kern="1200"/>
        </a:p>
      </dsp:txBody>
      <dsp:txXfrm>
        <a:off x="3096715" y="1549159"/>
        <a:ext cx="2104343" cy="1231943"/>
      </dsp:txXfrm>
    </dsp:sp>
    <dsp:sp modelId="{949D0B47-5C82-4643-99F4-B77E485C1622}">
      <dsp:nvSpPr>
        <dsp:cNvPr id="0" name=""/>
        <dsp:cNvSpPr/>
      </dsp:nvSpPr>
      <dsp:spPr>
        <a:xfrm>
          <a:off x="5457486" y="1894687"/>
          <a:ext cx="462371" cy="540887"/>
        </a:xfrm>
        <a:prstGeom prst="rightArrow">
          <a:avLst>
            <a:gd name="adj1" fmla="val 60000"/>
            <a:gd name="adj2" fmla="val 50000"/>
          </a:avLst>
        </a:prstGeom>
        <a:solidFill>
          <a:srgbClr val="D23015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pl-PL" sz="2300" kern="1200"/>
        </a:p>
      </dsp:txBody>
      <dsp:txXfrm>
        <a:off x="5457486" y="2002864"/>
        <a:ext cx="323660" cy="324533"/>
      </dsp:txXfrm>
    </dsp:sp>
    <dsp:sp modelId="{AB12B705-F50B-4E56-817C-9EF7EA207838}">
      <dsp:nvSpPr>
        <dsp:cNvPr id="0" name=""/>
        <dsp:cNvSpPr/>
      </dsp:nvSpPr>
      <dsp:spPr>
        <a:xfrm>
          <a:off x="6111785" y="1510831"/>
          <a:ext cx="2180999" cy="1308599"/>
        </a:xfrm>
        <a:prstGeom prst="roundRect">
          <a:avLst>
            <a:gd name="adj" fmla="val 10000"/>
          </a:avLst>
        </a:prstGeom>
        <a:solidFill>
          <a:schemeClr val="bg1"/>
        </a:solidFill>
        <a:ln>
          <a:solidFill>
            <a:srgbClr val="D23015"/>
          </a:solidFill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17170" tIns="217170" rIns="217170" bIns="217170" numCol="1" spcCol="1270" anchor="ctr" anchorCtr="0">
          <a:noAutofit/>
        </a:bodyPr>
        <a:lstStyle/>
        <a:p>
          <a:pPr marL="0" lvl="0" indent="0" algn="ctr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pl-PL" sz="5700" kern="1200"/>
        </a:p>
      </dsp:txBody>
      <dsp:txXfrm>
        <a:off x="6150113" y="1549159"/>
        <a:ext cx="2104343" cy="1231943"/>
      </dsp:txXfrm>
    </dsp:sp>
    <dsp:sp modelId="{C41783E3-7BF3-46B3-9BE9-5637A3149E4C}">
      <dsp:nvSpPr>
        <dsp:cNvPr id="0" name=""/>
        <dsp:cNvSpPr/>
      </dsp:nvSpPr>
      <dsp:spPr>
        <a:xfrm>
          <a:off x="8510884" y="1894687"/>
          <a:ext cx="462371" cy="540887"/>
        </a:xfrm>
        <a:prstGeom prst="rightArrow">
          <a:avLst>
            <a:gd name="adj1" fmla="val 60000"/>
            <a:gd name="adj2" fmla="val 50000"/>
          </a:avLst>
        </a:prstGeom>
        <a:solidFill>
          <a:srgbClr val="D23015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pl-PL" sz="2300" kern="1200"/>
        </a:p>
      </dsp:txBody>
      <dsp:txXfrm>
        <a:off x="8510884" y="2002864"/>
        <a:ext cx="323660" cy="324533"/>
      </dsp:txXfrm>
    </dsp:sp>
    <dsp:sp modelId="{FD5DD758-5208-4DA2-B27D-034EF78C3F2E}">
      <dsp:nvSpPr>
        <dsp:cNvPr id="0" name=""/>
        <dsp:cNvSpPr/>
      </dsp:nvSpPr>
      <dsp:spPr>
        <a:xfrm>
          <a:off x="9165184" y="1510831"/>
          <a:ext cx="2180999" cy="1308599"/>
        </a:xfrm>
        <a:prstGeom prst="roundRect">
          <a:avLst>
            <a:gd name="adj" fmla="val 10000"/>
          </a:avLst>
        </a:prstGeom>
        <a:solidFill>
          <a:schemeClr val="bg1"/>
        </a:solidFill>
        <a:ln>
          <a:solidFill>
            <a:srgbClr val="D23015"/>
          </a:solidFill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17170" tIns="217170" rIns="217170" bIns="217170" numCol="1" spcCol="1270" anchor="ctr" anchorCtr="0">
          <a:noAutofit/>
        </a:bodyPr>
        <a:lstStyle/>
        <a:p>
          <a:pPr marL="0" lvl="0" indent="0" algn="ctr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pl-PL" sz="5700" kern="1200"/>
        </a:p>
      </dsp:txBody>
      <dsp:txXfrm>
        <a:off x="9203512" y="1549159"/>
        <a:ext cx="2104343" cy="1231943"/>
      </dsp:txXfrm>
    </dsp:sp>
  </dsp:spTree>
</dsp:drawing>
</file>

<file path=ppt/diagrams/drawing2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48BC2C-687D-46BB-9D2C-ADDC405478F6}">
      <dsp:nvSpPr>
        <dsp:cNvPr id="0" name=""/>
        <dsp:cNvSpPr/>
      </dsp:nvSpPr>
      <dsp:spPr>
        <a:xfrm rot="10800000">
          <a:off x="1507293" y="173807"/>
          <a:ext cx="5191645" cy="377962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74808" tIns="60960" rIns="113792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6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„BRUDNA RANA” - TĘŻEC</a:t>
          </a:r>
        </a:p>
      </dsp:txBody>
      <dsp:txXfrm rot="10800000">
        <a:off x="1601783" y="173807"/>
        <a:ext cx="5097155" cy="377962"/>
      </dsp:txXfrm>
    </dsp:sp>
    <dsp:sp modelId="{1F4ADC11-EEB9-45DD-A616-3421A04E56A7}">
      <dsp:nvSpPr>
        <dsp:cNvPr id="0" name=""/>
        <dsp:cNvSpPr/>
      </dsp:nvSpPr>
      <dsp:spPr>
        <a:xfrm>
          <a:off x="1104201" y="0"/>
          <a:ext cx="798495" cy="725264"/>
        </a:xfrm>
        <a:prstGeom prst="flowChartProcess">
          <a:avLst/>
        </a:prstGeom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C799B7E8-4D18-4C5A-826F-9884238B8CCB}">
      <dsp:nvSpPr>
        <dsp:cNvPr id="0" name=""/>
        <dsp:cNvSpPr/>
      </dsp:nvSpPr>
      <dsp:spPr>
        <a:xfrm rot="10800000">
          <a:off x="1501853" y="1082283"/>
          <a:ext cx="5191645" cy="401188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74808" tIns="60960" rIns="113792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6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BRAK MOŻLIWOŚCI OCZYSZCZENIA RANY</a:t>
          </a:r>
        </a:p>
      </dsp:txBody>
      <dsp:txXfrm rot="10800000">
        <a:off x="1602150" y="1082283"/>
        <a:ext cx="5091348" cy="401188"/>
      </dsp:txXfrm>
    </dsp:sp>
    <dsp:sp modelId="{CDB68110-A189-4096-B955-1CA555536223}">
      <dsp:nvSpPr>
        <dsp:cNvPr id="0" name=""/>
        <dsp:cNvSpPr/>
      </dsp:nvSpPr>
      <dsp:spPr>
        <a:xfrm>
          <a:off x="1113486" y="911446"/>
          <a:ext cx="776733" cy="742863"/>
        </a:xfrm>
        <a:prstGeom prst="flowChartProcess">
          <a:avLst/>
        </a:prstGeom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a:blip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614EED14-6AE9-43F3-8223-5C7A0FF62AC0}">
      <dsp:nvSpPr>
        <dsp:cNvPr id="0" name=""/>
        <dsp:cNvSpPr/>
      </dsp:nvSpPr>
      <dsp:spPr>
        <a:xfrm rot="10800000">
          <a:off x="1504959" y="2023006"/>
          <a:ext cx="5191645" cy="396502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74808" tIns="60960" rIns="113792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6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DUŻA POWIERZCHNIA</a:t>
          </a:r>
        </a:p>
      </dsp:txBody>
      <dsp:txXfrm rot="10800000">
        <a:off x="1604084" y="2023006"/>
        <a:ext cx="5092520" cy="396502"/>
      </dsp:txXfrm>
    </dsp:sp>
    <dsp:sp modelId="{34A60002-78DC-43D1-8A46-DACD7A71C283}">
      <dsp:nvSpPr>
        <dsp:cNvPr id="0" name=""/>
        <dsp:cNvSpPr/>
      </dsp:nvSpPr>
      <dsp:spPr>
        <a:xfrm>
          <a:off x="1110380" y="1840335"/>
          <a:ext cx="789159" cy="761845"/>
        </a:xfrm>
        <a:prstGeom prst="flowChartProcess">
          <a:avLst/>
        </a:prstGeom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a:blip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3A28B811-AB8B-4CE7-9B59-E5B7C6435C3B}">
      <dsp:nvSpPr>
        <dsp:cNvPr id="0" name=""/>
        <dsp:cNvSpPr/>
      </dsp:nvSpPr>
      <dsp:spPr>
        <a:xfrm rot="10800000">
          <a:off x="1511015" y="2964777"/>
          <a:ext cx="5191645" cy="367044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74808" tIns="60960" rIns="113792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6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SZCZEGÓLNE MIEJSCE ZRANIENIA</a:t>
          </a:r>
        </a:p>
      </dsp:txBody>
      <dsp:txXfrm rot="10800000">
        <a:off x="1602776" y="2964777"/>
        <a:ext cx="5099884" cy="367044"/>
      </dsp:txXfrm>
    </dsp:sp>
    <dsp:sp modelId="{D63CB9A9-C620-414F-9459-E5B3702F672B}">
      <dsp:nvSpPr>
        <dsp:cNvPr id="0" name=""/>
        <dsp:cNvSpPr/>
      </dsp:nvSpPr>
      <dsp:spPr>
        <a:xfrm>
          <a:off x="1104324" y="2788206"/>
          <a:ext cx="813382" cy="720185"/>
        </a:xfrm>
        <a:prstGeom prst="flowChartProcess">
          <a:avLst/>
        </a:prstGeom>
        <a:blipFill>
          <a:blip xmlns:r="http://schemas.openxmlformats.org/officeDocument/2006/relationships"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a:blip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3179ED4F-38A9-47AA-ABBD-5DA3BB723A9A}">
      <dsp:nvSpPr>
        <dsp:cNvPr id="0" name=""/>
        <dsp:cNvSpPr/>
      </dsp:nvSpPr>
      <dsp:spPr>
        <a:xfrm rot="10800000">
          <a:off x="1492550" y="3828032"/>
          <a:ext cx="5191645" cy="418837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74808" tIns="60960" rIns="113792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6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UGRYZIENIE PRZEZ ZWIERZĘ</a:t>
          </a:r>
        </a:p>
      </dsp:txBody>
      <dsp:txXfrm rot="10800000">
        <a:off x="1597259" y="3828032"/>
        <a:ext cx="5086936" cy="418837"/>
      </dsp:txXfrm>
    </dsp:sp>
    <dsp:sp modelId="{DD2FD030-357D-4039-8515-A43AC0872EAC}">
      <dsp:nvSpPr>
        <dsp:cNvPr id="0" name=""/>
        <dsp:cNvSpPr/>
      </dsp:nvSpPr>
      <dsp:spPr>
        <a:xfrm>
          <a:off x="1122789" y="3694418"/>
          <a:ext cx="739522" cy="686065"/>
        </a:xfrm>
        <a:prstGeom prst="flowChartProcess">
          <a:avLst/>
        </a:prstGeom>
        <a:blipFill>
          <a:blip xmlns:r="http://schemas.openxmlformats.org/officeDocument/2006/relationships"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a:blip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C7073A55-D2C4-47BB-8010-8E2D88AD54D7}">
      <dsp:nvSpPr>
        <dsp:cNvPr id="0" name=""/>
        <dsp:cNvSpPr/>
      </dsp:nvSpPr>
      <dsp:spPr>
        <a:xfrm rot="10800000">
          <a:off x="1491217" y="4697491"/>
          <a:ext cx="5191645" cy="405719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74808" tIns="60960" rIns="113792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6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CIAŁO OBCE</a:t>
          </a:r>
        </a:p>
      </dsp:txBody>
      <dsp:txXfrm rot="10800000">
        <a:off x="1592647" y="4697491"/>
        <a:ext cx="5090215" cy="405719"/>
      </dsp:txXfrm>
    </dsp:sp>
    <dsp:sp modelId="{102B512D-A3E2-4BAB-AF32-EB1FBDA26065}">
      <dsp:nvSpPr>
        <dsp:cNvPr id="0" name=""/>
        <dsp:cNvSpPr/>
      </dsp:nvSpPr>
      <dsp:spPr>
        <a:xfrm>
          <a:off x="1124122" y="4566509"/>
          <a:ext cx="734188" cy="667681"/>
        </a:xfrm>
        <a:prstGeom prst="flowChartProcess">
          <a:avLst/>
        </a:prstGeom>
        <a:blipFill>
          <a:blip xmlns:r="http://schemas.openxmlformats.org/officeDocument/2006/relationships"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a:blip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2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3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4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4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nagłówka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pl-PL"/>
          </a:p>
        </p:txBody>
      </p:sp>
      <p:sp>
        <p:nvSpPr>
          <p:cNvPr id="3" name="Symbol zastępczy daty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BCD3CAB-8B01-4A51-AC41-F308D54D5B3B}" type="datetimeFigureOut">
              <a:rPr lang="pl-PL" smtClean="0"/>
              <a:t>09.02.2026</a:t>
            </a:fld>
            <a:endParaRPr lang="pl-PL"/>
          </a:p>
        </p:txBody>
      </p:sp>
      <p:sp>
        <p:nvSpPr>
          <p:cNvPr id="4" name="Symbol zastępczy obrazu slajd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pl-PL"/>
          </a:p>
        </p:txBody>
      </p:sp>
      <p:sp>
        <p:nvSpPr>
          <p:cNvPr id="5" name="Symbol zastępczy notatek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6" name="Symbol zastępczy stopki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pl-PL"/>
          </a:p>
        </p:txBody>
      </p:sp>
      <p:sp>
        <p:nvSpPr>
          <p:cNvPr id="7" name="Symbol zastępczy numeru slajd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A622E4E-AABD-437F-AA0A-881027A3EB2D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5796642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F413B32-F55A-1FF9-C3B2-F8C13A6A5E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>
            <a:extLst>
              <a:ext uri="{FF2B5EF4-FFF2-40B4-BE49-F238E27FC236}">
                <a16:creationId xmlns:a16="http://schemas.microsoft.com/office/drawing/2014/main" id="{0100B087-E0A3-6007-D493-8BD8AA5EAE6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>
            <a:extLst>
              <a:ext uri="{FF2B5EF4-FFF2-40B4-BE49-F238E27FC236}">
                <a16:creationId xmlns:a16="http://schemas.microsoft.com/office/drawing/2014/main" id="{1838F1A8-8010-48B6-B77A-B52963602F3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188401381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FB2C18-584F-C83F-214B-8EE2F22DFD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>
            <a:extLst>
              <a:ext uri="{FF2B5EF4-FFF2-40B4-BE49-F238E27FC236}">
                <a16:creationId xmlns:a16="http://schemas.microsoft.com/office/drawing/2014/main" id="{E8F79A9C-C188-2D49-3BFB-7042D69EE80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>
            <a:extLst>
              <a:ext uri="{FF2B5EF4-FFF2-40B4-BE49-F238E27FC236}">
                <a16:creationId xmlns:a16="http://schemas.microsoft.com/office/drawing/2014/main" id="{70FEC1F5-7D5F-FD12-01A3-5D76B871DDB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55962005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88009387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74975059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409402376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170104232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168559514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29210381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97743031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75751529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115842092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201360842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20627276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E48BA69-6B30-2751-3FCA-E5CE5F5F63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>
            <a:extLst>
              <a:ext uri="{FF2B5EF4-FFF2-40B4-BE49-F238E27FC236}">
                <a16:creationId xmlns:a16="http://schemas.microsoft.com/office/drawing/2014/main" id="{CD08F66B-C8AC-F9DD-32F0-C4FEB300283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>
            <a:extLst>
              <a:ext uri="{FF2B5EF4-FFF2-40B4-BE49-F238E27FC236}">
                <a16:creationId xmlns:a16="http://schemas.microsoft.com/office/drawing/2014/main" id="{7CB861F0-7091-B395-CF75-AE37ED8B872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9618108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lajd tytułow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rostokąt 6">
            <a:extLst>
              <a:ext uri="{FF2B5EF4-FFF2-40B4-BE49-F238E27FC236}">
                <a16:creationId xmlns:a16="http://schemas.microsoft.com/office/drawing/2014/main" id="{0B35803C-D2AF-B176-FBA0-D1E5B9AE76AD}"/>
              </a:ext>
            </a:extLst>
          </p:cNvPr>
          <p:cNvSpPr/>
          <p:nvPr userDrawn="1"/>
        </p:nvSpPr>
        <p:spPr>
          <a:xfrm>
            <a:off x="328474" y="328472"/>
            <a:ext cx="11549849" cy="6214369"/>
          </a:xfrm>
          <a:prstGeom prst="rect">
            <a:avLst/>
          </a:prstGeom>
          <a:solidFill>
            <a:srgbClr val="E41F1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pic>
        <p:nvPicPr>
          <p:cNvPr id="8" name="Obraz 7">
            <a:extLst>
              <a:ext uri="{FF2B5EF4-FFF2-40B4-BE49-F238E27FC236}">
                <a16:creationId xmlns:a16="http://schemas.microsoft.com/office/drawing/2014/main" id="{466D4F77-1589-2083-50D8-F814C3081040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1398" y="1056444"/>
            <a:ext cx="1509204" cy="15092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610534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ytuł i zawartoś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339847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Nagłówek sekcj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D18C4102-06E5-E159-2B40-C8456E037D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pl-PL"/>
              <a:t>Kliknij, aby edytować styl</a:t>
            </a:r>
          </a:p>
        </p:txBody>
      </p:sp>
      <p:sp>
        <p:nvSpPr>
          <p:cNvPr id="3" name="Symbol zastępczy tekstu 2">
            <a:extLst>
              <a:ext uri="{FF2B5EF4-FFF2-40B4-BE49-F238E27FC236}">
                <a16:creationId xmlns:a16="http://schemas.microsoft.com/office/drawing/2014/main" id="{8BE85BD4-0918-62EA-FC7E-4FCA858661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4" name="Symbol zastępczy daty 3">
            <a:extLst>
              <a:ext uri="{FF2B5EF4-FFF2-40B4-BE49-F238E27FC236}">
                <a16:creationId xmlns:a16="http://schemas.microsoft.com/office/drawing/2014/main" id="{D5C88256-3429-A76F-62C0-9A2C8AE76B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A7E955-B175-4F5E-8719-689E5809502F}" type="datetimeFigureOut">
              <a:rPr lang="pl-PL" smtClean="0"/>
              <a:t>09.02.2026</a:t>
            </a:fld>
            <a:endParaRPr lang="pl-PL"/>
          </a:p>
        </p:txBody>
      </p:sp>
      <p:sp>
        <p:nvSpPr>
          <p:cNvPr id="5" name="Symbol zastępczy stopki 4">
            <a:extLst>
              <a:ext uri="{FF2B5EF4-FFF2-40B4-BE49-F238E27FC236}">
                <a16:creationId xmlns:a16="http://schemas.microsoft.com/office/drawing/2014/main" id="{B74BDCF3-3496-57F3-9D31-F59EDB3700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ymbol zastępczy numeru slajdu 5">
            <a:extLst>
              <a:ext uri="{FF2B5EF4-FFF2-40B4-BE49-F238E27FC236}">
                <a16:creationId xmlns:a16="http://schemas.microsoft.com/office/drawing/2014/main" id="{E4EFCD13-87F3-159D-5251-0332A30977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AC3275-1965-4735-A862-A525E3FBF365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2113466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wa elementy zawartośc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16BB52E7-0781-89A3-1188-076FE8D186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/>
              <a:t>Kliknij, aby edytować styl</a:t>
            </a:r>
          </a:p>
        </p:txBody>
      </p:sp>
      <p:sp>
        <p:nvSpPr>
          <p:cNvPr id="3" name="Symbol zastępczy zawartości 2">
            <a:extLst>
              <a:ext uri="{FF2B5EF4-FFF2-40B4-BE49-F238E27FC236}">
                <a16:creationId xmlns:a16="http://schemas.microsoft.com/office/drawing/2014/main" id="{249776C5-BDF0-E83E-5BD8-DC0B9467196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4" name="Symbol zastępczy zawartości 3">
            <a:extLst>
              <a:ext uri="{FF2B5EF4-FFF2-40B4-BE49-F238E27FC236}">
                <a16:creationId xmlns:a16="http://schemas.microsoft.com/office/drawing/2014/main" id="{9C1B1DF6-1245-669B-4781-28F61A2E7C0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5" name="Symbol zastępczy daty 4">
            <a:extLst>
              <a:ext uri="{FF2B5EF4-FFF2-40B4-BE49-F238E27FC236}">
                <a16:creationId xmlns:a16="http://schemas.microsoft.com/office/drawing/2014/main" id="{1194816F-37C1-B4C8-BC50-EF61FDE9AE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A7E955-B175-4F5E-8719-689E5809502F}" type="datetimeFigureOut">
              <a:rPr lang="pl-PL" smtClean="0"/>
              <a:t>09.02.2026</a:t>
            </a:fld>
            <a:endParaRPr lang="pl-PL"/>
          </a:p>
        </p:txBody>
      </p:sp>
      <p:sp>
        <p:nvSpPr>
          <p:cNvPr id="6" name="Symbol zastępczy stopki 5">
            <a:extLst>
              <a:ext uri="{FF2B5EF4-FFF2-40B4-BE49-F238E27FC236}">
                <a16:creationId xmlns:a16="http://schemas.microsoft.com/office/drawing/2014/main" id="{62A97F53-9D24-E4EB-84BE-2A00B61C7D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7" name="Symbol zastępczy numeru slajdu 6">
            <a:extLst>
              <a:ext uri="{FF2B5EF4-FFF2-40B4-BE49-F238E27FC236}">
                <a16:creationId xmlns:a16="http://schemas.microsoft.com/office/drawing/2014/main" id="{5DE1F5C5-EA65-53DF-8543-EDDAC0F1CF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AC3275-1965-4735-A862-A525E3FBF365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21608944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ównan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954892B6-67B0-16AC-E9F4-252161B7C5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pl-PL"/>
              <a:t>Kliknij, aby edytować styl</a:t>
            </a:r>
          </a:p>
        </p:txBody>
      </p:sp>
      <p:sp>
        <p:nvSpPr>
          <p:cNvPr id="3" name="Symbol zastępczy tekstu 2">
            <a:extLst>
              <a:ext uri="{FF2B5EF4-FFF2-40B4-BE49-F238E27FC236}">
                <a16:creationId xmlns:a16="http://schemas.microsoft.com/office/drawing/2014/main" id="{F646B533-3575-14B2-1147-0C56F45C505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4" name="Symbol zastępczy zawartości 3">
            <a:extLst>
              <a:ext uri="{FF2B5EF4-FFF2-40B4-BE49-F238E27FC236}">
                <a16:creationId xmlns:a16="http://schemas.microsoft.com/office/drawing/2014/main" id="{2B27F5F6-69F6-03EB-9FD3-C95E8FE390A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5" name="Symbol zastępczy tekstu 4">
            <a:extLst>
              <a:ext uri="{FF2B5EF4-FFF2-40B4-BE49-F238E27FC236}">
                <a16:creationId xmlns:a16="http://schemas.microsoft.com/office/drawing/2014/main" id="{1C4268C8-FEB9-6911-C60F-30325F5B06A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6" name="Symbol zastępczy zawartości 5">
            <a:extLst>
              <a:ext uri="{FF2B5EF4-FFF2-40B4-BE49-F238E27FC236}">
                <a16:creationId xmlns:a16="http://schemas.microsoft.com/office/drawing/2014/main" id="{EF5FED84-8B4F-6CEA-94AC-4539AD22713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7" name="Symbol zastępczy daty 6">
            <a:extLst>
              <a:ext uri="{FF2B5EF4-FFF2-40B4-BE49-F238E27FC236}">
                <a16:creationId xmlns:a16="http://schemas.microsoft.com/office/drawing/2014/main" id="{F68F23E2-5AAD-5691-891C-19021DA6E9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A7E955-B175-4F5E-8719-689E5809502F}" type="datetimeFigureOut">
              <a:rPr lang="pl-PL" smtClean="0"/>
              <a:t>09.02.2026</a:t>
            </a:fld>
            <a:endParaRPr lang="pl-PL"/>
          </a:p>
        </p:txBody>
      </p:sp>
      <p:sp>
        <p:nvSpPr>
          <p:cNvPr id="8" name="Symbol zastępczy stopki 7">
            <a:extLst>
              <a:ext uri="{FF2B5EF4-FFF2-40B4-BE49-F238E27FC236}">
                <a16:creationId xmlns:a16="http://schemas.microsoft.com/office/drawing/2014/main" id="{EE9E676A-4FD6-13F6-A7DD-9011B3FD0A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9" name="Symbol zastępczy numeru slajdu 8">
            <a:extLst>
              <a:ext uri="{FF2B5EF4-FFF2-40B4-BE49-F238E27FC236}">
                <a16:creationId xmlns:a16="http://schemas.microsoft.com/office/drawing/2014/main" id="{FD7D0DF4-0CF2-8934-689D-2A0EF064FA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AC3275-1965-4735-A862-A525E3FBF365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9061960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ylko tytu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4BECFFF2-C071-39A6-BD73-75F23B6E07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/>
              <a:t>Kliknij, aby edytować styl</a:t>
            </a:r>
          </a:p>
        </p:txBody>
      </p:sp>
      <p:sp>
        <p:nvSpPr>
          <p:cNvPr id="3" name="Symbol zastępczy daty 2">
            <a:extLst>
              <a:ext uri="{FF2B5EF4-FFF2-40B4-BE49-F238E27FC236}">
                <a16:creationId xmlns:a16="http://schemas.microsoft.com/office/drawing/2014/main" id="{9D254140-32DB-D586-84CA-412CCCF7E8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A7E955-B175-4F5E-8719-689E5809502F}" type="datetimeFigureOut">
              <a:rPr lang="pl-PL" smtClean="0"/>
              <a:t>09.02.2026</a:t>
            </a:fld>
            <a:endParaRPr lang="pl-PL"/>
          </a:p>
        </p:txBody>
      </p:sp>
      <p:sp>
        <p:nvSpPr>
          <p:cNvPr id="4" name="Symbol zastępczy stopki 3">
            <a:extLst>
              <a:ext uri="{FF2B5EF4-FFF2-40B4-BE49-F238E27FC236}">
                <a16:creationId xmlns:a16="http://schemas.microsoft.com/office/drawing/2014/main" id="{BE4A474A-AA51-1527-BD24-4DA8D97558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5" name="Symbol zastępczy numeru slajdu 4">
            <a:extLst>
              <a:ext uri="{FF2B5EF4-FFF2-40B4-BE49-F238E27FC236}">
                <a16:creationId xmlns:a16="http://schemas.microsoft.com/office/drawing/2014/main" id="{317D9167-7234-CC01-C335-4636B8FD26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AC3275-1965-4735-A862-A525E3FBF365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4209782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us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daty 1">
            <a:extLst>
              <a:ext uri="{FF2B5EF4-FFF2-40B4-BE49-F238E27FC236}">
                <a16:creationId xmlns:a16="http://schemas.microsoft.com/office/drawing/2014/main" id="{B231249E-0711-1B44-2258-903C958A22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A7E955-B175-4F5E-8719-689E5809502F}" type="datetimeFigureOut">
              <a:rPr lang="pl-PL" smtClean="0"/>
              <a:t>09.02.2026</a:t>
            </a:fld>
            <a:endParaRPr lang="pl-PL"/>
          </a:p>
        </p:txBody>
      </p:sp>
      <p:sp>
        <p:nvSpPr>
          <p:cNvPr id="3" name="Symbol zastępczy stopki 2">
            <a:extLst>
              <a:ext uri="{FF2B5EF4-FFF2-40B4-BE49-F238E27FC236}">
                <a16:creationId xmlns:a16="http://schemas.microsoft.com/office/drawing/2014/main" id="{4529EDA8-4AD3-B0BD-58B8-7B1CD99CE5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4" name="Symbol zastępczy numeru slajdu 3">
            <a:extLst>
              <a:ext uri="{FF2B5EF4-FFF2-40B4-BE49-F238E27FC236}">
                <a16:creationId xmlns:a16="http://schemas.microsoft.com/office/drawing/2014/main" id="{853AAAF2-30F2-4892-5F6E-56E53E6C72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AC3275-1965-4735-A862-A525E3FBF365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29313866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Zawartość z podpis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B95C464B-150C-D7F0-6FA3-5F205EA415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l-PL"/>
              <a:t>Kliknij, aby edytować styl</a:t>
            </a:r>
          </a:p>
        </p:txBody>
      </p:sp>
      <p:sp>
        <p:nvSpPr>
          <p:cNvPr id="3" name="Symbol zastępczy zawartości 2">
            <a:extLst>
              <a:ext uri="{FF2B5EF4-FFF2-40B4-BE49-F238E27FC236}">
                <a16:creationId xmlns:a16="http://schemas.microsoft.com/office/drawing/2014/main" id="{FE0A9195-D121-AA65-B5F5-977B05B373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4" name="Symbol zastępczy tekstu 3">
            <a:extLst>
              <a:ext uri="{FF2B5EF4-FFF2-40B4-BE49-F238E27FC236}">
                <a16:creationId xmlns:a16="http://schemas.microsoft.com/office/drawing/2014/main" id="{52B68ABE-C19B-B0B2-C91C-F525367FA1A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5" name="Symbol zastępczy daty 4">
            <a:extLst>
              <a:ext uri="{FF2B5EF4-FFF2-40B4-BE49-F238E27FC236}">
                <a16:creationId xmlns:a16="http://schemas.microsoft.com/office/drawing/2014/main" id="{8F9B3FA0-3A89-D3DC-D097-ACE88D9433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A7E955-B175-4F5E-8719-689E5809502F}" type="datetimeFigureOut">
              <a:rPr lang="pl-PL" smtClean="0"/>
              <a:t>09.02.2026</a:t>
            </a:fld>
            <a:endParaRPr lang="pl-PL"/>
          </a:p>
        </p:txBody>
      </p:sp>
      <p:sp>
        <p:nvSpPr>
          <p:cNvPr id="6" name="Symbol zastępczy stopki 5">
            <a:extLst>
              <a:ext uri="{FF2B5EF4-FFF2-40B4-BE49-F238E27FC236}">
                <a16:creationId xmlns:a16="http://schemas.microsoft.com/office/drawing/2014/main" id="{B2357D6E-90B4-326E-DBEA-BCC0359CAE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7" name="Symbol zastępczy numeru slajdu 6">
            <a:extLst>
              <a:ext uri="{FF2B5EF4-FFF2-40B4-BE49-F238E27FC236}">
                <a16:creationId xmlns:a16="http://schemas.microsoft.com/office/drawing/2014/main" id="{D6B79E85-04B2-28FF-D895-AFFD38C6D8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AC3275-1965-4735-A862-A525E3FBF365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42823130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az z podpis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598E4C28-7F3D-E3BE-7D1F-6B4655D88C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l-PL"/>
              <a:t>Kliknij, aby edytować styl</a:t>
            </a:r>
          </a:p>
        </p:txBody>
      </p:sp>
      <p:sp>
        <p:nvSpPr>
          <p:cNvPr id="3" name="Symbol zastępczy obrazu 2">
            <a:extLst>
              <a:ext uri="{FF2B5EF4-FFF2-40B4-BE49-F238E27FC236}">
                <a16:creationId xmlns:a16="http://schemas.microsoft.com/office/drawing/2014/main" id="{F84979CA-6FC4-5D31-E29D-A93BFF3E7C6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pl-PL"/>
          </a:p>
        </p:txBody>
      </p:sp>
      <p:sp>
        <p:nvSpPr>
          <p:cNvPr id="4" name="Symbol zastępczy tekstu 3">
            <a:extLst>
              <a:ext uri="{FF2B5EF4-FFF2-40B4-BE49-F238E27FC236}">
                <a16:creationId xmlns:a16="http://schemas.microsoft.com/office/drawing/2014/main" id="{A8E14C30-1460-46C8-70E3-980B6FCB50E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5" name="Symbol zastępczy daty 4">
            <a:extLst>
              <a:ext uri="{FF2B5EF4-FFF2-40B4-BE49-F238E27FC236}">
                <a16:creationId xmlns:a16="http://schemas.microsoft.com/office/drawing/2014/main" id="{CBE2F0D5-D1B2-2A5A-2E3A-0B667261B8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A7E955-B175-4F5E-8719-689E5809502F}" type="datetimeFigureOut">
              <a:rPr lang="pl-PL" smtClean="0"/>
              <a:t>09.02.2026</a:t>
            </a:fld>
            <a:endParaRPr lang="pl-PL"/>
          </a:p>
        </p:txBody>
      </p:sp>
      <p:sp>
        <p:nvSpPr>
          <p:cNvPr id="6" name="Symbol zastępczy stopki 5">
            <a:extLst>
              <a:ext uri="{FF2B5EF4-FFF2-40B4-BE49-F238E27FC236}">
                <a16:creationId xmlns:a16="http://schemas.microsoft.com/office/drawing/2014/main" id="{E05B0275-AD03-66BA-9038-421A627D81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7" name="Symbol zastępczy numeru slajdu 6">
            <a:extLst>
              <a:ext uri="{FF2B5EF4-FFF2-40B4-BE49-F238E27FC236}">
                <a16:creationId xmlns:a16="http://schemas.microsoft.com/office/drawing/2014/main" id="{EC8A660B-F5C5-C5FA-58D6-F431300046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AC3275-1965-4735-A862-A525E3FBF365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29269219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ytuł i tekst pionow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28B699E6-185D-5766-35BF-BB8A9DFBB8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/>
              <a:t>Kliknij, aby edytować styl</a:t>
            </a:r>
          </a:p>
        </p:txBody>
      </p:sp>
      <p:sp>
        <p:nvSpPr>
          <p:cNvPr id="3" name="Symbol zastępczy tytułu pionowego 2">
            <a:extLst>
              <a:ext uri="{FF2B5EF4-FFF2-40B4-BE49-F238E27FC236}">
                <a16:creationId xmlns:a16="http://schemas.microsoft.com/office/drawing/2014/main" id="{96E46466-9446-5996-D1F1-5F48D390009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4" name="Symbol zastępczy daty 3">
            <a:extLst>
              <a:ext uri="{FF2B5EF4-FFF2-40B4-BE49-F238E27FC236}">
                <a16:creationId xmlns:a16="http://schemas.microsoft.com/office/drawing/2014/main" id="{6AD48A26-BAB5-0093-7636-D039BAE7F9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A7E955-B175-4F5E-8719-689E5809502F}" type="datetimeFigureOut">
              <a:rPr lang="pl-PL" smtClean="0"/>
              <a:t>09.02.2026</a:t>
            </a:fld>
            <a:endParaRPr lang="pl-PL"/>
          </a:p>
        </p:txBody>
      </p:sp>
      <p:sp>
        <p:nvSpPr>
          <p:cNvPr id="5" name="Symbol zastępczy stopki 4">
            <a:extLst>
              <a:ext uri="{FF2B5EF4-FFF2-40B4-BE49-F238E27FC236}">
                <a16:creationId xmlns:a16="http://schemas.microsoft.com/office/drawing/2014/main" id="{0AF40888-BA0C-B43C-5701-B210F430AF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ymbol zastępczy numeru slajdu 5">
            <a:extLst>
              <a:ext uri="{FF2B5EF4-FFF2-40B4-BE49-F238E27FC236}">
                <a16:creationId xmlns:a16="http://schemas.microsoft.com/office/drawing/2014/main" id="{FBA1D82C-6477-4946-A0DF-832EC3FF8B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AC3275-1965-4735-A862-A525E3FBF365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23522274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ytuł pionowy i tek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pionowy 1">
            <a:extLst>
              <a:ext uri="{FF2B5EF4-FFF2-40B4-BE49-F238E27FC236}">
                <a16:creationId xmlns:a16="http://schemas.microsoft.com/office/drawing/2014/main" id="{AB29626F-5E77-68F1-80B2-9D6617ECB84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pl-PL"/>
              <a:t>Kliknij, aby edytować styl</a:t>
            </a:r>
          </a:p>
        </p:txBody>
      </p:sp>
      <p:sp>
        <p:nvSpPr>
          <p:cNvPr id="3" name="Symbol zastępczy tytułu pionowego 2">
            <a:extLst>
              <a:ext uri="{FF2B5EF4-FFF2-40B4-BE49-F238E27FC236}">
                <a16:creationId xmlns:a16="http://schemas.microsoft.com/office/drawing/2014/main" id="{E0516636-EB72-258B-46E2-8B14BAC0E4A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4" name="Symbol zastępczy daty 3">
            <a:extLst>
              <a:ext uri="{FF2B5EF4-FFF2-40B4-BE49-F238E27FC236}">
                <a16:creationId xmlns:a16="http://schemas.microsoft.com/office/drawing/2014/main" id="{1723E166-C302-0198-DD03-019B8B6B8F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A7E955-B175-4F5E-8719-689E5809502F}" type="datetimeFigureOut">
              <a:rPr lang="pl-PL" smtClean="0"/>
              <a:t>09.02.2026</a:t>
            </a:fld>
            <a:endParaRPr lang="pl-PL"/>
          </a:p>
        </p:txBody>
      </p:sp>
      <p:sp>
        <p:nvSpPr>
          <p:cNvPr id="5" name="Symbol zastępczy stopki 4">
            <a:extLst>
              <a:ext uri="{FF2B5EF4-FFF2-40B4-BE49-F238E27FC236}">
                <a16:creationId xmlns:a16="http://schemas.microsoft.com/office/drawing/2014/main" id="{8BCDEF9B-4CFF-AE42-7985-7215C570FC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ymbol zastępczy numeru slajdu 5">
            <a:extLst>
              <a:ext uri="{FF2B5EF4-FFF2-40B4-BE49-F238E27FC236}">
                <a16:creationId xmlns:a16="http://schemas.microsoft.com/office/drawing/2014/main" id="{2F90D4C3-3D22-3BEE-9408-9F733194A5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AC3275-1965-4735-A862-A525E3FBF365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9970086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tytułu 1">
            <a:extLst>
              <a:ext uri="{FF2B5EF4-FFF2-40B4-BE49-F238E27FC236}">
                <a16:creationId xmlns:a16="http://schemas.microsoft.com/office/drawing/2014/main" id="{0B95E245-5569-CB63-0706-C4DE590DDA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pl-PL"/>
              <a:t>Kliknij, aby edytować styl</a:t>
            </a:r>
          </a:p>
        </p:txBody>
      </p:sp>
      <p:sp>
        <p:nvSpPr>
          <p:cNvPr id="3" name="Symbol zastępczy tekstu 2">
            <a:extLst>
              <a:ext uri="{FF2B5EF4-FFF2-40B4-BE49-F238E27FC236}">
                <a16:creationId xmlns:a16="http://schemas.microsoft.com/office/drawing/2014/main" id="{4675DE66-80D9-D9F6-CFFD-83021B9825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4" name="Symbol zastępczy daty 3">
            <a:extLst>
              <a:ext uri="{FF2B5EF4-FFF2-40B4-BE49-F238E27FC236}">
                <a16:creationId xmlns:a16="http://schemas.microsoft.com/office/drawing/2014/main" id="{A6B4836D-7BBC-436D-4F4A-1B31E586849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A7E955-B175-4F5E-8719-689E5809502F}" type="datetimeFigureOut">
              <a:rPr lang="pl-PL" smtClean="0"/>
              <a:t>09.02.2026</a:t>
            </a:fld>
            <a:endParaRPr lang="pl-PL"/>
          </a:p>
        </p:txBody>
      </p:sp>
      <p:sp>
        <p:nvSpPr>
          <p:cNvPr id="5" name="Symbol zastępczy stopki 4">
            <a:extLst>
              <a:ext uri="{FF2B5EF4-FFF2-40B4-BE49-F238E27FC236}">
                <a16:creationId xmlns:a16="http://schemas.microsoft.com/office/drawing/2014/main" id="{A25BC43E-7333-B5C4-A124-7D958C8602A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pl-PL"/>
          </a:p>
        </p:txBody>
      </p:sp>
      <p:sp>
        <p:nvSpPr>
          <p:cNvPr id="6" name="Symbol zastępczy numeru slajdu 5">
            <a:extLst>
              <a:ext uri="{FF2B5EF4-FFF2-40B4-BE49-F238E27FC236}">
                <a16:creationId xmlns:a16="http://schemas.microsoft.com/office/drawing/2014/main" id="{CA7798E8-86D4-6492-6F8E-E5EECCD327A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AC3275-1965-4735-A862-A525E3FBF365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26187735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l-PL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atocms-assets.com/132740/1756454847-poradnik-bezpieczenstwa-pion_wersja_polskojezyczna_pl.pdf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13" Type="http://schemas.openxmlformats.org/officeDocument/2006/relationships/diagramLayout" Target="../diagrams/layout4.xml"/><Relationship Id="rId18" Type="http://schemas.openxmlformats.org/officeDocument/2006/relationships/image" Target="../media/image3.png"/><Relationship Id="rId3" Type="http://schemas.openxmlformats.org/officeDocument/2006/relationships/diagramLayout" Target="../diagrams/layout2.xml"/><Relationship Id="rId7" Type="http://schemas.openxmlformats.org/officeDocument/2006/relationships/diagramData" Target="../diagrams/data3.xml"/><Relationship Id="rId12" Type="http://schemas.openxmlformats.org/officeDocument/2006/relationships/diagramData" Target="../diagrams/data4.xml"/><Relationship Id="rId17" Type="http://schemas.openxmlformats.org/officeDocument/2006/relationships/image" Target="../media/image2.png"/><Relationship Id="rId2" Type="http://schemas.openxmlformats.org/officeDocument/2006/relationships/diagramData" Target="../diagrams/data2.xml"/><Relationship Id="rId16" Type="http://schemas.microsoft.com/office/2007/relationships/diagramDrawing" Target="../diagrams/drawing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5" Type="http://schemas.openxmlformats.org/officeDocument/2006/relationships/diagramColors" Target="../diagrams/colors2.xml"/><Relationship Id="rId15" Type="http://schemas.openxmlformats.org/officeDocument/2006/relationships/diagramColors" Target="../diagrams/colors4.xml"/><Relationship Id="rId10" Type="http://schemas.openxmlformats.org/officeDocument/2006/relationships/diagramColors" Target="../diagrams/colors3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Relationship Id="rId1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diagramLayout" Target="../diagrams/layout5.xml"/><Relationship Id="rId7" Type="http://schemas.openxmlformats.org/officeDocument/2006/relationships/image" Target="../media/image3.png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microsoft.com/office/2018/10/relationships/comments" Target="../comments/modernComment_12C_251AB769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diagramLayout" Target="../diagrams/layout6.xml"/><Relationship Id="rId7" Type="http://schemas.openxmlformats.org/officeDocument/2006/relationships/image" Target="../media/image2.png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diagramLayout" Target="../diagrams/layout7.xml"/><Relationship Id="rId7" Type="http://schemas.openxmlformats.org/officeDocument/2006/relationships/image" Target="../media/image19.png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Relationship Id="rId9" Type="http://schemas.openxmlformats.org/officeDocument/2006/relationships/image" Target="../media/image3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microsoft.com/office/2018/10/relationships/comments" Target="../comments/modernComment_1A0_C80B5025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diagramLayout" Target="../diagrams/layout8.xml"/><Relationship Id="rId7" Type="http://schemas.openxmlformats.org/officeDocument/2006/relationships/image" Target="../media/image30.png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Relationship Id="rId9" Type="http://schemas.openxmlformats.org/officeDocument/2006/relationships/image" Target="../media/image3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image" Target="../media/image33.png"/><Relationship Id="rId7" Type="http://schemas.openxmlformats.org/officeDocument/2006/relationships/image" Target="../media/image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6.png"/><Relationship Id="rId5" Type="http://schemas.openxmlformats.org/officeDocument/2006/relationships/image" Target="../media/image35.png"/><Relationship Id="rId4" Type="http://schemas.openxmlformats.org/officeDocument/2006/relationships/image" Target="../media/image34.png"/><Relationship Id="rId9" Type="http://schemas.openxmlformats.org/officeDocument/2006/relationships/image" Target="../media/image37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40.png"/></Relationships>
</file>

<file path=ppt/slides/_rels/slide4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diagramLayout" Target="../diagrams/layout9.xml"/><Relationship Id="rId7" Type="http://schemas.openxmlformats.org/officeDocument/2006/relationships/image" Target="../media/image41.png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Relationship Id="rId9" Type="http://schemas.openxmlformats.org/officeDocument/2006/relationships/image" Target="../media/image2.png"/></Relationships>
</file>

<file path=ppt/slides/_rels/slide4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image" Target="../media/image43.png"/><Relationship Id="rId7" Type="http://schemas.openxmlformats.org/officeDocument/2006/relationships/image" Target="../media/image47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6.png"/><Relationship Id="rId5" Type="http://schemas.openxmlformats.org/officeDocument/2006/relationships/image" Target="../media/image45.png"/><Relationship Id="rId4" Type="http://schemas.openxmlformats.org/officeDocument/2006/relationships/image" Target="../media/image44.png"/><Relationship Id="rId9" Type="http://schemas.openxmlformats.org/officeDocument/2006/relationships/image" Target="../media/image3.png"/></Relationships>
</file>

<file path=ppt/slides/_rels/slide4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diagramData" Target="../diagrams/data10.xml"/><Relationship Id="rId7" Type="http://schemas.microsoft.com/office/2007/relationships/diagramDrawing" Target="../diagrams/drawing10.xml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0.xml"/><Relationship Id="rId5" Type="http://schemas.openxmlformats.org/officeDocument/2006/relationships/diagramQuickStyle" Target="../diagrams/quickStyle10.xml"/><Relationship Id="rId4" Type="http://schemas.openxmlformats.org/officeDocument/2006/relationships/diagramLayout" Target="../diagrams/layout10.xml"/><Relationship Id="rId9" Type="http://schemas.openxmlformats.org/officeDocument/2006/relationships/image" Target="../media/image3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49.pn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4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diagramLayout" Target="../diagrams/layout11.xml"/><Relationship Id="rId7" Type="http://schemas.openxmlformats.org/officeDocument/2006/relationships/image" Target="../media/image55.png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Relationship Id="rId9" Type="http://schemas.openxmlformats.org/officeDocument/2006/relationships/image" Target="../media/image3.pn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7" Type="http://schemas.openxmlformats.org/officeDocument/2006/relationships/image" Target="../media/image3.pn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image" Target="../media/image58.png"/><Relationship Id="rId4" Type="http://schemas.openxmlformats.org/officeDocument/2006/relationships/image" Target="../media/image57.png"/></Relationships>
</file>

<file path=ppt/slides/_rels/slide5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diagramLayout" Target="../diagrams/layout12.xml"/><Relationship Id="rId7" Type="http://schemas.openxmlformats.org/officeDocument/2006/relationships/image" Target="../media/image59.png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Relationship Id="rId9" Type="http://schemas.openxmlformats.org/officeDocument/2006/relationships/image" Target="../media/image3.pn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5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3.png"/><Relationship Id="rId3" Type="http://schemas.openxmlformats.org/officeDocument/2006/relationships/diagramLayout" Target="../diagrams/layout13.xml"/><Relationship Id="rId7" Type="http://schemas.openxmlformats.org/officeDocument/2006/relationships/image" Target="../media/image62.png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10" Type="http://schemas.openxmlformats.org/officeDocument/2006/relationships/image" Target="../media/image3.png"/><Relationship Id="rId4" Type="http://schemas.openxmlformats.org/officeDocument/2006/relationships/diagramQuickStyle" Target="../diagrams/quickStyle13.xml"/><Relationship Id="rId9" Type="http://schemas.openxmlformats.org/officeDocument/2006/relationships/image" Target="../media/image2.png"/></Relationships>
</file>

<file path=ppt/slides/_rels/slide5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diagramData" Target="../diagrams/data14.xml"/><Relationship Id="rId7" Type="http://schemas.microsoft.com/office/2007/relationships/diagramDrawing" Target="../diagrams/drawing14.xml"/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4.xml"/><Relationship Id="rId5" Type="http://schemas.openxmlformats.org/officeDocument/2006/relationships/diagramQuickStyle" Target="../diagrams/quickStyle14.xml"/><Relationship Id="rId4" Type="http://schemas.openxmlformats.org/officeDocument/2006/relationships/diagramLayout" Target="../diagrams/layout14.xml"/><Relationship Id="rId9" Type="http://schemas.openxmlformats.org/officeDocument/2006/relationships/image" Target="../media/image3.png"/></Relationships>
</file>

<file path=ppt/slides/_rels/slide5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5.png"/><Relationship Id="rId3" Type="http://schemas.openxmlformats.org/officeDocument/2006/relationships/diagramData" Target="../diagrams/data15.xml"/><Relationship Id="rId7" Type="http://schemas.microsoft.com/office/2007/relationships/diagramDrawing" Target="../diagrams/drawing15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5.xml"/><Relationship Id="rId11" Type="http://schemas.microsoft.com/office/2018/10/relationships/comments" Target="../comments/modernComment_1C3_F09073C.xml"/><Relationship Id="rId5" Type="http://schemas.openxmlformats.org/officeDocument/2006/relationships/diagramQuickStyle" Target="../diagrams/quickStyle15.xml"/><Relationship Id="rId10" Type="http://schemas.openxmlformats.org/officeDocument/2006/relationships/image" Target="../media/image3.png"/><Relationship Id="rId4" Type="http://schemas.openxmlformats.org/officeDocument/2006/relationships/diagramLayout" Target="../diagrams/layout15.xml"/><Relationship Id="rId9" Type="http://schemas.openxmlformats.org/officeDocument/2006/relationships/image" Target="../media/image2.png"/></Relationships>
</file>

<file path=ppt/slides/_rels/slide5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7.png"/><Relationship Id="rId3" Type="http://schemas.openxmlformats.org/officeDocument/2006/relationships/diagramLayout" Target="../diagrams/layout16.xml"/><Relationship Id="rId7" Type="http://schemas.openxmlformats.org/officeDocument/2006/relationships/image" Target="../media/image66.png"/><Relationship Id="rId2" Type="http://schemas.openxmlformats.org/officeDocument/2006/relationships/diagramData" Target="../diagrams/data1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6.xml"/><Relationship Id="rId11" Type="http://schemas.openxmlformats.org/officeDocument/2006/relationships/image" Target="../media/image3.png"/><Relationship Id="rId5" Type="http://schemas.openxmlformats.org/officeDocument/2006/relationships/diagramColors" Target="../diagrams/colors16.xml"/><Relationship Id="rId10" Type="http://schemas.openxmlformats.org/officeDocument/2006/relationships/image" Target="../media/image2.png"/><Relationship Id="rId4" Type="http://schemas.openxmlformats.org/officeDocument/2006/relationships/diagramQuickStyle" Target="../diagrams/quickStyle16.xml"/><Relationship Id="rId9" Type="http://schemas.openxmlformats.org/officeDocument/2006/relationships/image" Target="../media/image68.png"/></Relationships>
</file>

<file path=ppt/slides/_rels/slide5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diagramLayout" Target="../diagrams/layout17.xml"/><Relationship Id="rId7" Type="http://schemas.openxmlformats.org/officeDocument/2006/relationships/image" Target="../media/image69.png"/><Relationship Id="rId2" Type="http://schemas.openxmlformats.org/officeDocument/2006/relationships/diagramData" Target="../diagrams/data1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7.xml"/><Relationship Id="rId5" Type="http://schemas.openxmlformats.org/officeDocument/2006/relationships/diagramColors" Target="../diagrams/colors17.xml"/><Relationship Id="rId4" Type="http://schemas.openxmlformats.org/officeDocument/2006/relationships/diagramQuickStyle" Target="../diagrams/quickStyle17.xml"/><Relationship Id="rId9" Type="http://schemas.openxmlformats.org/officeDocument/2006/relationships/image" Target="../media/image3.png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6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diagramData" Target="../diagrams/data18.xml"/><Relationship Id="rId7" Type="http://schemas.microsoft.com/office/2007/relationships/diagramDrawing" Target="../diagrams/drawing18.xml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8.xml"/><Relationship Id="rId5" Type="http://schemas.openxmlformats.org/officeDocument/2006/relationships/diagramQuickStyle" Target="../diagrams/quickStyle18.xml"/><Relationship Id="rId4" Type="http://schemas.openxmlformats.org/officeDocument/2006/relationships/diagramLayout" Target="../diagrams/layout18.xml"/><Relationship Id="rId9" Type="http://schemas.openxmlformats.org/officeDocument/2006/relationships/image" Target="../media/image3.png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png"/><Relationship Id="rId2" Type="http://schemas.openxmlformats.org/officeDocument/2006/relationships/image" Target="../media/image7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6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0.xml"/><Relationship Id="rId13" Type="http://schemas.openxmlformats.org/officeDocument/2006/relationships/image" Target="../media/image3.png"/><Relationship Id="rId3" Type="http://schemas.openxmlformats.org/officeDocument/2006/relationships/diagramLayout" Target="../diagrams/layout19.xml"/><Relationship Id="rId7" Type="http://schemas.openxmlformats.org/officeDocument/2006/relationships/diagramData" Target="../diagrams/data20.xml"/><Relationship Id="rId12" Type="http://schemas.openxmlformats.org/officeDocument/2006/relationships/image" Target="../media/image75.png"/><Relationship Id="rId2" Type="http://schemas.openxmlformats.org/officeDocument/2006/relationships/diagramData" Target="../diagrams/data1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9.xml"/><Relationship Id="rId11" Type="http://schemas.microsoft.com/office/2007/relationships/diagramDrawing" Target="../diagrams/drawing20.xml"/><Relationship Id="rId5" Type="http://schemas.openxmlformats.org/officeDocument/2006/relationships/diagramColors" Target="../diagrams/colors19.xml"/><Relationship Id="rId10" Type="http://schemas.openxmlformats.org/officeDocument/2006/relationships/diagramColors" Target="../diagrams/colors20.xml"/><Relationship Id="rId4" Type="http://schemas.openxmlformats.org/officeDocument/2006/relationships/diagramQuickStyle" Target="../diagrams/quickStyle19.xml"/><Relationship Id="rId9" Type="http://schemas.openxmlformats.org/officeDocument/2006/relationships/diagramQuickStyle" Target="../diagrams/quickStyle20.xml"/></Relationships>
</file>

<file path=ppt/slides/_rels/slide6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5.png"/><Relationship Id="rId3" Type="http://schemas.openxmlformats.org/officeDocument/2006/relationships/diagramData" Target="../diagrams/data21.xml"/><Relationship Id="rId7" Type="http://schemas.microsoft.com/office/2007/relationships/diagramDrawing" Target="../diagrams/drawing21.xml"/><Relationship Id="rId2" Type="http://schemas.openxmlformats.org/officeDocument/2006/relationships/image" Target="../media/image76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1.xml"/><Relationship Id="rId5" Type="http://schemas.openxmlformats.org/officeDocument/2006/relationships/diagramQuickStyle" Target="../diagrams/quickStyle21.xml"/><Relationship Id="rId4" Type="http://schemas.openxmlformats.org/officeDocument/2006/relationships/diagramLayout" Target="../diagrams/layout21.xml"/><Relationship Id="rId9" Type="http://schemas.openxmlformats.org/officeDocument/2006/relationships/image" Target="../media/image3.png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png"/><Relationship Id="rId2" Type="http://schemas.openxmlformats.org/officeDocument/2006/relationships/image" Target="../media/image7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75.png"/></Relationships>
</file>

<file path=ppt/slides/_rels/slide6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1.png"/><Relationship Id="rId3" Type="http://schemas.openxmlformats.org/officeDocument/2006/relationships/image" Target="../media/image78.png"/><Relationship Id="rId7" Type="http://schemas.openxmlformats.org/officeDocument/2006/relationships/image" Target="../media/image71.png"/><Relationship Id="rId2" Type="http://schemas.openxmlformats.org/officeDocument/2006/relationships/image" Target="../media/image7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0.png"/><Relationship Id="rId11" Type="http://schemas.openxmlformats.org/officeDocument/2006/relationships/image" Target="../media/image3.png"/><Relationship Id="rId5" Type="http://schemas.openxmlformats.org/officeDocument/2006/relationships/image" Target="../media/image70.png"/><Relationship Id="rId10" Type="http://schemas.openxmlformats.org/officeDocument/2006/relationships/image" Target="../media/image75.png"/><Relationship Id="rId4" Type="http://schemas.openxmlformats.org/officeDocument/2006/relationships/image" Target="../media/image79.png"/><Relationship Id="rId9" Type="http://schemas.openxmlformats.org/officeDocument/2006/relationships/image" Target="../media/image82.png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png"/><Relationship Id="rId2" Type="http://schemas.openxmlformats.org/officeDocument/2006/relationships/image" Target="../media/image8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image" Target="../media/image75.png"/><Relationship Id="rId4" Type="http://schemas.openxmlformats.org/officeDocument/2006/relationships/image" Target="../media/image85.png"/></Relationships>
</file>

<file path=ppt/slides/_rels/slide68.xml.rels><?xml version="1.0" encoding="UTF-8" standalone="yes"?>
<Relationships xmlns="http://schemas.openxmlformats.org/package/2006/relationships"><Relationship Id="rId8" Type="http://schemas.openxmlformats.org/officeDocument/2006/relationships/image" Target="../media/image75.png"/><Relationship Id="rId3" Type="http://schemas.openxmlformats.org/officeDocument/2006/relationships/diagramData" Target="../diagrams/data22.xml"/><Relationship Id="rId7" Type="http://schemas.microsoft.com/office/2007/relationships/diagramDrawing" Target="../diagrams/drawing22.xml"/><Relationship Id="rId2" Type="http://schemas.openxmlformats.org/officeDocument/2006/relationships/image" Target="../media/image86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2.xml"/><Relationship Id="rId5" Type="http://schemas.openxmlformats.org/officeDocument/2006/relationships/diagramQuickStyle" Target="../diagrams/quickStyle22.xml"/><Relationship Id="rId4" Type="http://schemas.openxmlformats.org/officeDocument/2006/relationships/diagramLayout" Target="../diagrams/layout22.xml"/><Relationship Id="rId9" Type="http://schemas.openxmlformats.org/officeDocument/2006/relationships/image" Target="../media/image3.png"/></Relationships>
</file>

<file path=ppt/slides/_rels/slide69.xml.rels><?xml version="1.0" encoding="UTF-8" standalone="yes"?>
<Relationships xmlns="http://schemas.openxmlformats.org/package/2006/relationships"><Relationship Id="rId8" Type="http://schemas.openxmlformats.org/officeDocument/2006/relationships/image" Target="../media/image88.png"/><Relationship Id="rId3" Type="http://schemas.openxmlformats.org/officeDocument/2006/relationships/diagramLayout" Target="../diagrams/layout23.xml"/><Relationship Id="rId7" Type="http://schemas.openxmlformats.org/officeDocument/2006/relationships/image" Target="../media/image87.png"/><Relationship Id="rId12" Type="http://schemas.openxmlformats.org/officeDocument/2006/relationships/image" Target="../media/image3.png"/><Relationship Id="rId2" Type="http://schemas.openxmlformats.org/officeDocument/2006/relationships/diagramData" Target="../diagrams/data2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3.xml"/><Relationship Id="rId11" Type="http://schemas.openxmlformats.org/officeDocument/2006/relationships/image" Target="../media/image75.png"/><Relationship Id="rId5" Type="http://schemas.openxmlformats.org/officeDocument/2006/relationships/diagramColors" Target="../diagrams/colors23.xml"/><Relationship Id="rId10" Type="http://schemas.openxmlformats.org/officeDocument/2006/relationships/image" Target="../media/image47.png"/><Relationship Id="rId4" Type="http://schemas.openxmlformats.org/officeDocument/2006/relationships/diagramQuickStyle" Target="../diagrams/quickStyle23.xml"/><Relationship Id="rId9" Type="http://schemas.openxmlformats.org/officeDocument/2006/relationships/image" Target="../media/image84.png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png"/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png"/><Relationship Id="rId2" Type="http://schemas.openxmlformats.org/officeDocument/2006/relationships/image" Target="../media/image8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image" Target="../media/image75.png"/><Relationship Id="rId4" Type="http://schemas.openxmlformats.org/officeDocument/2006/relationships/image" Target="../media/image81.png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png"/><Relationship Id="rId2" Type="http://schemas.openxmlformats.org/officeDocument/2006/relationships/image" Target="../media/image8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7" Type="http://schemas.openxmlformats.org/officeDocument/2006/relationships/image" Target="../media/image3.png"/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5.png"/><Relationship Id="rId5" Type="http://schemas.openxmlformats.org/officeDocument/2006/relationships/image" Target="../media/image91.png"/><Relationship Id="rId4" Type="http://schemas.openxmlformats.org/officeDocument/2006/relationships/image" Target="../media/image90.png"/></Relationships>
</file>

<file path=ppt/slides/_rels/slide7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image" Target="../media/image93.png"/><Relationship Id="rId7" Type="http://schemas.openxmlformats.org/officeDocument/2006/relationships/image" Target="../media/image75.png"/><Relationship Id="rId2" Type="http://schemas.openxmlformats.org/officeDocument/2006/relationships/image" Target="../media/image9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6.png"/><Relationship Id="rId5" Type="http://schemas.openxmlformats.org/officeDocument/2006/relationships/image" Target="../media/image95.png"/><Relationship Id="rId4" Type="http://schemas.openxmlformats.org/officeDocument/2006/relationships/image" Target="../media/image94.png"/></Relationships>
</file>

<file path=ppt/slides/_rels/slide7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image" Target="../media/image98.png"/><Relationship Id="rId7" Type="http://schemas.openxmlformats.org/officeDocument/2006/relationships/image" Target="../media/image75.png"/><Relationship Id="rId2" Type="http://schemas.openxmlformats.org/officeDocument/2006/relationships/image" Target="../media/image9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1.png"/><Relationship Id="rId5" Type="http://schemas.openxmlformats.org/officeDocument/2006/relationships/image" Target="../media/image100.png"/><Relationship Id="rId4" Type="http://schemas.openxmlformats.org/officeDocument/2006/relationships/image" Target="../media/image99.png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3.png"/><Relationship Id="rId7" Type="http://schemas.openxmlformats.org/officeDocument/2006/relationships/image" Target="../media/image3.png"/><Relationship Id="rId2" Type="http://schemas.openxmlformats.org/officeDocument/2006/relationships/image" Target="../media/image10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5.png"/><Relationship Id="rId5" Type="http://schemas.openxmlformats.org/officeDocument/2006/relationships/image" Target="../media/image105.png"/><Relationship Id="rId4" Type="http://schemas.openxmlformats.org/officeDocument/2006/relationships/image" Target="../media/image104.png"/></Relationships>
</file>

<file path=ppt/slides/_rels/slide7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2.png"/><Relationship Id="rId3" Type="http://schemas.openxmlformats.org/officeDocument/2006/relationships/image" Target="../media/image107.png"/><Relationship Id="rId7" Type="http://schemas.openxmlformats.org/officeDocument/2006/relationships/image" Target="../media/image111.png"/><Relationship Id="rId2" Type="http://schemas.openxmlformats.org/officeDocument/2006/relationships/image" Target="../media/image10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0.png"/><Relationship Id="rId5" Type="http://schemas.openxmlformats.org/officeDocument/2006/relationships/image" Target="../media/image109.png"/><Relationship Id="rId10" Type="http://schemas.openxmlformats.org/officeDocument/2006/relationships/image" Target="../media/image3.png"/><Relationship Id="rId4" Type="http://schemas.openxmlformats.org/officeDocument/2006/relationships/image" Target="../media/image108.png"/><Relationship Id="rId9" Type="http://schemas.openxmlformats.org/officeDocument/2006/relationships/image" Target="../media/image75.png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4.png"/><Relationship Id="rId2" Type="http://schemas.openxmlformats.org/officeDocument/2006/relationships/image" Target="../media/image11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75.png"/></Relationships>
</file>

<file path=ppt/slides/_rels/slide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png"/><Relationship Id="rId2" Type="http://schemas.openxmlformats.org/officeDocument/2006/relationships/image" Target="../media/image11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8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png"/><Relationship Id="rId2" Type="http://schemas.openxmlformats.org/officeDocument/2006/relationships/image" Target="../media/image11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8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8.png"/><Relationship Id="rId2" Type="http://schemas.openxmlformats.org/officeDocument/2006/relationships/image" Target="../media/image11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image" Target="../media/image75.png"/><Relationship Id="rId4" Type="http://schemas.openxmlformats.org/officeDocument/2006/relationships/image" Target="../media/image119.png"/></Relationships>
</file>

<file path=ppt/slides/_rels/slide8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5.png"/><Relationship Id="rId3" Type="http://schemas.openxmlformats.org/officeDocument/2006/relationships/diagramLayout" Target="../diagrams/layout24.xml"/><Relationship Id="rId7" Type="http://schemas.openxmlformats.org/officeDocument/2006/relationships/image" Target="../media/image125.png"/><Relationship Id="rId2" Type="http://schemas.openxmlformats.org/officeDocument/2006/relationships/diagramData" Target="../diagrams/data2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4.xml"/><Relationship Id="rId5" Type="http://schemas.openxmlformats.org/officeDocument/2006/relationships/diagramColors" Target="../diagrams/colors24.xml"/><Relationship Id="rId4" Type="http://schemas.openxmlformats.org/officeDocument/2006/relationships/diagramQuickStyle" Target="../diagrams/quickStyle24.xml"/><Relationship Id="rId9" Type="http://schemas.openxmlformats.org/officeDocument/2006/relationships/image" Target="../media/image3.png"/></Relationships>
</file>

<file path=ppt/slides/_rels/slide8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7.png"/><Relationship Id="rId2" Type="http://schemas.openxmlformats.org/officeDocument/2006/relationships/image" Target="../media/image12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image" Target="../media/image75.png"/><Relationship Id="rId4" Type="http://schemas.openxmlformats.org/officeDocument/2006/relationships/image" Target="../media/image128.png"/></Relationships>
</file>

<file path=ppt/slides/_rels/slide8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8.png"/><Relationship Id="rId2" Type="http://schemas.openxmlformats.org/officeDocument/2006/relationships/image" Target="../media/image12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image" Target="../media/image75.png"/><Relationship Id="rId4" Type="http://schemas.openxmlformats.org/officeDocument/2006/relationships/image" Target="../media/image127.png"/></Relationships>
</file>

<file path=ppt/slides/_rels/slide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png"/><Relationship Id="rId2" Type="http://schemas.openxmlformats.org/officeDocument/2006/relationships/image" Target="../media/image13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87.xml.rels><?xml version="1.0" encoding="UTF-8" standalone="yes"?>
<Relationships xmlns="http://schemas.openxmlformats.org/package/2006/relationships"><Relationship Id="rId8" Type="http://schemas.microsoft.com/office/2018/10/relationships/comments" Target="../comments/modernComment_1C5_AE4F3532.xml"/><Relationship Id="rId3" Type="http://schemas.openxmlformats.org/officeDocument/2006/relationships/image" Target="../media/image131.png"/><Relationship Id="rId7" Type="http://schemas.openxmlformats.org/officeDocument/2006/relationships/image" Target="../media/image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5.png"/><Relationship Id="rId5" Type="http://schemas.openxmlformats.org/officeDocument/2006/relationships/image" Target="../media/image133.png"/><Relationship Id="rId4" Type="http://schemas.openxmlformats.org/officeDocument/2006/relationships/image" Target="../media/image132.png"/></Relationships>
</file>

<file path=ppt/slides/_rels/slide8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4.png"/><Relationship Id="rId7" Type="http://schemas.microsoft.com/office/2018/10/relationships/comments" Target="../comments/modernComment_1C6_60D68E3B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image" Target="../media/image75.png"/><Relationship Id="rId4" Type="http://schemas.openxmlformats.org/officeDocument/2006/relationships/image" Target="../media/image135.png"/></Relationships>
</file>

<file path=ppt/slides/_rels/slide89.xml.rels><?xml version="1.0" encoding="UTF-8" standalone="yes"?>
<Relationships xmlns="http://schemas.openxmlformats.org/package/2006/relationships"><Relationship Id="rId8" Type="http://schemas.microsoft.com/office/2018/10/relationships/comments" Target="../comments/modernComment_1C4_79DC2913.xml"/><Relationship Id="rId3" Type="http://schemas.openxmlformats.org/officeDocument/2006/relationships/image" Target="../media/image136.png"/><Relationship Id="rId7" Type="http://schemas.openxmlformats.org/officeDocument/2006/relationships/image" Target="../media/image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5.png"/><Relationship Id="rId5" Type="http://schemas.openxmlformats.org/officeDocument/2006/relationships/image" Target="../media/image138.png"/><Relationship Id="rId4" Type="http://schemas.openxmlformats.org/officeDocument/2006/relationships/image" Target="../media/image137.png"/></Relationships>
</file>

<file path=ppt/slides/_rels/slide9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microsoft.com/office/2018/10/relationships/comments" Target="../comments/modernComment_1C7_46E7D389.xml"/><Relationship Id="rId5" Type="http://schemas.openxmlformats.org/officeDocument/2006/relationships/image" Target="../media/image3.png"/><Relationship Id="rId4" Type="http://schemas.openxmlformats.org/officeDocument/2006/relationships/image" Target="../media/image75.png"/></Relationships>
</file>

<file path=ppt/slides/_rels/slide9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image" Target="../media/image76.png"/><Relationship Id="rId7" Type="http://schemas.openxmlformats.org/officeDocument/2006/relationships/image" Target="../media/image75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1.png"/><Relationship Id="rId5" Type="http://schemas.openxmlformats.org/officeDocument/2006/relationships/image" Target="../media/image98.png"/><Relationship Id="rId4" Type="http://schemas.openxmlformats.org/officeDocument/2006/relationships/image" Target="../media/image140.png"/><Relationship Id="rId9" Type="http://schemas.microsoft.com/office/2018/10/relationships/comments" Target="../comments/modernComment_1C9_A9D97509.xml"/></Relationships>
</file>

<file path=ppt/slides/_rels/slide9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png"/><Relationship Id="rId7" Type="http://schemas.microsoft.com/office/2018/10/relationships/comments" Target="../comments/modernComment_1CA_E5AC865B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image" Target="../media/image75.png"/><Relationship Id="rId4" Type="http://schemas.openxmlformats.org/officeDocument/2006/relationships/image" Target="../media/image142.png"/></Relationships>
</file>

<file path=ppt/slides/_rels/slide9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3.png"/><Relationship Id="rId7" Type="http://schemas.microsoft.com/office/2018/10/relationships/comments" Target="../comments/modernComment_1B1_7A51D9E6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image" Target="../media/image75.png"/><Relationship Id="rId4" Type="http://schemas.openxmlformats.org/officeDocument/2006/relationships/image" Target="../media/image142.png"/></Relationships>
</file>

<file path=ppt/slides/_rels/slide9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4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microsoft.com/office/2018/10/relationships/comments" Target="../comments/modernComment_1D5_5716D855.xml"/><Relationship Id="rId5" Type="http://schemas.openxmlformats.org/officeDocument/2006/relationships/image" Target="../media/image3.png"/><Relationship Id="rId4" Type="http://schemas.openxmlformats.org/officeDocument/2006/relationships/image" Target="../media/image75.png"/></Relationships>
</file>

<file path=ppt/slides/_rels/slide9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7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51A228B6-9491-A2FC-D387-2589531A8F6E}"/>
              </a:ext>
            </a:extLst>
          </p:cNvPr>
          <p:cNvSpPr/>
          <p:nvPr/>
        </p:nvSpPr>
        <p:spPr>
          <a:xfrm rot="5400000">
            <a:off x="2978966" y="-2394192"/>
            <a:ext cx="6335404" cy="11644997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1397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6E655E83-BA81-EB7A-18FC-033276807559}"/>
              </a:ext>
            </a:extLst>
          </p:cNvPr>
          <p:cNvSpPr txBox="1">
            <a:spLocks/>
          </p:cNvSpPr>
          <p:nvPr/>
        </p:nvSpPr>
        <p:spPr>
          <a:xfrm>
            <a:off x="5667738" y="3755546"/>
            <a:ext cx="5953941" cy="15845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5h Kurs </a:t>
            </a:r>
          </a:p>
          <a:p>
            <a:pPr algn="ctr"/>
            <a:r>
              <a:rPr lang="pl-PL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Pierwszej Pomocy</a:t>
            </a:r>
          </a:p>
        </p:txBody>
      </p:sp>
      <p:cxnSp>
        <p:nvCxnSpPr>
          <p:cNvPr id="5" name="Łącznik prosty 4">
            <a:extLst>
              <a:ext uri="{FF2B5EF4-FFF2-40B4-BE49-F238E27FC236}">
                <a16:creationId xmlns:a16="http://schemas.microsoft.com/office/drawing/2014/main" id="{77A09693-1D38-4A79-579C-1FA60F7542F5}"/>
              </a:ext>
            </a:extLst>
          </p:cNvPr>
          <p:cNvCxnSpPr>
            <a:cxnSpLocks/>
          </p:cNvCxnSpPr>
          <p:nvPr/>
        </p:nvCxnSpPr>
        <p:spPr>
          <a:xfrm>
            <a:off x="6016608" y="5249872"/>
            <a:ext cx="5448300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Obraz 6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A44C0213-4236-2A20-80B1-2AEE502F4E2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2762" y="968108"/>
            <a:ext cx="4493719" cy="4601616"/>
          </a:xfrm>
          <a:prstGeom prst="rect">
            <a:avLst/>
          </a:prstGeom>
        </p:spPr>
      </p:pic>
      <p:grpSp>
        <p:nvGrpSpPr>
          <p:cNvPr id="9" name="Grupa 8">
            <a:extLst>
              <a:ext uri="{FF2B5EF4-FFF2-40B4-BE49-F238E27FC236}">
                <a16:creationId xmlns:a16="http://schemas.microsoft.com/office/drawing/2014/main" id="{DC2C50FA-AE2D-22AD-1AAB-9C4945081570}"/>
              </a:ext>
            </a:extLst>
          </p:cNvPr>
          <p:cNvGrpSpPr/>
          <p:nvPr/>
        </p:nvGrpSpPr>
        <p:grpSpPr>
          <a:xfrm>
            <a:off x="4955611" y="138859"/>
            <a:ext cx="7572682" cy="1176422"/>
            <a:chOff x="4616944" y="5218859"/>
            <a:chExt cx="7572682" cy="1176422"/>
          </a:xfrm>
        </p:grpSpPr>
        <p:pic>
          <p:nvPicPr>
            <p:cNvPr id="6" name="Obraz 5" descr="Obraz zawierający symbol, logo, godło, Grafika&#10;&#10;Zawartość wygenerowana przez AI może być niepoprawna.">
              <a:extLst>
                <a:ext uri="{FF2B5EF4-FFF2-40B4-BE49-F238E27FC236}">
                  <a16:creationId xmlns:a16="http://schemas.microsoft.com/office/drawing/2014/main" id="{A1C18281-1B75-2353-0890-BE564FFB4561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4616944" y="5218859"/>
              <a:ext cx="3457575" cy="1171575"/>
            </a:xfrm>
            <a:prstGeom prst="rect">
              <a:avLst/>
            </a:prstGeom>
          </p:spPr>
        </p:pic>
        <p:sp>
          <p:nvSpPr>
            <p:cNvPr id="8" name="pole tekstowe 7">
              <a:extLst>
                <a:ext uri="{FF2B5EF4-FFF2-40B4-BE49-F238E27FC236}">
                  <a16:creationId xmlns:a16="http://schemas.microsoft.com/office/drawing/2014/main" id="{40DABD31-0E75-08D3-23C6-17CFAFE5264E}"/>
                </a:ext>
              </a:extLst>
            </p:cNvPr>
            <p:cNvSpPr txBox="1"/>
            <p:nvPr/>
          </p:nvSpPr>
          <p:spPr>
            <a:xfrm>
              <a:off x="7899849" y="5564284"/>
              <a:ext cx="4289777" cy="830997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pl" sz="1000">
                  <a:ea typeface="+mn-lt"/>
                  <a:cs typeface="+mn-lt"/>
                </a:rPr>
                <a:t>       </a:t>
              </a:r>
              <a:r>
                <a:rPr lang="pl" sz="1000" b="1">
                  <a:ea typeface="+mn-lt"/>
                  <a:cs typeface="+mn-lt"/>
                </a:rPr>
                <a:t>       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/>
                <a:cs typeface="Calibri"/>
              </a:endParaRPr>
            </a:p>
            <a:p>
              <a:pPr algn="l"/>
              <a:endParaRPr lang="pl-PL" b="1">
                <a:ea typeface="Calibri"/>
                <a:cs typeface="Calibri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1344228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yellow and black sign&#10;&#10;AI-generated content may be incorrect.">
            <a:extLst>
              <a:ext uri="{FF2B5EF4-FFF2-40B4-BE49-F238E27FC236}">
                <a16:creationId xmlns:a16="http://schemas.microsoft.com/office/drawing/2014/main" id="{3BEF6A82-2637-9526-E69F-F23F7CF1BC4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858" b="11252"/>
          <a:stretch>
            <a:fillRect/>
          </a:stretch>
        </p:blipFill>
        <p:spPr>
          <a:xfrm>
            <a:off x="20" y="-104551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30839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915322-BA52-E131-66A5-AA47BBCCF7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1B63307B-7157-C1AA-2A44-1043609F2587}"/>
              </a:ext>
            </a:extLst>
          </p:cNvPr>
          <p:cNvSpPr/>
          <p:nvPr/>
        </p:nvSpPr>
        <p:spPr>
          <a:xfrm>
            <a:off x="337458" y="328473"/>
            <a:ext cx="11521816" cy="117375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33CB6A86-59E7-1909-03B1-14DBCBB06E27}"/>
              </a:ext>
            </a:extLst>
          </p:cNvPr>
          <p:cNvSpPr txBox="1">
            <a:spLocks/>
          </p:cNvSpPr>
          <p:nvPr/>
        </p:nvSpPr>
        <p:spPr>
          <a:xfrm>
            <a:off x="1640999" y="464860"/>
            <a:ext cx="9342312" cy="900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2800" b="1">
                <a:solidFill>
                  <a:schemeClr val="bg1"/>
                </a:solidFill>
                <a:latin typeface="Open Sans"/>
                <a:ea typeface="Open Sans"/>
                <a:cs typeface="Open Sans"/>
              </a:rPr>
              <a:t>PORADNIK BEZPIECZEŃSTWA</a:t>
            </a:r>
            <a:endParaRPr lang="pl-PL" sz="2800" b="1">
              <a:solidFill>
                <a:schemeClr val="bg1"/>
              </a:solidFill>
              <a:latin typeface="Open Sans" pitchFamily="2" charset="0"/>
              <a:ea typeface="Open Sans" pitchFamily="2" charset="0"/>
              <a:cs typeface="Open Sans" pitchFamily="2" charset="0"/>
            </a:endParaRP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B70E4F15-E790-C195-E313-5677D9288EB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37984" y="1611352"/>
            <a:ext cx="11527454" cy="4709879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>
              <a:lnSpc>
                <a:spcPct val="100000"/>
              </a:lnSpc>
            </a:pPr>
            <a:r>
              <a:rPr lang="pl-PL" sz="1800" b="1" dirty="0">
                <a:latin typeface="Open Sans"/>
                <a:ea typeface="Calibri"/>
                <a:cs typeface="Calibri"/>
              </a:rPr>
              <a:t>"Poradnik bezpieczeństwa"</a:t>
            </a:r>
            <a:r>
              <a:rPr lang="pl-PL" b="1" dirty="0">
                <a:latin typeface="Open Sans"/>
                <a:ea typeface="Calibri"/>
                <a:cs typeface="Calibri"/>
              </a:rPr>
              <a:t> </a:t>
            </a:r>
            <a:br>
              <a:rPr lang="pl-PL" b="1" dirty="0">
                <a:latin typeface="Open Sans"/>
                <a:ea typeface="Calibri"/>
                <a:cs typeface="Calibri"/>
              </a:rPr>
            </a:br>
            <a:r>
              <a:rPr lang="pl-PL" b="1" dirty="0">
                <a:latin typeface="Open Sans"/>
                <a:ea typeface="Calibri"/>
                <a:cs typeface="Calibri"/>
              </a:rPr>
              <a:t>Ministerstwo Spraw Wewnętrznych i Administracji oraz Ministerstwo Obrony Narodowej opublikowały wspólny "Poradnik </a:t>
            </a:r>
            <a:r>
              <a:rPr lang="pl-PL" sz="1500" dirty="0">
                <a:latin typeface="Open Sans"/>
                <a:ea typeface="Calibri"/>
                <a:cs typeface="Calibri"/>
              </a:rPr>
              <a:t>bezpieczeństwa" dla obywateli, przygotowany z myślą o sytuacjach kryzysowych i zagrożeniach współczesnego świata.</a:t>
            </a:r>
            <a:br>
              <a:rPr lang="pl-PL" sz="1500" dirty="0">
                <a:latin typeface="Open Sans"/>
                <a:ea typeface="Calibri"/>
                <a:cs typeface="Calibri"/>
              </a:rPr>
            </a:br>
            <a:br>
              <a:rPr lang="pl-PL" sz="1500" dirty="0">
                <a:latin typeface="Open Sans"/>
                <a:ea typeface="Calibri"/>
                <a:cs typeface="Calibri"/>
              </a:rPr>
            </a:br>
            <a:r>
              <a:rPr lang="pl-PL" sz="1500" dirty="0">
                <a:latin typeface="Open Sans"/>
                <a:ea typeface="Calibri"/>
                <a:cs typeface="Calibri"/>
              </a:rPr>
              <a:t>W procesie tworzenia dokumentu ważną rolę odegrał </a:t>
            </a:r>
            <a:r>
              <a:rPr lang="pl-PL" sz="1500" b="1" dirty="0">
                <a:solidFill>
                  <a:srgbClr val="C00000"/>
                </a:solidFill>
                <a:latin typeface="Open Sans"/>
                <a:ea typeface="Calibri"/>
                <a:cs typeface="Calibri"/>
              </a:rPr>
              <a:t>Polski Czerwony Krzyż</a:t>
            </a:r>
            <a:r>
              <a:rPr lang="pl-PL" sz="1500" dirty="0">
                <a:latin typeface="Open Sans"/>
                <a:ea typeface="Calibri"/>
                <a:cs typeface="Calibri"/>
              </a:rPr>
              <a:t>, który w ramach konsultacji merytorycznych dzielił się swoim wieloletnim doświadczeniem w zakresie ratownictwa, pierwszej pomocy oraz wsparcia ludności cywilnej. Dzięki temu poradnik zawiera praktyczne wskazówki, które mogą realnie pomóc każdemu z nas w sytuacjach nagłych.</a:t>
            </a:r>
          </a:p>
          <a:p>
            <a:pPr marL="228600" indent="-228600">
              <a:lnSpc>
                <a:spcPct val="100000"/>
              </a:lnSpc>
            </a:pPr>
            <a:endParaRPr lang="en-US" sz="1500" dirty="0">
              <a:latin typeface="Open Sans"/>
              <a:ea typeface="Calibri"/>
              <a:cs typeface="Calibri"/>
            </a:endParaRPr>
          </a:p>
          <a:p>
            <a:pPr marL="228600" indent="-228600">
              <a:lnSpc>
                <a:spcPct val="100000"/>
              </a:lnSpc>
            </a:pPr>
            <a:r>
              <a:rPr lang="en-US" sz="1500" dirty="0">
                <a:latin typeface="Open Sans"/>
                <a:ea typeface="Calibri"/>
                <a:cs typeface="Calibri"/>
              </a:rPr>
              <a:t>Z </a:t>
            </a:r>
            <a:r>
              <a:rPr lang="en-US" b="1" dirty="0">
                <a:latin typeface="Open Sans"/>
                <a:ea typeface="Calibri"/>
                <a:cs typeface="Calibri"/>
              </a:rPr>
              <a:t>"</a:t>
            </a:r>
            <a:r>
              <a:rPr lang="en-US" b="1" dirty="0" err="1">
                <a:latin typeface="Open Sans"/>
                <a:ea typeface="Calibri"/>
                <a:cs typeface="Calibri"/>
              </a:rPr>
              <a:t>Poradnika</a:t>
            </a:r>
            <a:r>
              <a:rPr lang="en-US" b="1" dirty="0">
                <a:latin typeface="Open Sans"/>
                <a:ea typeface="Calibri"/>
                <a:cs typeface="Calibri"/>
              </a:rPr>
              <a:t> </a:t>
            </a:r>
            <a:r>
              <a:rPr lang="en-US" b="1" dirty="0" err="1">
                <a:latin typeface="Open Sans"/>
                <a:ea typeface="Calibri"/>
                <a:cs typeface="Calibri"/>
              </a:rPr>
              <a:t>bezpieczeństwa</a:t>
            </a:r>
            <a:r>
              <a:rPr lang="en-US" b="1" dirty="0">
                <a:latin typeface="Open Sans"/>
                <a:ea typeface="Calibri"/>
                <a:cs typeface="Calibri"/>
              </a:rPr>
              <a:t>"</a:t>
            </a:r>
            <a:r>
              <a:rPr lang="en-US" sz="1500" dirty="0">
                <a:latin typeface="Open Sans"/>
                <a:ea typeface="Calibri"/>
                <a:cs typeface="Calibri"/>
              </a:rPr>
              <a:t> </a:t>
            </a:r>
            <a:r>
              <a:rPr lang="en-US" sz="1500" dirty="0" err="1">
                <a:latin typeface="Open Sans"/>
                <a:ea typeface="Calibri"/>
                <a:cs typeface="Calibri"/>
              </a:rPr>
              <a:t>dowiemy</a:t>
            </a:r>
            <a:r>
              <a:rPr lang="en-US" sz="1500" dirty="0">
                <a:latin typeface="Open Sans"/>
                <a:ea typeface="Calibri"/>
                <a:cs typeface="Calibri"/>
              </a:rPr>
              <a:t> </a:t>
            </a:r>
            <a:r>
              <a:rPr lang="en-US" sz="1500" dirty="0" err="1">
                <a:latin typeface="Open Sans"/>
                <a:ea typeface="Calibri"/>
                <a:cs typeface="Calibri"/>
              </a:rPr>
              <a:t>się</a:t>
            </a:r>
            <a:r>
              <a:rPr lang="en-US" sz="1500" dirty="0">
                <a:latin typeface="Open Sans"/>
                <a:ea typeface="Calibri"/>
                <a:cs typeface="Calibri"/>
              </a:rPr>
              <a:t> m.in.:</a:t>
            </a:r>
          </a:p>
          <a:p>
            <a:pPr marL="285750" indent="-285750">
              <a:lnSpc>
                <a:spcPct val="100000"/>
              </a:lnSpc>
              <a:buFont typeface="Arial,Sans-Serif"/>
              <a:buChar char="•"/>
            </a:pPr>
            <a:r>
              <a:rPr lang="en-US" sz="1500" dirty="0" err="1">
                <a:latin typeface="Open Sans"/>
                <a:ea typeface="Calibri"/>
                <a:cs typeface="Calibri"/>
              </a:rPr>
              <a:t>jak</a:t>
            </a:r>
            <a:r>
              <a:rPr lang="en-US" sz="1500" dirty="0">
                <a:latin typeface="Open Sans"/>
                <a:ea typeface="Calibri"/>
                <a:cs typeface="Calibri"/>
              </a:rPr>
              <a:t> </a:t>
            </a:r>
            <a:r>
              <a:rPr lang="en-US" sz="1500" dirty="0" err="1">
                <a:latin typeface="Open Sans"/>
                <a:ea typeface="Calibri"/>
                <a:cs typeface="Calibri"/>
              </a:rPr>
              <a:t>zachować</a:t>
            </a:r>
            <a:r>
              <a:rPr lang="en-US" sz="1500" dirty="0">
                <a:latin typeface="Open Sans"/>
                <a:ea typeface="Calibri"/>
                <a:cs typeface="Calibri"/>
              </a:rPr>
              <a:t> </a:t>
            </a:r>
            <a:r>
              <a:rPr lang="en-US" sz="1500" dirty="0" err="1">
                <a:latin typeface="Open Sans"/>
                <a:ea typeface="Calibri"/>
                <a:cs typeface="Calibri"/>
              </a:rPr>
              <a:t>się</a:t>
            </a:r>
            <a:r>
              <a:rPr lang="en-US" sz="1500" dirty="0">
                <a:latin typeface="Open Sans"/>
                <a:ea typeface="Calibri"/>
                <a:cs typeface="Calibri"/>
              </a:rPr>
              <a:t> w </a:t>
            </a:r>
            <a:r>
              <a:rPr lang="en-US" sz="1500" dirty="0" err="1">
                <a:latin typeface="Open Sans"/>
                <a:ea typeface="Calibri"/>
                <a:cs typeface="Calibri"/>
              </a:rPr>
              <a:t>razie</a:t>
            </a:r>
            <a:r>
              <a:rPr lang="en-US" sz="1500" dirty="0">
                <a:latin typeface="Open Sans"/>
                <a:ea typeface="Calibri"/>
                <a:cs typeface="Calibri"/>
              </a:rPr>
              <a:t> </a:t>
            </a:r>
            <a:r>
              <a:rPr lang="en-US" sz="1500" dirty="0" err="1">
                <a:latin typeface="Open Sans"/>
                <a:ea typeface="Calibri"/>
                <a:cs typeface="Calibri"/>
              </a:rPr>
              <a:t>pożaru</a:t>
            </a:r>
            <a:r>
              <a:rPr lang="en-US" sz="1500" dirty="0">
                <a:latin typeface="Open Sans"/>
                <a:ea typeface="Calibri"/>
                <a:cs typeface="Calibri"/>
              </a:rPr>
              <a:t>, </a:t>
            </a:r>
            <a:r>
              <a:rPr lang="en-US" sz="1500" dirty="0" err="1">
                <a:latin typeface="Open Sans"/>
                <a:ea typeface="Calibri"/>
                <a:cs typeface="Calibri"/>
              </a:rPr>
              <a:t>powodzi</a:t>
            </a:r>
            <a:r>
              <a:rPr lang="en-US" sz="1500" dirty="0">
                <a:latin typeface="Open Sans"/>
                <a:ea typeface="Calibri"/>
                <a:cs typeface="Calibri"/>
              </a:rPr>
              <a:t> </a:t>
            </a:r>
            <a:r>
              <a:rPr lang="en-US" sz="1500" dirty="0" err="1">
                <a:latin typeface="Open Sans"/>
                <a:ea typeface="Calibri"/>
                <a:cs typeface="Calibri"/>
              </a:rPr>
              <a:t>czy</a:t>
            </a:r>
            <a:r>
              <a:rPr lang="en-US" sz="1500" dirty="0">
                <a:latin typeface="Open Sans"/>
                <a:ea typeface="Calibri"/>
                <a:cs typeface="Calibri"/>
              </a:rPr>
              <a:t> </a:t>
            </a:r>
            <a:r>
              <a:rPr lang="en-US" sz="1500" dirty="0" err="1">
                <a:latin typeface="Open Sans"/>
                <a:ea typeface="Calibri"/>
                <a:cs typeface="Calibri"/>
              </a:rPr>
              <a:t>wichury</a:t>
            </a:r>
            <a:r>
              <a:rPr lang="en-US" sz="1500" dirty="0">
                <a:latin typeface="Open Sans"/>
                <a:ea typeface="Calibri"/>
                <a:cs typeface="Calibri"/>
              </a:rPr>
              <a:t>,</a:t>
            </a:r>
          </a:p>
          <a:p>
            <a:pPr marL="285750" indent="-285750">
              <a:lnSpc>
                <a:spcPct val="100000"/>
              </a:lnSpc>
              <a:buFont typeface="Arial,Sans-Serif"/>
              <a:buChar char="•"/>
            </a:pPr>
            <a:r>
              <a:rPr lang="en-US" sz="1500" dirty="0" err="1">
                <a:latin typeface="Open Sans"/>
                <a:ea typeface="Calibri"/>
                <a:cs typeface="Calibri"/>
              </a:rPr>
              <a:t>jak</a:t>
            </a:r>
            <a:r>
              <a:rPr lang="en-US" sz="1500" dirty="0">
                <a:latin typeface="Open Sans"/>
                <a:ea typeface="Calibri"/>
                <a:cs typeface="Calibri"/>
              </a:rPr>
              <a:t> </a:t>
            </a:r>
            <a:r>
              <a:rPr lang="en-US" sz="1500" dirty="0" err="1">
                <a:latin typeface="Open Sans"/>
                <a:ea typeface="Calibri"/>
                <a:cs typeface="Calibri"/>
              </a:rPr>
              <a:t>przygotować</a:t>
            </a:r>
            <a:r>
              <a:rPr lang="en-US" sz="1500" dirty="0">
                <a:latin typeface="Open Sans"/>
                <a:ea typeface="Calibri"/>
                <a:cs typeface="Calibri"/>
              </a:rPr>
              <a:t> </a:t>
            </a:r>
            <a:r>
              <a:rPr lang="en-US" sz="1500" dirty="0" err="1">
                <a:latin typeface="Open Sans"/>
                <a:ea typeface="Calibri"/>
                <a:cs typeface="Calibri"/>
              </a:rPr>
              <a:t>plecak</a:t>
            </a:r>
            <a:r>
              <a:rPr lang="en-US" sz="1500" dirty="0">
                <a:latin typeface="Open Sans"/>
                <a:ea typeface="Calibri"/>
                <a:cs typeface="Calibri"/>
              </a:rPr>
              <a:t> </a:t>
            </a:r>
            <a:r>
              <a:rPr lang="en-US" sz="1500" dirty="0" err="1">
                <a:latin typeface="Open Sans"/>
                <a:ea typeface="Calibri"/>
                <a:cs typeface="Calibri"/>
              </a:rPr>
              <a:t>ewakuacyjny</a:t>
            </a:r>
            <a:r>
              <a:rPr lang="en-US" sz="1500" dirty="0">
                <a:latin typeface="Open Sans"/>
                <a:ea typeface="Calibri"/>
                <a:cs typeface="Calibri"/>
              </a:rPr>
              <a:t> </a:t>
            </a:r>
            <a:r>
              <a:rPr lang="en-US" sz="1500" dirty="0" err="1">
                <a:latin typeface="Open Sans"/>
                <a:ea typeface="Calibri"/>
                <a:cs typeface="Calibri"/>
              </a:rPr>
              <a:t>i</a:t>
            </a:r>
            <a:r>
              <a:rPr lang="en-US" sz="1500" dirty="0">
                <a:latin typeface="Open Sans"/>
                <a:ea typeface="Calibri"/>
                <a:cs typeface="Calibri"/>
              </a:rPr>
              <a:t> plan </a:t>
            </a:r>
            <a:r>
              <a:rPr lang="en-US" sz="1500" dirty="0" err="1">
                <a:latin typeface="Open Sans"/>
                <a:ea typeface="Calibri"/>
                <a:cs typeface="Calibri"/>
              </a:rPr>
              <a:t>działania</a:t>
            </a:r>
            <a:r>
              <a:rPr lang="en-US" sz="1500" dirty="0">
                <a:latin typeface="Open Sans"/>
                <a:ea typeface="Calibri"/>
                <a:cs typeface="Calibri"/>
              </a:rPr>
              <a:t> </a:t>
            </a:r>
            <a:r>
              <a:rPr lang="en-US" sz="1500" dirty="0" err="1">
                <a:latin typeface="Open Sans"/>
                <a:ea typeface="Calibri"/>
                <a:cs typeface="Calibri"/>
              </a:rPr>
              <a:t>dla</a:t>
            </a:r>
            <a:r>
              <a:rPr lang="en-US" sz="1500" dirty="0">
                <a:latin typeface="Open Sans"/>
                <a:ea typeface="Calibri"/>
                <a:cs typeface="Calibri"/>
              </a:rPr>
              <a:t> </a:t>
            </a:r>
            <a:r>
              <a:rPr lang="en-US" sz="1500" dirty="0" err="1">
                <a:latin typeface="Open Sans"/>
                <a:ea typeface="Calibri"/>
                <a:cs typeface="Calibri"/>
              </a:rPr>
              <a:t>rodziny</a:t>
            </a:r>
            <a:r>
              <a:rPr lang="en-US" sz="1500" dirty="0">
                <a:latin typeface="Open Sans"/>
                <a:ea typeface="Calibri"/>
                <a:cs typeface="Calibri"/>
              </a:rPr>
              <a:t>,</a:t>
            </a:r>
          </a:p>
          <a:p>
            <a:pPr marL="285750" indent="-285750">
              <a:lnSpc>
                <a:spcPct val="100000"/>
              </a:lnSpc>
              <a:buFont typeface="Arial,Sans-Serif"/>
              <a:buChar char="•"/>
            </a:pPr>
            <a:r>
              <a:rPr lang="en-US" sz="1500" dirty="0" err="1">
                <a:latin typeface="Open Sans"/>
                <a:ea typeface="Calibri"/>
                <a:cs typeface="Calibri"/>
              </a:rPr>
              <a:t>jakie</a:t>
            </a:r>
            <a:r>
              <a:rPr lang="en-US" sz="1500" dirty="0">
                <a:latin typeface="Open Sans"/>
                <a:ea typeface="Calibri"/>
                <a:cs typeface="Calibri"/>
              </a:rPr>
              <a:t> </a:t>
            </a:r>
            <a:r>
              <a:rPr lang="en-US" sz="1500" dirty="0" err="1">
                <a:latin typeface="Open Sans"/>
                <a:ea typeface="Calibri"/>
                <a:cs typeface="Calibri"/>
              </a:rPr>
              <a:t>są</a:t>
            </a:r>
            <a:r>
              <a:rPr lang="en-US" sz="1500" dirty="0">
                <a:latin typeface="Open Sans"/>
                <a:ea typeface="Calibri"/>
                <a:cs typeface="Calibri"/>
              </a:rPr>
              <a:t> </a:t>
            </a:r>
            <a:r>
              <a:rPr lang="en-US" sz="1500" dirty="0" err="1">
                <a:latin typeface="Open Sans"/>
                <a:ea typeface="Calibri"/>
                <a:cs typeface="Calibri"/>
              </a:rPr>
              <a:t>zasady</a:t>
            </a:r>
            <a:r>
              <a:rPr lang="en-US" sz="1500" dirty="0">
                <a:latin typeface="Open Sans"/>
                <a:ea typeface="Calibri"/>
                <a:cs typeface="Calibri"/>
              </a:rPr>
              <a:t> </a:t>
            </a:r>
            <a:r>
              <a:rPr lang="en-US" sz="1500" dirty="0" err="1">
                <a:latin typeface="Open Sans"/>
                <a:ea typeface="Calibri"/>
                <a:cs typeface="Calibri"/>
              </a:rPr>
              <a:t>ewakuacji</a:t>
            </a:r>
            <a:r>
              <a:rPr lang="en-US" sz="1500" dirty="0">
                <a:latin typeface="Open Sans"/>
                <a:ea typeface="Calibri"/>
                <a:cs typeface="Calibri"/>
              </a:rPr>
              <a:t> </a:t>
            </a:r>
            <a:r>
              <a:rPr lang="en-US" sz="1500" dirty="0" err="1">
                <a:latin typeface="Open Sans"/>
                <a:ea typeface="Calibri"/>
                <a:cs typeface="Calibri"/>
              </a:rPr>
              <a:t>oraz</a:t>
            </a:r>
            <a:r>
              <a:rPr lang="en-US" sz="1500" dirty="0">
                <a:latin typeface="Open Sans"/>
                <a:ea typeface="Calibri"/>
                <a:cs typeface="Calibri"/>
              </a:rPr>
              <a:t> </a:t>
            </a:r>
            <a:r>
              <a:rPr lang="en-US" sz="1500" dirty="0" err="1">
                <a:latin typeface="Open Sans"/>
                <a:ea typeface="Calibri"/>
                <a:cs typeface="Calibri"/>
              </a:rPr>
              <a:t>wspierania</a:t>
            </a:r>
            <a:r>
              <a:rPr lang="en-US" sz="1500" dirty="0">
                <a:latin typeface="Open Sans"/>
                <a:ea typeface="Calibri"/>
                <a:cs typeface="Calibri"/>
              </a:rPr>
              <a:t> </a:t>
            </a:r>
            <a:r>
              <a:rPr lang="en-US" sz="1500" dirty="0" err="1">
                <a:latin typeface="Open Sans"/>
                <a:ea typeface="Calibri"/>
                <a:cs typeface="Calibri"/>
              </a:rPr>
              <a:t>osób</a:t>
            </a:r>
            <a:endParaRPr lang="en-US" sz="1500" dirty="0">
              <a:latin typeface="Open Sans"/>
              <a:ea typeface="Calibri"/>
              <a:cs typeface="Calibri"/>
            </a:endParaRPr>
          </a:p>
          <a:p>
            <a:pPr>
              <a:lnSpc>
                <a:spcPct val="100000"/>
              </a:lnSpc>
            </a:pPr>
            <a:r>
              <a:rPr lang="en-US" sz="1500" dirty="0">
                <a:latin typeface="Open Sans"/>
                <a:ea typeface="Calibri"/>
                <a:cs typeface="Calibri"/>
              </a:rPr>
              <a:t>       o </a:t>
            </a:r>
            <a:r>
              <a:rPr lang="en-US" sz="1500" dirty="0" err="1">
                <a:latin typeface="Open Sans"/>
                <a:ea typeface="Calibri"/>
                <a:cs typeface="Calibri"/>
              </a:rPr>
              <a:t>szczególnych</a:t>
            </a:r>
            <a:r>
              <a:rPr lang="en-US" sz="1500" dirty="0">
                <a:latin typeface="Open Sans"/>
                <a:ea typeface="Calibri"/>
                <a:cs typeface="Calibri"/>
              </a:rPr>
              <a:t> </a:t>
            </a:r>
            <a:r>
              <a:rPr lang="en-US" sz="1500" dirty="0" err="1">
                <a:latin typeface="Open Sans"/>
                <a:ea typeface="Calibri"/>
                <a:cs typeface="Calibri"/>
              </a:rPr>
              <a:t>potrzebach</a:t>
            </a:r>
            <a:r>
              <a:rPr lang="en-US" sz="1500" dirty="0">
                <a:latin typeface="Open Sans"/>
                <a:ea typeface="Calibri"/>
                <a:cs typeface="Calibri"/>
              </a:rPr>
              <a:t>,</a:t>
            </a:r>
          </a:p>
          <a:p>
            <a:pPr marL="285750" indent="-285750">
              <a:lnSpc>
                <a:spcPct val="100000"/>
              </a:lnSpc>
              <a:buFont typeface="Arial,Sans-Serif"/>
              <a:buChar char="•"/>
            </a:pPr>
            <a:r>
              <a:rPr lang="en-US" sz="1500" dirty="0" err="1">
                <a:latin typeface="Open Sans"/>
                <a:ea typeface="Calibri"/>
                <a:cs typeface="Calibri"/>
              </a:rPr>
              <a:t>jakie</a:t>
            </a:r>
            <a:r>
              <a:rPr lang="en-US" sz="1500" dirty="0">
                <a:latin typeface="Open Sans"/>
                <a:ea typeface="Calibri"/>
                <a:cs typeface="Calibri"/>
              </a:rPr>
              <a:t> </a:t>
            </a:r>
            <a:r>
              <a:rPr lang="en-US" sz="1500" dirty="0" err="1">
                <a:latin typeface="Open Sans"/>
                <a:ea typeface="Calibri"/>
                <a:cs typeface="Calibri"/>
              </a:rPr>
              <a:t>są</a:t>
            </a:r>
            <a:r>
              <a:rPr lang="en-US" sz="1500" dirty="0">
                <a:latin typeface="Open Sans"/>
                <a:ea typeface="Calibri"/>
                <a:cs typeface="Calibri"/>
              </a:rPr>
              <a:t> </a:t>
            </a:r>
            <a:r>
              <a:rPr lang="en-US" sz="1500" dirty="0" err="1">
                <a:latin typeface="Open Sans"/>
                <a:ea typeface="Calibri"/>
                <a:cs typeface="Calibri"/>
              </a:rPr>
              <a:t>zasady</a:t>
            </a:r>
            <a:r>
              <a:rPr lang="en-US" sz="1500" dirty="0">
                <a:latin typeface="Open Sans"/>
                <a:ea typeface="Calibri"/>
                <a:cs typeface="Calibri"/>
              </a:rPr>
              <a:t> </a:t>
            </a:r>
            <a:r>
              <a:rPr lang="en-US" sz="1500" dirty="0" err="1">
                <a:latin typeface="Open Sans"/>
                <a:ea typeface="Calibri"/>
                <a:cs typeface="Calibri"/>
              </a:rPr>
              <a:t>udzielania</a:t>
            </a:r>
            <a:r>
              <a:rPr lang="en-US" sz="1500" dirty="0">
                <a:latin typeface="Open Sans"/>
                <a:ea typeface="Calibri"/>
                <a:cs typeface="Calibri"/>
              </a:rPr>
              <a:t> </a:t>
            </a:r>
            <a:r>
              <a:rPr lang="en-US" sz="1500" dirty="0" err="1">
                <a:latin typeface="Open Sans"/>
                <a:ea typeface="Calibri"/>
                <a:cs typeface="Calibri"/>
              </a:rPr>
              <a:t>pierwszej</a:t>
            </a:r>
            <a:r>
              <a:rPr lang="en-US" sz="1500" dirty="0">
                <a:latin typeface="Open Sans"/>
                <a:ea typeface="Calibri"/>
                <a:cs typeface="Calibri"/>
              </a:rPr>
              <a:t> </a:t>
            </a:r>
            <a:r>
              <a:rPr lang="en-US" sz="1500" dirty="0" err="1">
                <a:latin typeface="Open Sans"/>
                <a:ea typeface="Calibri"/>
                <a:cs typeface="Calibri"/>
              </a:rPr>
              <a:t>pomocy</a:t>
            </a:r>
            <a:r>
              <a:rPr lang="en-US" sz="1500" dirty="0">
                <a:latin typeface="Open Sans"/>
                <a:ea typeface="Calibri"/>
                <a:cs typeface="Calibri"/>
              </a:rPr>
              <a:t> </a:t>
            </a:r>
          </a:p>
          <a:p>
            <a:pPr>
              <a:lnSpc>
                <a:spcPct val="100000"/>
              </a:lnSpc>
            </a:pPr>
            <a:r>
              <a:rPr lang="en-US" sz="1500" dirty="0">
                <a:latin typeface="Open Sans"/>
                <a:ea typeface="Calibri"/>
                <a:cs typeface="Calibri"/>
              </a:rPr>
              <a:t>      </a:t>
            </a:r>
            <a:r>
              <a:rPr lang="en-US" sz="1500" dirty="0" err="1">
                <a:latin typeface="Open Sans"/>
                <a:ea typeface="Calibri"/>
                <a:cs typeface="Calibri"/>
              </a:rPr>
              <a:t>i</a:t>
            </a:r>
            <a:r>
              <a:rPr lang="en-US" sz="1500" dirty="0">
                <a:latin typeface="Open Sans"/>
                <a:ea typeface="Calibri"/>
                <a:cs typeface="Calibri"/>
              </a:rPr>
              <a:t> </a:t>
            </a:r>
            <a:r>
              <a:rPr lang="en-US" sz="1500" dirty="0" err="1">
                <a:latin typeface="Open Sans"/>
                <a:ea typeface="Calibri"/>
                <a:cs typeface="Calibri"/>
              </a:rPr>
              <a:t>pierwszej</a:t>
            </a:r>
            <a:r>
              <a:rPr lang="en-US" sz="1500" dirty="0">
                <a:latin typeface="Open Sans"/>
                <a:ea typeface="Calibri"/>
                <a:cs typeface="Calibri"/>
              </a:rPr>
              <a:t> </a:t>
            </a:r>
            <a:r>
              <a:rPr lang="en-US" sz="1500" dirty="0" err="1">
                <a:latin typeface="Open Sans"/>
                <a:ea typeface="Calibri"/>
                <a:cs typeface="Calibri"/>
              </a:rPr>
              <a:t>pomocy</a:t>
            </a:r>
            <a:r>
              <a:rPr lang="en-US" sz="1500" dirty="0">
                <a:latin typeface="Open Sans"/>
                <a:ea typeface="Calibri"/>
                <a:cs typeface="Calibri"/>
              </a:rPr>
              <a:t> </a:t>
            </a:r>
            <a:r>
              <a:rPr lang="en-US" sz="1500" dirty="0" err="1">
                <a:latin typeface="Open Sans"/>
                <a:ea typeface="Calibri"/>
                <a:cs typeface="Calibri"/>
              </a:rPr>
              <a:t>psychologicznej</a:t>
            </a:r>
            <a:r>
              <a:rPr lang="en-US" sz="1500" dirty="0">
                <a:latin typeface="Open Sans"/>
                <a:ea typeface="Calibri"/>
                <a:cs typeface="Calibri"/>
              </a:rPr>
              <a:t>,</a:t>
            </a:r>
          </a:p>
          <a:p>
            <a:pPr marL="285750" indent="-285750">
              <a:lnSpc>
                <a:spcPct val="100000"/>
              </a:lnSpc>
              <a:buFont typeface="Arial,Sans-Serif"/>
              <a:buChar char="•"/>
            </a:pPr>
            <a:r>
              <a:rPr lang="en-US" sz="1500" dirty="0" err="1">
                <a:latin typeface="Open Sans"/>
                <a:ea typeface="Calibri"/>
                <a:cs typeface="Calibri"/>
              </a:rPr>
              <a:t>jak</a:t>
            </a:r>
            <a:r>
              <a:rPr lang="en-US" sz="1500" dirty="0">
                <a:latin typeface="Open Sans"/>
                <a:ea typeface="Calibri"/>
                <a:cs typeface="Calibri"/>
              </a:rPr>
              <a:t> </a:t>
            </a:r>
            <a:r>
              <a:rPr lang="en-US" sz="1500" dirty="0" err="1">
                <a:latin typeface="Open Sans"/>
                <a:ea typeface="Calibri"/>
                <a:cs typeface="Calibri"/>
              </a:rPr>
              <a:t>działać</a:t>
            </a:r>
            <a:r>
              <a:rPr lang="en-US" sz="1500" dirty="0">
                <a:latin typeface="Open Sans"/>
                <a:ea typeface="Calibri"/>
                <a:cs typeface="Calibri"/>
              </a:rPr>
              <a:t> </a:t>
            </a:r>
            <a:r>
              <a:rPr lang="en-US" sz="1500" dirty="0" err="1">
                <a:latin typeface="Open Sans"/>
                <a:ea typeface="Calibri"/>
                <a:cs typeface="Calibri"/>
              </a:rPr>
              <a:t>razem</a:t>
            </a:r>
            <a:r>
              <a:rPr lang="en-US" sz="1500" dirty="0">
                <a:latin typeface="Open Sans"/>
                <a:ea typeface="Calibri"/>
                <a:cs typeface="Calibri"/>
              </a:rPr>
              <a:t> z </a:t>
            </a:r>
            <a:r>
              <a:rPr lang="en-US" sz="1500" dirty="0" err="1">
                <a:latin typeface="Open Sans"/>
                <a:ea typeface="Calibri"/>
                <a:cs typeface="Calibri"/>
              </a:rPr>
              <a:t>sąsiadami</a:t>
            </a:r>
            <a:r>
              <a:rPr lang="en-US" sz="1500" dirty="0">
                <a:latin typeface="Open Sans"/>
                <a:ea typeface="Calibri"/>
                <a:cs typeface="Calibri"/>
              </a:rPr>
              <a:t> </a:t>
            </a:r>
            <a:r>
              <a:rPr lang="en-US" sz="1500" dirty="0" err="1">
                <a:latin typeface="Open Sans"/>
                <a:ea typeface="Calibri"/>
                <a:cs typeface="Calibri"/>
              </a:rPr>
              <a:t>i</a:t>
            </a:r>
            <a:r>
              <a:rPr lang="en-US" sz="1500" dirty="0">
                <a:latin typeface="Open Sans"/>
                <a:ea typeface="Calibri"/>
                <a:cs typeface="Calibri"/>
              </a:rPr>
              <a:t> </a:t>
            </a:r>
            <a:r>
              <a:rPr lang="en-US" sz="1500" dirty="0" err="1">
                <a:latin typeface="Open Sans"/>
                <a:ea typeface="Calibri"/>
                <a:cs typeface="Calibri"/>
              </a:rPr>
              <a:t>społecznością</a:t>
            </a:r>
            <a:r>
              <a:rPr lang="en-US" sz="1500" dirty="0">
                <a:latin typeface="Open Sans"/>
                <a:ea typeface="Calibri"/>
                <a:cs typeface="Calibri"/>
              </a:rPr>
              <a:t> w </a:t>
            </a:r>
            <a:r>
              <a:rPr lang="en-US" sz="1500" dirty="0" err="1">
                <a:latin typeface="Open Sans"/>
                <a:ea typeface="Calibri"/>
                <a:cs typeface="Calibri"/>
              </a:rPr>
              <a:t>czasie</a:t>
            </a:r>
            <a:r>
              <a:rPr lang="en-US" sz="1500" dirty="0">
                <a:latin typeface="Open Sans"/>
                <a:ea typeface="Calibri"/>
                <a:cs typeface="Calibri"/>
              </a:rPr>
              <a:t> </a:t>
            </a:r>
            <a:r>
              <a:rPr lang="en-US" sz="1500" dirty="0" err="1">
                <a:latin typeface="Open Sans"/>
                <a:ea typeface="Calibri"/>
                <a:cs typeface="Calibri"/>
              </a:rPr>
              <a:t>kryzysu</a:t>
            </a:r>
            <a:r>
              <a:rPr lang="en-US" sz="1500" dirty="0">
                <a:latin typeface="Open Sans"/>
                <a:ea typeface="Calibri"/>
                <a:cs typeface="Calibri"/>
              </a:rPr>
              <a:t>.</a:t>
            </a:r>
          </a:p>
          <a:p>
            <a:pPr>
              <a:lnSpc>
                <a:spcPct val="100000"/>
              </a:lnSpc>
            </a:pPr>
            <a:endParaRPr lang="pl-PL" sz="1500" dirty="0">
              <a:latin typeface="Open Sans"/>
              <a:ea typeface="Calibri"/>
              <a:cs typeface="Calibri"/>
            </a:endParaRPr>
          </a:p>
          <a:p>
            <a:pPr>
              <a:lnSpc>
                <a:spcPct val="100000"/>
              </a:lnSpc>
            </a:pPr>
            <a:r>
              <a:rPr lang="pl-PL" sz="1500" b="1" dirty="0">
                <a:latin typeface="Open Sans"/>
                <a:ea typeface="Calibri"/>
                <a:cs typeface="Calibri"/>
              </a:rPr>
              <a:t>Link do poradnika:</a:t>
            </a:r>
            <a:endParaRPr lang="pl-PL" sz="1500" dirty="0">
              <a:latin typeface="Open Sans"/>
              <a:ea typeface="Calibri"/>
              <a:cs typeface="Calibri"/>
            </a:endParaRPr>
          </a:p>
          <a:p>
            <a:pPr marL="228600" indent="-228600"/>
            <a:r>
              <a:rPr lang="pl" sz="1500" dirty="0">
                <a:latin typeface="Open Sans"/>
                <a:ea typeface="Calibri"/>
                <a:cs typeface="Calibri"/>
                <a:hlinkClick r:id="rId3"/>
              </a:rPr>
              <a:t>poradnik-bezpieczenstwa_pl.pdf</a:t>
            </a:r>
            <a:endParaRPr lang="pl-PL" sz="1500" dirty="0">
              <a:latin typeface="Open Sans"/>
              <a:ea typeface="Calibri"/>
              <a:cs typeface="Calibri"/>
            </a:endParaRPr>
          </a:p>
          <a:p>
            <a:endParaRPr lang="en-US" dirty="0">
              <a:ea typeface="Calibri"/>
              <a:cs typeface="Calibri"/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B4D37DA3-0C1A-DBCB-7699-4F7BD3FC838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43805" y="2966939"/>
            <a:ext cx="5513659" cy="3104805"/>
          </a:xfrm>
          <a:prstGeom prst="rect">
            <a:avLst/>
          </a:prstGeom>
        </p:spPr>
      </p:pic>
      <p:pic>
        <p:nvPicPr>
          <p:cNvPr id="7" name="Obraz 6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7E6421E4-FDFD-2999-C2DA-3F7D70904AE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3509" y="393347"/>
            <a:ext cx="1114425" cy="1047750"/>
          </a:xfrm>
          <a:prstGeom prst="rect">
            <a:avLst/>
          </a:prstGeom>
        </p:spPr>
      </p:pic>
      <p:grpSp>
        <p:nvGrpSpPr>
          <p:cNvPr id="8" name="Grupa 20">
            <a:extLst>
              <a:ext uri="{FF2B5EF4-FFF2-40B4-BE49-F238E27FC236}">
                <a16:creationId xmlns:a16="http://schemas.microsoft.com/office/drawing/2014/main" id="{01F7BCDE-B65B-D910-6540-72DE384C03A7}"/>
              </a:ext>
            </a:extLst>
          </p:cNvPr>
          <p:cNvGrpSpPr/>
          <p:nvPr/>
        </p:nvGrpSpPr>
        <p:grpSpPr>
          <a:xfrm>
            <a:off x="5873190" y="6071928"/>
            <a:ext cx="6153743" cy="793778"/>
            <a:chOff x="6097307" y="6167978"/>
            <a:chExt cx="6153743" cy="793778"/>
          </a:xfrm>
        </p:grpSpPr>
        <p:pic>
          <p:nvPicPr>
            <p:cNvPr id="5" name="Obraz 152">
              <a:extLst>
                <a:ext uri="{FF2B5EF4-FFF2-40B4-BE49-F238E27FC236}">
                  <a16:creationId xmlns:a16="http://schemas.microsoft.com/office/drawing/2014/main" id="{D4323753-F063-0A6B-9E29-896018F54DEE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6097307" y="6167978"/>
              <a:ext cx="2336988" cy="793778"/>
            </a:xfrm>
            <a:prstGeom prst="rect">
              <a:avLst/>
            </a:prstGeom>
          </p:spPr>
        </p:pic>
        <p:sp>
          <p:nvSpPr>
            <p:cNvPr id="6" name="pole tekstowe 12">
              <a:extLst>
                <a:ext uri="{FF2B5EF4-FFF2-40B4-BE49-F238E27FC236}">
                  <a16:creationId xmlns:a16="http://schemas.microsoft.com/office/drawing/2014/main" id="{0FD5B55E-24F2-927F-6D19-BEF6DA5E423E}"/>
                </a:ext>
              </a:extLst>
            </p:cNvPr>
            <p:cNvSpPr txBox="1"/>
            <p:nvPr/>
          </p:nvSpPr>
          <p:spPr>
            <a:xfrm>
              <a:off x="8437732" y="6283712"/>
              <a:ext cx="3813318" cy="553998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1441587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C97A3F57-A338-0DB6-23A3-26D74CB1D461}"/>
              </a:ext>
            </a:extLst>
          </p:cNvPr>
          <p:cNvSpPr/>
          <p:nvPr/>
        </p:nvSpPr>
        <p:spPr>
          <a:xfrm>
            <a:off x="337458" y="123565"/>
            <a:ext cx="11521816" cy="117375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F7C9A7AA-CA4D-8145-8CBF-3BF966E43FC7}"/>
              </a:ext>
            </a:extLst>
          </p:cNvPr>
          <p:cNvSpPr txBox="1">
            <a:spLocks/>
          </p:cNvSpPr>
          <p:nvPr/>
        </p:nvSpPr>
        <p:spPr>
          <a:xfrm>
            <a:off x="1692226" y="266356"/>
            <a:ext cx="9331802" cy="900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32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TRZY FILARY NASZEGO DZIAŁANIA</a:t>
            </a:r>
          </a:p>
        </p:txBody>
      </p:sp>
      <p:sp>
        <p:nvSpPr>
          <p:cNvPr id="7" name="Prostokąt 6">
            <a:extLst>
              <a:ext uri="{FF2B5EF4-FFF2-40B4-BE49-F238E27FC236}">
                <a16:creationId xmlns:a16="http://schemas.microsoft.com/office/drawing/2014/main" id="{DF8EC4BC-1723-FC46-F355-5F4519F78F2E}"/>
              </a:ext>
            </a:extLst>
          </p:cNvPr>
          <p:cNvSpPr/>
          <p:nvPr/>
        </p:nvSpPr>
        <p:spPr>
          <a:xfrm>
            <a:off x="877162" y="1555831"/>
            <a:ext cx="3485794" cy="477692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pic>
        <p:nvPicPr>
          <p:cNvPr id="32" name="Obraz 31" descr="Obraz zawierający szkic, Ludzka twarz, rysowanie, portret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F4FAEB9C-73FE-67CD-3F33-968FA842235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440" y="2006090"/>
            <a:ext cx="4376056" cy="4376056"/>
          </a:xfrm>
          <a:prstGeom prst="rect">
            <a:avLst/>
          </a:prstGeom>
        </p:spPr>
      </p:pic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257266CE-5064-956D-6CCB-5D7E0E94CB5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96090268"/>
              </p:ext>
            </p:extLst>
          </p:nvPr>
        </p:nvGraphicFramePr>
        <p:xfrm>
          <a:off x="5103573" y="1442824"/>
          <a:ext cx="5987293" cy="47769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3" name="Obraz 22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1487788F-AB8D-F9E2-96B4-4C97ED794D8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4519" y="188439"/>
            <a:ext cx="1114425" cy="1047750"/>
          </a:xfrm>
          <a:prstGeom prst="rect">
            <a:avLst/>
          </a:prstGeom>
        </p:spPr>
      </p:pic>
      <p:grpSp>
        <p:nvGrpSpPr>
          <p:cNvPr id="21" name="Grupa 20">
            <a:extLst>
              <a:ext uri="{FF2B5EF4-FFF2-40B4-BE49-F238E27FC236}">
                <a16:creationId xmlns:a16="http://schemas.microsoft.com/office/drawing/2014/main" id="{56BB1C25-961A-A6D3-41A9-AFF012D73A34}"/>
              </a:ext>
            </a:extLst>
          </p:cNvPr>
          <p:cNvGrpSpPr/>
          <p:nvPr/>
        </p:nvGrpSpPr>
        <p:grpSpPr>
          <a:xfrm>
            <a:off x="6097307" y="6167978"/>
            <a:ext cx="6153743" cy="793778"/>
            <a:chOff x="6097307" y="6167978"/>
            <a:chExt cx="6153743" cy="793778"/>
          </a:xfrm>
        </p:grpSpPr>
        <p:pic>
          <p:nvPicPr>
            <p:cNvPr id="153" name="Obraz 152">
              <a:extLst>
                <a:ext uri="{FF2B5EF4-FFF2-40B4-BE49-F238E27FC236}">
                  <a16:creationId xmlns:a16="http://schemas.microsoft.com/office/drawing/2014/main" id="{AABF1AE8-0915-6DF1-1504-2460E670FEC9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6097307" y="6167978"/>
              <a:ext cx="2336988" cy="793778"/>
            </a:xfrm>
            <a:prstGeom prst="rect">
              <a:avLst/>
            </a:prstGeom>
          </p:spPr>
        </p:pic>
        <p:sp>
          <p:nvSpPr>
            <p:cNvPr id="13" name="pole tekstowe 12">
              <a:extLst>
                <a:ext uri="{FF2B5EF4-FFF2-40B4-BE49-F238E27FC236}">
                  <a16:creationId xmlns:a16="http://schemas.microsoft.com/office/drawing/2014/main" id="{BDFA03BD-63AD-0F45-359D-0A323CF7D806}"/>
                </a:ext>
              </a:extLst>
            </p:cNvPr>
            <p:cNvSpPr txBox="1"/>
            <p:nvPr/>
          </p:nvSpPr>
          <p:spPr>
            <a:xfrm>
              <a:off x="8437732" y="6283712"/>
              <a:ext cx="3813318" cy="553998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173260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151EF3-3CC4-8542-F022-66367432DE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wal 5">
            <a:extLst>
              <a:ext uri="{FF2B5EF4-FFF2-40B4-BE49-F238E27FC236}">
                <a16:creationId xmlns:a16="http://schemas.microsoft.com/office/drawing/2014/main" id="{7AE8B212-95A7-2663-B2CA-772D976A03AB}"/>
              </a:ext>
            </a:extLst>
          </p:cNvPr>
          <p:cNvSpPr/>
          <p:nvPr/>
        </p:nvSpPr>
        <p:spPr>
          <a:xfrm>
            <a:off x="11055927" y="1"/>
            <a:ext cx="1136073" cy="1168794"/>
          </a:xfrm>
          <a:prstGeom prst="ellipse">
            <a:avLst/>
          </a:prstGeom>
          <a:solidFill>
            <a:srgbClr val="D2301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cxnSp>
        <p:nvCxnSpPr>
          <p:cNvPr id="7" name="Łącznik prosty 6">
            <a:extLst>
              <a:ext uri="{FF2B5EF4-FFF2-40B4-BE49-F238E27FC236}">
                <a16:creationId xmlns:a16="http://schemas.microsoft.com/office/drawing/2014/main" id="{19ADE4C8-A9D1-C281-B895-BA1A7791A090}"/>
              </a:ext>
            </a:extLst>
          </p:cNvPr>
          <p:cNvCxnSpPr>
            <a:cxnSpLocks/>
          </p:cNvCxnSpPr>
          <p:nvPr/>
        </p:nvCxnSpPr>
        <p:spPr>
          <a:xfrm>
            <a:off x="6747979" y="5689205"/>
            <a:ext cx="4478362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amka 7">
            <a:extLst>
              <a:ext uri="{FF2B5EF4-FFF2-40B4-BE49-F238E27FC236}">
                <a16:creationId xmlns:a16="http://schemas.microsoft.com/office/drawing/2014/main" id="{E9119FAA-54E3-EF74-C043-D7005F6747F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frame">
            <a:avLst>
              <a:gd name="adj1" fmla="val 3611"/>
            </a:avLst>
          </a:prstGeom>
          <a:solidFill>
            <a:srgbClr val="D23015"/>
          </a:solidFill>
          <a:ln>
            <a:solidFill>
              <a:srgbClr val="D2301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>
              <a:solidFill>
                <a:schemeClr val="tx1"/>
              </a:solidFill>
            </a:endParaRPr>
          </a:p>
        </p:txBody>
      </p:sp>
      <p:sp>
        <p:nvSpPr>
          <p:cNvPr id="2" name="Tytuł 1">
            <a:extLst>
              <a:ext uri="{FF2B5EF4-FFF2-40B4-BE49-F238E27FC236}">
                <a16:creationId xmlns:a16="http://schemas.microsoft.com/office/drawing/2014/main" id="{1096DAA1-DB60-0546-A173-527B993BB958}"/>
              </a:ext>
            </a:extLst>
          </p:cNvPr>
          <p:cNvSpPr txBox="1">
            <a:spLocks/>
          </p:cNvSpPr>
          <p:nvPr/>
        </p:nvSpPr>
        <p:spPr>
          <a:xfrm>
            <a:off x="3542890" y="469375"/>
            <a:ext cx="5106219" cy="2097446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</a:pPr>
            <a:r>
              <a:rPr lang="pl-PL" sz="4000" b="1">
                <a:solidFill>
                  <a:srgbClr val="D23015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WYTYCZNE</a:t>
            </a:r>
          </a:p>
        </p:txBody>
      </p:sp>
      <p:cxnSp>
        <p:nvCxnSpPr>
          <p:cNvPr id="11" name="Łącznik prosty 10">
            <a:extLst>
              <a:ext uri="{FF2B5EF4-FFF2-40B4-BE49-F238E27FC236}">
                <a16:creationId xmlns:a16="http://schemas.microsoft.com/office/drawing/2014/main" id="{D91E0538-F95C-4C3D-BCAA-696954DFB1EC}"/>
              </a:ext>
            </a:extLst>
          </p:cNvPr>
          <p:cNvCxnSpPr>
            <a:cxnSpLocks/>
          </p:cNvCxnSpPr>
          <p:nvPr/>
        </p:nvCxnSpPr>
        <p:spPr>
          <a:xfrm>
            <a:off x="3986248" y="1987534"/>
            <a:ext cx="4020567" cy="0"/>
          </a:xfrm>
          <a:prstGeom prst="line">
            <a:avLst/>
          </a:prstGeom>
          <a:ln w="38100">
            <a:solidFill>
              <a:srgbClr val="D2301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Obraz 14" descr="Obraz zawierający Czcionka, diagram, Grafika, lini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5F75DE2B-6257-7562-4B8D-47DEB516F64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6744" y="2918511"/>
            <a:ext cx="2579008" cy="2613704"/>
          </a:xfrm>
          <a:prstGeom prst="rect">
            <a:avLst/>
          </a:prstGeom>
        </p:spPr>
      </p:pic>
      <p:pic>
        <p:nvPicPr>
          <p:cNvPr id="16" name="Obraz 15" descr="Obraz zawierający logo, symbol, Czcionka, Grafik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F3B2B534-6533-304C-2C06-6B33044B70A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75036" y="2562148"/>
            <a:ext cx="3569605" cy="3408973"/>
          </a:xfrm>
          <a:prstGeom prst="rect">
            <a:avLst/>
          </a:prstGeom>
        </p:spPr>
      </p:pic>
      <p:pic>
        <p:nvPicPr>
          <p:cNvPr id="5" name="Obraz 4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5E7DF57F-CA75-AAC1-00D6-1C788722D50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129962" y="90311"/>
            <a:ext cx="981075" cy="990600"/>
          </a:xfrm>
          <a:prstGeom prst="rect">
            <a:avLst/>
          </a:prstGeom>
        </p:spPr>
      </p:pic>
      <p:grpSp>
        <p:nvGrpSpPr>
          <p:cNvPr id="13" name="Grupa 20">
            <a:extLst>
              <a:ext uri="{FF2B5EF4-FFF2-40B4-BE49-F238E27FC236}">
                <a16:creationId xmlns:a16="http://schemas.microsoft.com/office/drawing/2014/main" id="{E106A024-7BC9-9584-CD28-FDC641561CD7}"/>
              </a:ext>
            </a:extLst>
          </p:cNvPr>
          <p:cNvGrpSpPr/>
          <p:nvPr/>
        </p:nvGrpSpPr>
        <p:grpSpPr>
          <a:xfrm>
            <a:off x="276474" y="188395"/>
            <a:ext cx="6153743" cy="793778"/>
            <a:chOff x="6097307" y="6167978"/>
            <a:chExt cx="6153743" cy="793778"/>
          </a:xfrm>
        </p:grpSpPr>
        <p:pic>
          <p:nvPicPr>
            <p:cNvPr id="10" name="Obraz 152">
              <a:extLst>
                <a:ext uri="{FF2B5EF4-FFF2-40B4-BE49-F238E27FC236}">
                  <a16:creationId xmlns:a16="http://schemas.microsoft.com/office/drawing/2014/main" id="{F8133413-6465-B705-A246-53028EA95CED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6097307" y="6167978"/>
              <a:ext cx="2336988" cy="793778"/>
            </a:xfrm>
            <a:prstGeom prst="rect">
              <a:avLst/>
            </a:prstGeom>
          </p:spPr>
        </p:pic>
        <p:sp>
          <p:nvSpPr>
            <p:cNvPr id="12" name="pole tekstowe 12">
              <a:extLst>
                <a:ext uri="{FF2B5EF4-FFF2-40B4-BE49-F238E27FC236}">
                  <a16:creationId xmlns:a16="http://schemas.microsoft.com/office/drawing/2014/main" id="{92A1F41E-3052-8239-3ACF-B66A80764B1C}"/>
                </a:ext>
              </a:extLst>
            </p:cNvPr>
            <p:cNvSpPr txBox="1"/>
            <p:nvPr/>
          </p:nvSpPr>
          <p:spPr>
            <a:xfrm>
              <a:off x="8437732" y="6283712"/>
              <a:ext cx="3813318" cy="553998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6649363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4AFD20-5559-48BF-AF37-5E2F94D0FC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4A2C41C1-D638-D59B-7D80-24224CCE7960}"/>
              </a:ext>
            </a:extLst>
          </p:cNvPr>
          <p:cNvSpPr/>
          <p:nvPr/>
        </p:nvSpPr>
        <p:spPr>
          <a:xfrm>
            <a:off x="337458" y="328473"/>
            <a:ext cx="11521816" cy="117375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5CDB037A-5FA3-08DF-C835-86C29EAC41FA}"/>
              </a:ext>
            </a:extLst>
          </p:cNvPr>
          <p:cNvSpPr txBox="1">
            <a:spLocks/>
          </p:cNvSpPr>
          <p:nvPr/>
        </p:nvSpPr>
        <p:spPr>
          <a:xfrm>
            <a:off x="1640998" y="464860"/>
            <a:ext cx="9363333" cy="900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32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SŁOWNICZEK</a:t>
            </a:r>
          </a:p>
        </p:txBody>
      </p:sp>
      <p:graphicFrame>
        <p:nvGraphicFramePr>
          <p:cNvPr id="9" name="Diagram 8">
            <a:extLst>
              <a:ext uri="{FF2B5EF4-FFF2-40B4-BE49-F238E27FC236}">
                <a16:creationId xmlns:a16="http://schemas.microsoft.com/office/drawing/2014/main" id="{BA6C9A95-4FAF-7A3F-507B-72748B3202F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22403039"/>
              </p:ext>
            </p:extLst>
          </p:nvPr>
        </p:nvGraphicFramePr>
        <p:xfrm>
          <a:off x="4205515" y="2133597"/>
          <a:ext cx="3780970" cy="40047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10" name="Diagram 9">
            <a:extLst>
              <a:ext uri="{FF2B5EF4-FFF2-40B4-BE49-F238E27FC236}">
                <a16:creationId xmlns:a16="http://schemas.microsoft.com/office/drawing/2014/main" id="{1C871D25-5343-02BA-A351-DC0066B82D9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97952798"/>
              </p:ext>
            </p:extLst>
          </p:nvPr>
        </p:nvGraphicFramePr>
        <p:xfrm>
          <a:off x="8073572" y="2133598"/>
          <a:ext cx="3780970" cy="40047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77E178E7-0DDD-B309-2A72-45732CFC00D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62090731"/>
              </p:ext>
            </p:extLst>
          </p:nvPr>
        </p:nvGraphicFramePr>
        <p:xfrm>
          <a:off x="337458" y="2133597"/>
          <a:ext cx="3780970" cy="40047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pic>
        <p:nvPicPr>
          <p:cNvPr id="50" name="Obraz 49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F6E5BD1B-B131-4E34-6216-C9D0CC9C2A4B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483129" y="421922"/>
            <a:ext cx="981075" cy="990600"/>
          </a:xfrm>
          <a:prstGeom prst="rect">
            <a:avLst/>
          </a:prstGeom>
        </p:spPr>
      </p:pic>
      <p:grpSp>
        <p:nvGrpSpPr>
          <p:cNvPr id="31" name="Grupa 30">
            <a:extLst>
              <a:ext uri="{FF2B5EF4-FFF2-40B4-BE49-F238E27FC236}">
                <a16:creationId xmlns:a16="http://schemas.microsoft.com/office/drawing/2014/main" id="{831A5DA7-F01E-AAD5-1360-44C14B05EE25}"/>
              </a:ext>
            </a:extLst>
          </p:cNvPr>
          <p:cNvGrpSpPr/>
          <p:nvPr/>
        </p:nvGrpSpPr>
        <p:grpSpPr>
          <a:xfrm>
            <a:off x="6097307" y="6134274"/>
            <a:ext cx="6100827" cy="793778"/>
            <a:chOff x="6097307" y="6167978"/>
            <a:chExt cx="6100827" cy="793778"/>
          </a:xfrm>
        </p:grpSpPr>
        <p:pic>
          <p:nvPicPr>
            <p:cNvPr id="29" name="Obraz 28">
              <a:extLst>
                <a:ext uri="{FF2B5EF4-FFF2-40B4-BE49-F238E27FC236}">
                  <a16:creationId xmlns:a16="http://schemas.microsoft.com/office/drawing/2014/main" id="{FBA56E14-49B4-D1E3-374F-9201AAD113E8}"/>
                </a:ext>
              </a:extLst>
            </p:cNvPr>
            <p:cNvPicPr>
              <a:picLocks noChangeAspect="1"/>
            </p:cNvPicPr>
            <p:nvPr/>
          </p:nvPicPr>
          <p:blipFill>
            <a:blip r:embed="rId18"/>
            <a:stretch>
              <a:fillRect/>
            </a:stretch>
          </p:blipFill>
          <p:spPr>
            <a:xfrm>
              <a:off x="6097307" y="6167978"/>
              <a:ext cx="2336988" cy="793778"/>
            </a:xfrm>
            <a:prstGeom prst="rect">
              <a:avLst/>
            </a:prstGeom>
          </p:spPr>
        </p:pic>
        <p:sp>
          <p:nvSpPr>
            <p:cNvPr id="30" name="pole tekstowe 29">
              <a:extLst>
                <a:ext uri="{FF2B5EF4-FFF2-40B4-BE49-F238E27FC236}">
                  <a16:creationId xmlns:a16="http://schemas.microsoft.com/office/drawing/2014/main" id="{ABC37961-B1CD-62A3-494D-EE44D562EB0C}"/>
                </a:ext>
              </a:extLst>
            </p:cNvPr>
            <p:cNvSpPr txBox="1"/>
            <p:nvPr/>
          </p:nvSpPr>
          <p:spPr>
            <a:xfrm>
              <a:off x="8437732" y="6262546"/>
              <a:ext cx="3760402" cy="553998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7081868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4AFD20-5559-48BF-AF37-5E2F94D0FC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4A2C41C1-D638-D59B-7D80-24224CCE7960}"/>
              </a:ext>
            </a:extLst>
          </p:cNvPr>
          <p:cNvSpPr/>
          <p:nvPr/>
        </p:nvSpPr>
        <p:spPr>
          <a:xfrm>
            <a:off x="337458" y="328473"/>
            <a:ext cx="11521816" cy="117375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5CDB037A-5FA3-08DF-C835-86C29EAC41FA}"/>
              </a:ext>
            </a:extLst>
          </p:cNvPr>
          <p:cNvSpPr txBox="1">
            <a:spLocks/>
          </p:cNvSpPr>
          <p:nvPr/>
        </p:nvSpPr>
        <p:spPr>
          <a:xfrm>
            <a:off x="1640998" y="464860"/>
            <a:ext cx="9363333" cy="900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32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SŁOWNICZEK</a:t>
            </a:r>
          </a:p>
        </p:txBody>
      </p:sp>
      <p:pic>
        <p:nvPicPr>
          <p:cNvPr id="50" name="Obraz 49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F6E5BD1B-B131-4E34-6216-C9D0CC9C2A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29" y="421922"/>
            <a:ext cx="981075" cy="990600"/>
          </a:xfrm>
          <a:prstGeom prst="rect">
            <a:avLst/>
          </a:prstGeom>
        </p:spPr>
      </p:pic>
      <p:grpSp>
        <p:nvGrpSpPr>
          <p:cNvPr id="31" name="Grupa 30">
            <a:extLst>
              <a:ext uri="{FF2B5EF4-FFF2-40B4-BE49-F238E27FC236}">
                <a16:creationId xmlns:a16="http://schemas.microsoft.com/office/drawing/2014/main" id="{831A5DA7-F01E-AAD5-1360-44C14B05EE25}"/>
              </a:ext>
            </a:extLst>
          </p:cNvPr>
          <p:cNvGrpSpPr/>
          <p:nvPr/>
        </p:nvGrpSpPr>
        <p:grpSpPr>
          <a:xfrm>
            <a:off x="6097307" y="6134274"/>
            <a:ext cx="6100827" cy="793778"/>
            <a:chOff x="6097307" y="6167978"/>
            <a:chExt cx="6100827" cy="793778"/>
          </a:xfrm>
        </p:grpSpPr>
        <p:pic>
          <p:nvPicPr>
            <p:cNvPr id="29" name="Obraz 28">
              <a:extLst>
                <a:ext uri="{FF2B5EF4-FFF2-40B4-BE49-F238E27FC236}">
                  <a16:creationId xmlns:a16="http://schemas.microsoft.com/office/drawing/2014/main" id="{FBA56E14-49B4-D1E3-374F-9201AAD113E8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6097307" y="6167978"/>
              <a:ext cx="2336988" cy="793778"/>
            </a:xfrm>
            <a:prstGeom prst="rect">
              <a:avLst/>
            </a:prstGeom>
          </p:spPr>
        </p:pic>
        <p:sp>
          <p:nvSpPr>
            <p:cNvPr id="30" name="pole tekstowe 29">
              <a:extLst>
                <a:ext uri="{FF2B5EF4-FFF2-40B4-BE49-F238E27FC236}">
                  <a16:creationId xmlns:a16="http://schemas.microsoft.com/office/drawing/2014/main" id="{ABC37961-B1CD-62A3-494D-EE44D562EB0C}"/>
                </a:ext>
              </a:extLst>
            </p:cNvPr>
            <p:cNvSpPr txBox="1"/>
            <p:nvPr/>
          </p:nvSpPr>
          <p:spPr>
            <a:xfrm>
              <a:off x="8437732" y="6262546"/>
              <a:ext cx="3760402" cy="553998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  <p:grpSp>
        <p:nvGrpSpPr>
          <p:cNvPr id="11" name="Grupa 10">
            <a:extLst>
              <a:ext uri="{FF2B5EF4-FFF2-40B4-BE49-F238E27FC236}">
                <a16:creationId xmlns:a16="http://schemas.microsoft.com/office/drawing/2014/main" id="{CF2AABB0-BE38-407A-8C27-62F39AF880BF}"/>
              </a:ext>
            </a:extLst>
          </p:cNvPr>
          <p:cNvGrpSpPr/>
          <p:nvPr/>
        </p:nvGrpSpPr>
        <p:grpSpPr>
          <a:xfrm>
            <a:off x="317658" y="1882414"/>
            <a:ext cx="11521816" cy="360000"/>
            <a:chOff x="145671" y="0"/>
            <a:chExt cx="2646679" cy="590400"/>
          </a:xfrm>
        </p:grpSpPr>
        <p:sp>
          <p:nvSpPr>
            <p:cNvPr id="12" name="Prostokąt: zaokrąglone rogi 11">
              <a:extLst>
                <a:ext uri="{FF2B5EF4-FFF2-40B4-BE49-F238E27FC236}">
                  <a16:creationId xmlns:a16="http://schemas.microsoft.com/office/drawing/2014/main" id="{A06FC261-0873-4CD5-80AA-9C757DCFCF8E}"/>
                </a:ext>
              </a:extLst>
            </p:cNvPr>
            <p:cNvSpPr/>
            <p:nvPr/>
          </p:nvSpPr>
          <p:spPr>
            <a:xfrm>
              <a:off x="145671" y="0"/>
              <a:ext cx="2646679" cy="590400"/>
            </a:xfrm>
            <a:prstGeom prst="roundRect">
              <a:avLst/>
            </a:prstGeom>
            <a:solidFill>
              <a:srgbClr val="D23015"/>
            </a:solidFill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rgbClr r="0" g="0" b="0"/>
            </a:fillRef>
            <a:effectRef idx="2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3" name="Prostokąt: zaokrąglone rogi 4">
              <a:extLst>
                <a:ext uri="{FF2B5EF4-FFF2-40B4-BE49-F238E27FC236}">
                  <a16:creationId xmlns:a16="http://schemas.microsoft.com/office/drawing/2014/main" id="{0F3E6434-B75A-4696-820A-091C00121265}"/>
                </a:ext>
              </a:extLst>
            </p:cNvPr>
            <p:cNvSpPr txBox="1"/>
            <p:nvPr/>
          </p:nvSpPr>
          <p:spPr>
            <a:xfrm>
              <a:off x="145671" y="28821"/>
              <a:ext cx="2617858" cy="532757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00038" tIns="0" rIns="100038" bIns="0" numCol="1" spcCol="1270" anchor="ctr" anchorCtr="0">
              <a:noAutofit/>
            </a:bodyPr>
            <a:lstStyle/>
            <a:p>
              <a:pPr marL="0" lvl="0" indent="0" defTabSz="8890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pl-PL" kern="1200" dirty="0">
                  <a:latin typeface="Open Sans" panose="020B0606030504020204" pitchFamily="34" charset="0"/>
                  <a:ea typeface="Open Sans" panose="020B0606030504020204" pitchFamily="34" charset="0"/>
                  <a:cs typeface="Open Sans" panose="020B0606030504020204" pitchFamily="34" charset="0"/>
                </a:rPr>
                <a:t>AED -</a:t>
              </a:r>
              <a:r>
                <a:rPr lang="pl-PL" b="0" i="0" kern="1200" dirty="0"/>
                <a:t>, czyli po polsku Automatyczny Defibrylator Zewnętrzny</a:t>
              </a:r>
              <a:endParaRPr lang="pl-PL" kern="12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endParaRPr>
            </a:p>
          </p:txBody>
        </p:sp>
      </p:grpSp>
      <p:grpSp>
        <p:nvGrpSpPr>
          <p:cNvPr id="14" name="Grupa 13">
            <a:extLst>
              <a:ext uri="{FF2B5EF4-FFF2-40B4-BE49-F238E27FC236}">
                <a16:creationId xmlns:a16="http://schemas.microsoft.com/office/drawing/2014/main" id="{45BB3E88-BA42-40B8-939C-6C8D5F8337E2}"/>
              </a:ext>
            </a:extLst>
          </p:cNvPr>
          <p:cNvGrpSpPr/>
          <p:nvPr/>
        </p:nvGrpSpPr>
        <p:grpSpPr>
          <a:xfrm>
            <a:off x="317658" y="2343930"/>
            <a:ext cx="12610942" cy="360000"/>
            <a:chOff x="189048" y="32205"/>
            <a:chExt cx="2896119" cy="915120"/>
          </a:xfrm>
        </p:grpSpPr>
        <p:sp>
          <p:nvSpPr>
            <p:cNvPr id="15" name="Prostokąt: zaokrąglone rogi 14">
              <a:extLst>
                <a:ext uri="{FF2B5EF4-FFF2-40B4-BE49-F238E27FC236}">
                  <a16:creationId xmlns:a16="http://schemas.microsoft.com/office/drawing/2014/main" id="{555ED316-BA6E-4034-8767-D27B76A3D2EE}"/>
                </a:ext>
              </a:extLst>
            </p:cNvPr>
            <p:cNvSpPr/>
            <p:nvPr/>
          </p:nvSpPr>
          <p:spPr>
            <a:xfrm>
              <a:off x="189048" y="32205"/>
              <a:ext cx="2646679" cy="915120"/>
            </a:xfrm>
            <a:prstGeom prst="roundRect">
              <a:avLst/>
            </a:prstGeom>
            <a:solidFill>
              <a:srgbClr val="D23015"/>
            </a:solidFill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rgbClr r="0" g="0" b="0"/>
            </a:fillRef>
            <a:effectRef idx="2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anchor="ctr" anchorCtr="0"/>
            <a:lstStyle/>
            <a:p>
              <a:endParaRPr lang="pl-PL" dirty="0"/>
            </a:p>
          </p:txBody>
        </p:sp>
        <p:sp>
          <p:nvSpPr>
            <p:cNvPr id="16" name="Prostokąt: zaokrąglone rogi 4">
              <a:extLst>
                <a:ext uri="{FF2B5EF4-FFF2-40B4-BE49-F238E27FC236}">
                  <a16:creationId xmlns:a16="http://schemas.microsoft.com/office/drawing/2014/main" id="{DDC2D7E9-67CB-48B5-BE6B-692F8D963B4A}"/>
                </a:ext>
              </a:extLst>
            </p:cNvPr>
            <p:cNvSpPr txBox="1"/>
            <p:nvPr/>
          </p:nvSpPr>
          <p:spPr>
            <a:xfrm>
              <a:off x="193595" y="32205"/>
              <a:ext cx="2891572" cy="825776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00038" tIns="0" rIns="100038" bIns="0" numCol="1" spcCol="1270" anchor="ctr" anchorCtr="0">
              <a:noAutofit/>
            </a:bodyPr>
            <a:lstStyle/>
            <a:p>
              <a:pPr lvl="0" defTabSz="8890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pl-PL" kern="1200" dirty="0">
                  <a:latin typeface="Open Sans" panose="020B0606030504020204" pitchFamily="34" charset="0"/>
                  <a:ea typeface="Open Sans" panose="020B0606030504020204" pitchFamily="34" charset="0"/>
                  <a:cs typeface="Open Sans" panose="020B0606030504020204" pitchFamily="34" charset="0"/>
                </a:rPr>
                <a:t>ASA - </a:t>
              </a:r>
              <a:r>
                <a:rPr lang="pl-PL" dirty="0"/>
                <a:t>kwasu acetylosalicylowego (ang. </a:t>
              </a:r>
              <a:r>
                <a:rPr lang="pl-PL" dirty="0" err="1"/>
                <a:t>acetylsalicylic</a:t>
              </a:r>
              <a:r>
                <a:rPr lang="pl-PL" dirty="0"/>
                <a:t> </a:t>
              </a:r>
              <a:r>
                <a:rPr lang="pl-PL" dirty="0" err="1"/>
                <a:t>acid</a:t>
              </a:r>
              <a:r>
                <a:rPr lang="pl-PL" dirty="0"/>
                <a:t>), popularnego leku przeciwzapalnego/bólowego/gorączkowego</a:t>
              </a:r>
              <a:endParaRPr lang="pl-PL" kern="12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endParaRPr>
            </a:p>
          </p:txBody>
        </p:sp>
      </p:grpSp>
      <p:grpSp>
        <p:nvGrpSpPr>
          <p:cNvPr id="17" name="Grupa 16">
            <a:extLst>
              <a:ext uri="{FF2B5EF4-FFF2-40B4-BE49-F238E27FC236}">
                <a16:creationId xmlns:a16="http://schemas.microsoft.com/office/drawing/2014/main" id="{00BCEEC1-7DBA-48FF-8B7B-0B49F9C553E2}"/>
              </a:ext>
            </a:extLst>
          </p:cNvPr>
          <p:cNvGrpSpPr/>
          <p:nvPr/>
        </p:nvGrpSpPr>
        <p:grpSpPr>
          <a:xfrm>
            <a:off x="317658" y="2805446"/>
            <a:ext cx="11521816" cy="360000"/>
            <a:chOff x="189048" y="55965"/>
            <a:chExt cx="3172812" cy="1918800"/>
          </a:xfrm>
        </p:grpSpPr>
        <p:sp>
          <p:nvSpPr>
            <p:cNvPr id="18" name="Prostokąt: zaokrąglone rogi 17">
              <a:extLst>
                <a:ext uri="{FF2B5EF4-FFF2-40B4-BE49-F238E27FC236}">
                  <a16:creationId xmlns:a16="http://schemas.microsoft.com/office/drawing/2014/main" id="{9FCBCEF4-BEE9-4AF7-AD56-9564D65820D4}"/>
                </a:ext>
              </a:extLst>
            </p:cNvPr>
            <p:cNvSpPr/>
            <p:nvPr/>
          </p:nvSpPr>
          <p:spPr>
            <a:xfrm>
              <a:off x="189048" y="55965"/>
              <a:ext cx="3172812" cy="1918800"/>
            </a:xfrm>
            <a:prstGeom prst="roundRect">
              <a:avLst/>
            </a:prstGeom>
            <a:solidFill>
              <a:srgbClr val="D23015"/>
            </a:solidFill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rgbClr r="0" g="0" b="0"/>
            </a:fillRef>
            <a:effectRef idx="2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9" name="Prostokąt: zaokrąglone rogi 4">
              <a:extLst>
                <a:ext uri="{FF2B5EF4-FFF2-40B4-BE49-F238E27FC236}">
                  <a16:creationId xmlns:a16="http://schemas.microsoft.com/office/drawing/2014/main" id="{57824E61-BFE5-416F-9322-FD0D8EB0B60C}"/>
                </a:ext>
              </a:extLst>
            </p:cNvPr>
            <p:cNvSpPr txBox="1"/>
            <p:nvPr/>
          </p:nvSpPr>
          <p:spPr>
            <a:xfrm>
              <a:off x="194500" y="149634"/>
              <a:ext cx="3073692" cy="1731466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00038" tIns="0" rIns="100038" bIns="0" numCol="1" spcCol="1270" anchor="ctr" anchorCtr="0">
              <a:noAutofit/>
            </a:bodyPr>
            <a:lstStyle/>
            <a:p>
              <a:pPr lvl="0" defTabSz="8890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pl-PL" kern="1200" dirty="0">
                  <a:latin typeface="Open Sans" panose="020B0606030504020204" pitchFamily="34" charset="0"/>
                  <a:ea typeface="Open Sans" panose="020B0606030504020204" pitchFamily="34" charset="0"/>
                  <a:cs typeface="Open Sans" panose="020B0606030504020204" pitchFamily="34" charset="0"/>
                </a:rPr>
                <a:t>BLS - </a:t>
              </a:r>
              <a:r>
                <a:rPr lang="pl-PL" dirty="0"/>
                <a:t>Basic Life </a:t>
              </a:r>
              <a:r>
                <a:rPr lang="pl-PL" dirty="0" err="1"/>
                <a:t>Support</a:t>
              </a:r>
              <a:r>
                <a:rPr lang="pl-PL" kern="1200" dirty="0">
                  <a:latin typeface="Open Sans" panose="020B0606030504020204" pitchFamily="34" charset="0"/>
                  <a:ea typeface="Open Sans" panose="020B0606030504020204" pitchFamily="34" charset="0"/>
                  <a:cs typeface="Open Sans" panose="020B0606030504020204" pitchFamily="34" charset="0"/>
                </a:rPr>
                <a:t>, RKO - </a:t>
              </a:r>
              <a:r>
                <a:rPr lang="pl-PL" dirty="0"/>
                <a:t>Resuscytacja krążeniowo-oddechowa</a:t>
              </a:r>
              <a:endParaRPr lang="pl-PL" kern="12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endParaRPr>
            </a:p>
          </p:txBody>
        </p:sp>
      </p:grpSp>
      <p:grpSp>
        <p:nvGrpSpPr>
          <p:cNvPr id="20" name="Grupa 19">
            <a:extLst>
              <a:ext uri="{FF2B5EF4-FFF2-40B4-BE49-F238E27FC236}">
                <a16:creationId xmlns:a16="http://schemas.microsoft.com/office/drawing/2014/main" id="{888F2F7E-6D25-40DA-A12F-51ADB9E99BEB}"/>
              </a:ext>
            </a:extLst>
          </p:cNvPr>
          <p:cNvGrpSpPr/>
          <p:nvPr/>
        </p:nvGrpSpPr>
        <p:grpSpPr>
          <a:xfrm>
            <a:off x="317658" y="3266956"/>
            <a:ext cx="11521816" cy="360000"/>
            <a:chOff x="189048" y="42166"/>
            <a:chExt cx="2646679" cy="885600"/>
          </a:xfrm>
        </p:grpSpPr>
        <p:sp>
          <p:nvSpPr>
            <p:cNvPr id="21" name="Prostokąt: zaokrąglone rogi 20">
              <a:extLst>
                <a:ext uri="{FF2B5EF4-FFF2-40B4-BE49-F238E27FC236}">
                  <a16:creationId xmlns:a16="http://schemas.microsoft.com/office/drawing/2014/main" id="{1C96E6D7-CBD3-4672-8269-B4043C112EA0}"/>
                </a:ext>
              </a:extLst>
            </p:cNvPr>
            <p:cNvSpPr/>
            <p:nvPr/>
          </p:nvSpPr>
          <p:spPr>
            <a:xfrm>
              <a:off x="189048" y="42166"/>
              <a:ext cx="2646679" cy="885600"/>
            </a:xfrm>
            <a:prstGeom prst="roundRect">
              <a:avLst/>
            </a:prstGeom>
            <a:solidFill>
              <a:srgbClr val="D23015"/>
            </a:solidFill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rgbClr r="0" g="0" b="0"/>
            </a:fillRef>
            <a:effectRef idx="2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2" name="Prostokąt: zaokrąglone rogi 4">
              <a:extLst>
                <a:ext uri="{FF2B5EF4-FFF2-40B4-BE49-F238E27FC236}">
                  <a16:creationId xmlns:a16="http://schemas.microsoft.com/office/drawing/2014/main" id="{91C16A8E-5714-4C56-B245-379B54270D75}"/>
                </a:ext>
              </a:extLst>
            </p:cNvPr>
            <p:cNvSpPr txBox="1"/>
            <p:nvPr/>
          </p:nvSpPr>
          <p:spPr>
            <a:xfrm>
              <a:off x="193596" y="85398"/>
              <a:ext cx="2598900" cy="799138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00038" tIns="0" rIns="100038" bIns="0" numCol="1" spcCol="1270" anchor="ctr" anchorCtr="0">
              <a:noAutofit/>
            </a:bodyPr>
            <a:lstStyle/>
            <a:p>
              <a:pPr lvl="0" defTabSz="1333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pl-PL" kern="1200" dirty="0">
                  <a:latin typeface="Open Sans" panose="020B0606030504020204" pitchFamily="34" charset="0"/>
                  <a:ea typeface="Open Sans" panose="020B0606030504020204" pitchFamily="34" charset="0"/>
                  <a:cs typeface="Open Sans" panose="020B0606030504020204" pitchFamily="34" charset="0"/>
                </a:rPr>
                <a:t>NZK - </a:t>
              </a:r>
              <a:r>
                <a:rPr lang="pl-PL" dirty="0"/>
                <a:t>Nagłe zatrzymanie krążenia</a:t>
              </a:r>
              <a:endParaRPr lang="pl-PL" kern="12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endParaRPr>
            </a:p>
          </p:txBody>
        </p:sp>
      </p:grpSp>
      <p:grpSp>
        <p:nvGrpSpPr>
          <p:cNvPr id="23" name="Grupa 22">
            <a:extLst>
              <a:ext uri="{FF2B5EF4-FFF2-40B4-BE49-F238E27FC236}">
                <a16:creationId xmlns:a16="http://schemas.microsoft.com/office/drawing/2014/main" id="{B249D9C4-A0C1-4074-ACCB-C5F0133DAC3D}"/>
              </a:ext>
            </a:extLst>
          </p:cNvPr>
          <p:cNvGrpSpPr/>
          <p:nvPr/>
        </p:nvGrpSpPr>
        <p:grpSpPr>
          <a:xfrm>
            <a:off x="317658" y="4178837"/>
            <a:ext cx="11521816" cy="360000"/>
            <a:chOff x="189048" y="338626"/>
            <a:chExt cx="2646679" cy="1151280"/>
          </a:xfrm>
        </p:grpSpPr>
        <p:sp>
          <p:nvSpPr>
            <p:cNvPr id="24" name="Prostokąt: zaokrąglone rogi 23">
              <a:extLst>
                <a:ext uri="{FF2B5EF4-FFF2-40B4-BE49-F238E27FC236}">
                  <a16:creationId xmlns:a16="http://schemas.microsoft.com/office/drawing/2014/main" id="{1AE3E2E0-DA20-4382-87C0-2AF8937CBFD9}"/>
                </a:ext>
              </a:extLst>
            </p:cNvPr>
            <p:cNvSpPr/>
            <p:nvPr/>
          </p:nvSpPr>
          <p:spPr>
            <a:xfrm>
              <a:off x="189048" y="338626"/>
              <a:ext cx="2646679" cy="1151280"/>
            </a:xfrm>
            <a:prstGeom prst="roundRect">
              <a:avLst/>
            </a:prstGeom>
            <a:solidFill>
              <a:srgbClr val="D23015"/>
            </a:solidFill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rgbClr r="0" g="0" b="0"/>
            </a:fillRef>
            <a:effectRef idx="2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5" name="Prostokąt: zaokrąglone rogi 4">
              <a:extLst>
                <a:ext uri="{FF2B5EF4-FFF2-40B4-BE49-F238E27FC236}">
                  <a16:creationId xmlns:a16="http://schemas.microsoft.com/office/drawing/2014/main" id="{943F7C29-2638-443C-9E31-94E5BD3E7CCF}"/>
                </a:ext>
              </a:extLst>
            </p:cNvPr>
            <p:cNvSpPr txBox="1"/>
            <p:nvPr/>
          </p:nvSpPr>
          <p:spPr>
            <a:xfrm>
              <a:off x="197058" y="394828"/>
              <a:ext cx="2582469" cy="1038877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00038" tIns="0" rIns="100038" bIns="0" numCol="1" spcCol="1270" anchor="ctr" anchorCtr="0">
              <a:noAutofit/>
            </a:bodyPr>
            <a:lstStyle/>
            <a:p>
              <a:pPr lvl="0" defTabSz="17335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pl-PL" kern="1200" dirty="0">
                  <a:latin typeface="Open Sans" panose="020B0606030504020204" pitchFamily="34" charset="0"/>
                  <a:ea typeface="Open Sans" panose="020B0606030504020204" pitchFamily="34" charset="0"/>
                  <a:cs typeface="Open Sans" panose="020B0606030504020204" pitchFamily="34" charset="0"/>
                </a:rPr>
                <a:t>ROSC - </a:t>
              </a:r>
              <a:r>
                <a:rPr lang="en-US" dirty="0"/>
                <a:t>(ang. </a:t>
              </a:r>
              <a:r>
                <a:rPr lang="en-US" i="1" dirty="0"/>
                <a:t>Return of Spontaneous Circulation</a:t>
              </a:r>
              <a:r>
                <a:rPr lang="en-US" dirty="0"/>
                <a:t>) to </a:t>
              </a:r>
              <a:r>
                <a:rPr lang="en-US" dirty="0" err="1"/>
                <a:t>powrót</a:t>
              </a:r>
              <a:r>
                <a:rPr lang="en-US" dirty="0"/>
                <a:t> </a:t>
              </a:r>
              <a:r>
                <a:rPr lang="en-US" dirty="0" err="1"/>
                <a:t>spontanicznego</a:t>
              </a:r>
              <a:r>
                <a:rPr lang="en-US" dirty="0"/>
                <a:t> </a:t>
              </a:r>
              <a:r>
                <a:rPr lang="en-US" dirty="0" err="1"/>
                <a:t>krążenia</a:t>
              </a:r>
              <a:endParaRPr lang="pl-PL" kern="12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endParaRPr>
            </a:p>
          </p:txBody>
        </p:sp>
      </p:grpSp>
      <p:grpSp>
        <p:nvGrpSpPr>
          <p:cNvPr id="26" name="Grupa 25">
            <a:extLst>
              <a:ext uri="{FF2B5EF4-FFF2-40B4-BE49-F238E27FC236}">
                <a16:creationId xmlns:a16="http://schemas.microsoft.com/office/drawing/2014/main" id="{CEFD3CC1-4020-450D-AA69-2697600B2EA4}"/>
              </a:ext>
            </a:extLst>
          </p:cNvPr>
          <p:cNvGrpSpPr/>
          <p:nvPr/>
        </p:nvGrpSpPr>
        <p:grpSpPr>
          <a:xfrm>
            <a:off x="317658" y="3728472"/>
            <a:ext cx="11521816" cy="360000"/>
            <a:chOff x="189048" y="1223146"/>
            <a:chExt cx="3172812" cy="1151280"/>
          </a:xfrm>
        </p:grpSpPr>
        <p:sp>
          <p:nvSpPr>
            <p:cNvPr id="27" name="Prostokąt: zaokrąglone rogi 26">
              <a:extLst>
                <a:ext uri="{FF2B5EF4-FFF2-40B4-BE49-F238E27FC236}">
                  <a16:creationId xmlns:a16="http://schemas.microsoft.com/office/drawing/2014/main" id="{7B801CAD-864A-44B9-A5F7-7328FBC3617D}"/>
                </a:ext>
              </a:extLst>
            </p:cNvPr>
            <p:cNvSpPr/>
            <p:nvPr/>
          </p:nvSpPr>
          <p:spPr>
            <a:xfrm>
              <a:off x="189048" y="1223146"/>
              <a:ext cx="3172812" cy="1151280"/>
            </a:xfrm>
            <a:prstGeom prst="roundRect">
              <a:avLst/>
            </a:prstGeom>
            <a:solidFill>
              <a:srgbClr val="D23015"/>
            </a:solidFill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rgbClr r="0" g="0" b="0"/>
            </a:fillRef>
            <a:effectRef idx="2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8" name="Prostokąt: zaokrąglone rogi 4">
              <a:extLst>
                <a:ext uri="{FF2B5EF4-FFF2-40B4-BE49-F238E27FC236}">
                  <a16:creationId xmlns:a16="http://schemas.microsoft.com/office/drawing/2014/main" id="{0EDA3AEE-2505-49F0-8738-E794A4D459AF}"/>
                </a:ext>
              </a:extLst>
            </p:cNvPr>
            <p:cNvSpPr txBox="1"/>
            <p:nvPr/>
          </p:nvSpPr>
          <p:spPr>
            <a:xfrm>
              <a:off x="189048" y="1279348"/>
              <a:ext cx="3116611" cy="1038877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00038" tIns="0" rIns="100038" bIns="0" numCol="1" spcCol="1270" anchor="ctr" anchorCtr="0">
              <a:noAutofit/>
            </a:bodyPr>
            <a:lstStyle/>
            <a:p>
              <a:pPr lvl="0" defTabSz="17335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pl-PL" kern="1200" dirty="0">
                  <a:latin typeface="Open Sans" panose="020B0606030504020204" pitchFamily="34" charset="0"/>
                  <a:ea typeface="Open Sans" panose="020B0606030504020204" pitchFamily="34" charset="0"/>
                  <a:cs typeface="Open Sans" panose="020B0606030504020204" pitchFamily="34" charset="0"/>
                </a:rPr>
                <a:t>ERC - </a:t>
              </a:r>
              <a:r>
                <a:rPr lang="pl-PL" dirty="0"/>
                <a:t>(</a:t>
              </a:r>
              <a:r>
                <a:rPr lang="pl-PL" dirty="0" err="1"/>
                <a:t>European</a:t>
              </a:r>
              <a:r>
                <a:rPr lang="pl-PL" dirty="0"/>
                <a:t> </a:t>
              </a:r>
              <a:r>
                <a:rPr lang="pl-PL" dirty="0" err="1"/>
                <a:t>Resuscitation</a:t>
              </a:r>
              <a:r>
                <a:rPr lang="pl-PL" dirty="0"/>
                <a:t> </a:t>
              </a:r>
              <a:r>
                <a:rPr lang="pl-PL" dirty="0" err="1"/>
                <a:t>Council</a:t>
              </a:r>
              <a:r>
                <a:rPr lang="pl-PL" dirty="0"/>
                <a:t>) - Europejska Rada Resuscytacji</a:t>
              </a:r>
              <a:r>
                <a:rPr lang="pl-PL" kern="1200" dirty="0">
                  <a:latin typeface="Open Sans" panose="020B0606030504020204" pitchFamily="34" charset="0"/>
                  <a:ea typeface="Open Sans" panose="020B0606030504020204" pitchFamily="34" charset="0"/>
                  <a:cs typeface="Open Sans" panose="020B0606030504020204" pitchFamily="34" charset="0"/>
                </a:rPr>
                <a:t>, WHO</a:t>
              </a:r>
            </a:p>
          </p:txBody>
        </p:sp>
      </p:grpSp>
      <p:grpSp>
        <p:nvGrpSpPr>
          <p:cNvPr id="32" name="Grupa 31">
            <a:extLst>
              <a:ext uri="{FF2B5EF4-FFF2-40B4-BE49-F238E27FC236}">
                <a16:creationId xmlns:a16="http://schemas.microsoft.com/office/drawing/2014/main" id="{93100FFC-CD66-4F9A-B76D-4E374CDBC8FB}"/>
              </a:ext>
            </a:extLst>
          </p:cNvPr>
          <p:cNvGrpSpPr/>
          <p:nvPr/>
        </p:nvGrpSpPr>
        <p:grpSpPr>
          <a:xfrm>
            <a:off x="317658" y="4653616"/>
            <a:ext cx="11521816" cy="360000"/>
            <a:chOff x="0" y="3119133"/>
            <a:chExt cx="2646679" cy="885600"/>
          </a:xfrm>
        </p:grpSpPr>
        <p:sp>
          <p:nvSpPr>
            <p:cNvPr id="33" name="Prostokąt: zaokrąglone rogi 32">
              <a:extLst>
                <a:ext uri="{FF2B5EF4-FFF2-40B4-BE49-F238E27FC236}">
                  <a16:creationId xmlns:a16="http://schemas.microsoft.com/office/drawing/2014/main" id="{ED11C7A0-496E-4F51-AE3A-16E199F9D010}"/>
                </a:ext>
              </a:extLst>
            </p:cNvPr>
            <p:cNvSpPr/>
            <p:nvPr/>
          </p:nvSpPr>
          <p:spPr>
            <a:xfrm>
              <a:off x="0" y="3119133"/>
              <a:ext cx="2646679" cy="885600"/>
            </a:xfrm>
            <a:prstGeom prst="roundRect">
              <a:avLst/>
            </a:prstGeom>
            <a:solidFill>
              <a:srgbClr val="D23015"/>
            </a:solidFill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rgbClr r="0" g="0" b="0"/>
            </a:fillRef>
            <a:effectRef idx="2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4" name="Prostokąt: zaokrąglone rogi 4">
              <a:extLst>
                <a:ext uri="{FF2B5EF4-FFF2-40B4-BE49-F238E27FC236}">
                  <a16:creationId xmlns:a16="http://schemas.microsoft.com/office/drawing/2014/main" id="{4790A7E1-FA30-4C1C-B1D5-2787D1491372}"/>
                </a:ext>
              </a:extLst>
            </p:cNvPr>
            <p:cNvSpPr txBox="1"/>
            <p:nvPr/>
          </p:nvSpPr>
          <p:spPr>
            <a:xfrm>
              <a:off x="8010" y="3162365"/>
              <a:ext cx="2595438" cy="799138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00038" tIns="0" rIns="100038" bIns="0" numCol="1" spcCol="1270" anchor="ctr" anchorCtr="0">
              <a:noAutofit/>
            </a:bodyPr>
            <a:lstStyle/>
            <a:p>
              <a:pPr lvl="0" defTabSz="1333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pl-PL" kern="1200" dirty="0">
                  <a:latin typeface="Open Sans" panose="020B0606030504020204" pitchFamily="34" charset="0"/>
                  <a:ea typeface="Open Sans" panose="020B0606030504020204" pitchFamily="34" charset="0"/>
                  <a:cs typeface="Open Sans" panose="020B0606030504020204" pitchFamily="34" charset="0"/>
                </a:rPr>
                <a:t>SOR - </a:t>
              </a:r>
              <a:r>
                <a:rPr lang="pl-PL" dirty="0"/>
                <a:t>szpitalny oddział ratunkowy</a:t>
              </a:r>
              <a:r>
                <a:rPr lang="pl-PL" kern="1200" dirty="0">
                  <a:latin typeface="Open Sans" panose="020B0606030504020204" pitchFamily="34" charset="0"/>
                  <a:ea typeface="Open Sans" panose="020B0606030504020204" pitchFamily="34" charset="0"/>
                  <a:cs typeface="Open Sans" panose="020B0606030504020204" pitchFamily="34" charset="0"/>
                </a:rPr>
                <a:t>, ZRM - </a:t>
              </a:r>
              <a:r>
                <a:rPr lang="pl-PL" dirty="0"/>
                <a:t>Zespoły ratownictwa medycznego</a:t>
              </a:r>
              <a:endParaRPr lang="pl-PL" kern="12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endParaRPr>
            </a:p>
          </p:txBody>
        </p:sp>
      </p:grpSp>
      <p:grpSp>
        <p:nvGrpSpPr>
          <p:cNvPr id="35" name="Grupa 34">
            <a:extLst>
              <a:ext uri="{FF2B5EF4-FFF2-40B4-BE49-F238E27FC236}">
                <a16:creationId xmlns:a16="http://schemas.microsoft.com/office/drawing/2014/main" id="{39B0A378-5884-4138-A443-6240BB9D4635}"/>
              </a:ext>
            </a:extLst>
          </p:cNvPr>
          <p:cNvGrpSpPr/>
          <p:nvPr/>
        </p:nvGrpSpPr>
        <p:grpSpPr>
          <a:xfrm>
            <a:off x="317658" y="5128395"/>
            <a:ext cx="11521816" cy="360000"/>
            <a:chOff x="189048" y="40006"/>
            <a:chExt cx="2646679" cy="1357920"/>
          </a:xfrm>
        </p:grpSpPr>
        <p:sp>
          <p:nvSpPr>
            <p:cNvPr id="36" name="Prostokąt: zaokrąglone rogi 35">
              <a:extLst>
                <a:ext uri="{FF2B5EF4-FFF2-40B4-BE49-F238E27FC236}">
                  <a16:creationId xmlns:a16="http://schemas.microsoft.com/office/drawing/2014/main" id="{F53AD8A6-0537-4994-9501-1258986F9023}"/>
                </a:ext>
              </a:extLst>
            </p:cNvPr>
            <p:cNvSpPr/>
            <p:nvPr/>
          </p:nvSpPr>
          <p:spPr>
            <a:xfrm>
              <a:off x="189048" y="40006"/>
              <a:ext cx="2646679" cy="1357920"/>
            </a:xfrm>
            <a:prstGeom prst="roundRect">
              <a:avLst/>
            </a:prstGeom>
            <a:solidFill>
              <a:srgbClr val="D23015"/>
            </a:solidFill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rgbClr r="0" g="0" b="0"/>
            </a:fillRef>
            <a:effectRef idx="2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7" name="Prostokąt: zaokrąglone rogi 4">
              <a:extLst>
                <a:ext uri="{FF2B5EF4-FFF2-40B4-BE49-F238E27FC236}">
                  <a16:creationId xmlns:a16="http://schemas.microsoft.com/office/drawing/2014/main" id="{26807B56-7E39-4818-B0E7-90E45E999DF2}"/>
                </a:ext>
              </a:extLst>
            </p:cNvPr>
            <p:cNvSpPr txBox="1"/>
            <p:nvPr/>
          </p:nvSpPr>
          <p:spPr>
            <a:xfrm>
              <a:off x="193596" y="106295"/>
              <a:ext cx="2575843" cy="1225346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00038" tIns="0" rIns="100038" bIns="0" numCol="1" spcCol="1270" anchor="ctr" anchorCtr="0">
              <a:noAutofit/>
            </a:bodyPr>
            <a:lstStyle/>
            <a:p>
              <a:pPr lvl="0" defTabSz="20447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pl-PL" dirty="0">
                  <a:latin typeface="Open Sans" panose="020B0606030504020204" pitchFamily="34" charset="0"/>
                  <a:ea typeface="Open Sans" panose="020B0606030504020204" pitchFamily="34" charset="0"/>
                  <a:cs typeface="Open Sans" panose="020B0606030504020204" pitchFamily="34" charset="0"/>
                </a:rPr>
                <a:t>PRM - Państwowe Ratownictwo Medyczne</a:t>
              </a:r>
              <a:endParaRPr lang="pl-PL" kern="12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endParaRPr>
            </a:p>
          </p:txBody>
        </p:sp>
      </p:grpSp>
      <p:grpSp>
        <p:nvGrpSpPr>
          <p:cNvPr id="38" name="Grupa 37">
            <a:extLst>
              <a:ext uri="{FF2B5EF4-FFF2-40B4-BE49-F238E27FC236}">
                <a16:creationId xmlns:a16="http://schemas.microsoft.com/office/drawing/2014/main" id="{153BEE9C-32D0-4974-8B02-A44F02A7979F}"/>
              </a:ext>
            </a:extLst>
          </p:cNvPr>
          <p:cNvGrpSpPr/>
          <p:nvPr/>
        </p:nvGrpSpPr>
        <p:grpSpPr>
          <a:xfrm>
            <a:off x="317658" y="5591600"/>
            <a:ext cx="11521816" cy="360000"/>
            <a:chOff x="189048" y="1063306"/>
            <a:chExt cx="3056702" cy="1387440"/>
          </a:xfrm>
        </p:grpSpPr>
        <p:sp>
          <p:nvSpPr>
            <p:cNvPr id="39" name="Prostokąt: zaokrąglone rogi 38">
              <a:extLst>
                <a:ext uri="{FF2B5EF4-FFF2-40B4-BE49-F238E27FC236}">
                  <a16:creationId xmlns:a16="http://schemas.microsoft.com/office/drawing/2014/main" id="{DBF628D5-8B29-4193-B305-4ED59E189070}"/>
                </a:ext>
              </a:extLst>
            </p:cNvPr>
            <p:cNvSpPr/>
            <p:nvPr/>
          </p:nvSpPr>
          <p:spPr>
            <a:xfrm>
              <a:off x="189048" y="1063306"/>
              <a:ext cx="3056702" cy="1387440"/>
            </a:xfrm>
            <a:prstGeom prst="roundRect">
              <a:avLst/>
            </a:prstGeom>
            <a:solidFill>
              <a:srgbClr val="D23015"/>
            </a:solidFill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rgbClr r="0" g="0" b="0"/>
            </a:fillRef>
            <a:effectRef idx="2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0" name="Prostokąt: zaokrąglone rogi 4">
              <a:extLst>
                <a:ext uri="{FF2B5EF4-FFF2-40B4-BE49-F238E27FC236}">
                  <a16:creationId xmlns:a16="http://schemas.microsoft.com/office/drawing/2014/main" id="{CACD6080-0BA7-4BF0-B685-AC2A296FD0AD}"/>
                </a:ext>
              </a:extLst>
            </p:cNvPr>
            <p:cNvSpPr txBox="1"/>
            <p:nvPr/>
          </p:nvSpPr>
          <p:spPr>
            <a:xfrm>
              <a:off x="198298" y="1131036"/>
              <a:ext cx="2979723" cy="1251983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00038" tIns="0" rIns="100038" bIns="0" numCol="1" spcCol="1270" anchor="ctr" anchorCtr="0">
              <a:noAutofit/>
            </a:bodyPr>
            <a:lstStyle/>
            <a:p>
              <a:pPr lvl="0" defTabSz="20891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pl-PL" kern="1200" dirty="0">
                  <a:latin typeface="Open Sans" panose="020B0606030504020204" pitchFamily="34" charset="0"/>
                  <a:ea typeface="Open Sans" panose="020B0606030504020204" pitchFamily="34" charset="0"/>
                  <a:cs typeface="Open Sans" panose="020B0606030504020204" pitchFamily="34" charset="0"/>
                </a:rPr>
                <a:t>DM - </a:t>
              </a:r>
              <a:r>
                <a:rPr lang="pl-PL" dirty="0"/>
                <a:t>(ang. </a:t>
              </a:r>
              <a:r>
                <a:rPr lang="pl-PL" dirty="0" err="1"/>
                <a:t>dermatomyositis</a:t>
              </a:r>
              <a:r>
                <a:rPr lang="pl-PL" dirty="0"/>
                <a:t>, DM) Zapalenie skórno-mięśniowe </a:t>
              </a:r>
              <a:r>
                <a:rPr lang="pl-PL" kern="1200" dirty="0">
                  <a:latin typeface="Open Sans" panose="020B0606030504020204" pitchFamily="34" charset="0"/>
                  <a:ea typeface="Open Sans" panose="020B0606030504020204" pitchFamily="34" charset="0"/>
                  <a:cs typeface="Open Sans" panose="020B0606030504020204" pitchFamily="34" charset="0"/>
                </a:rPr>
                <a:t>, CPR </a:t>
              </a:r>
              <a:r>
                <a:rPr lang="pl-PL" dirty="0"/>
                <a:t>to jeden z podstawowych markerów</a:t>
              </a:r>
              <a:endParaRPr lang="pl-PL" kern="12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731685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1627A0-11E3-D3BD-0976-F075A0E901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wal 5">
            <a:extLst>
              <a:ext uri="{FF2B5EF4-FFF2-40B4-BE49-F238E27FC236}">
                <a16:creationId xmlns:a16="http://schemas.microsoft.com/office/drawing/2014/main" id="{A01E6585-3433-419C-E64B-30846FD8D2B8}"/>
              </a:ext>
            </a:extLst>
          </p:cNvPr>
          <p:cNvSpPr/>
          <p:nvPr/>
        </p:nvSpPr>
        <p:spPr>
          <a:xfrm>
            <a:off x="11055927" y="1"/>
            <a:ext cx="1136073" cy="1168794"/>
          </a:xfrm>
          <a:prstGeom prst="ellipse">
            <a:avLst/>
          </a:prstGeom>
          <a:solidFill>
            <a:srgbClr val="D2301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0793D899-EFD7-06FE-6230-782A7C2388FD}"/>
              </a:ext>
            </a:extLst>
          </p:cNvPr>
          <p:cNvSpPr txBox="1">
            <a:spLocks/>
          </p:cNvSpPr>
          <p:nvPr/>
        </p:nvSpPr>
        <p:spPr>
          <a:xfrm>
            <a:off x="7128162" y="3428999"/>
            <a:ext cx="4495800" cy="2097446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</a:pPr>
            <a:r>
              <a:rPr lang="pl-PL" sz="3600" b="1">
                <a:solidFill>
                  <a:srgbClr val="D23015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PGI</a:t>
            </a:r>
          </a:p>
          <a:p>
            <a:pPr algn="ctr">
              <a:lnSpc>
                <a:spcPct val="100000"/>
              </a:lnSpc>
            </a:pPr>
            <a:r>
              <a:rPr lang="pl-PL" sz="2000" b="1">
                <a:solidFill>
                  <a:srgbClr val="D23015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(</a:t>
            </a:r>
            <a:r>
              <a:rPr lang="pl-PL" sz="2000" b="1" err="1">
                <a:solidFill>
                  <a:srgbClr val="D23015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Protection</a:t>
            </a:r>
            <a:r>
              <a:rPr lang="pl-PL" sz="2000" b="1">
                <a:solidFill>
                  <a:srgbClr val="D23015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, </a:t>
            </a:r>
            <a:r>
              <a:rPr lang="pl-PL" sz="2000" b="1" err="1">
                <a:solidFill>
                  <a:srgbClr val="D23015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Gender</a:t>
            </a:r>
            <a:r>
              <a:rPr lang="pl-PL" sz="2000" b="1">
                <a:solidFill>
                  <a:srgbClr val="D23015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&amp; </a:t>
            </a:r>
            <a:r>
              <a:rPr lang="pl-PL" sz="2000" b="1" err="1">
                <a:solidFill>
                  <a:srgbClr val="D23015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Inclusion</a:t>
            </a:r>
            <a:r>
              <a:rPr lang="pl-PL" sz="2000" b="1">
                <a:solidFill>
                  <a:srgbClr val="D23015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)</a:t>
            </a:r>
          </a:p>
        </p:txBody>
      </p:sp>
      <p:cxnSp>
        <p:nvCxnSpPr>
          <p:cNvPr id="7" name="Łącznik prosty 6">
            <a:extLst>
              <a:ext uri="{FF2B5EF4-FFF2-40B4-BE49-F238E27FC236}">
                <a16:creationId xmlns:a16="http://schemas.microsoft.com/office/drawing/2014/main" id="{D8B131E7-4C83-3B57-DD2A-C3ADBE54C438}"/>
              </a:ext>
            </a:extLst>
          </p:cNvPr>
          <p:cNvCxnSpPr>
            <a:cxnSpLocks/>
          </p:cNvCxnSpPr>
          <p:nvPr/>
        </p:nvCxnSpPr>
        <p:spPr>
          <a:xfrm>
            <a:off x="6747979" y="5689205"/>
            <a:ext cx="4478362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Łącznik prosty 4">
            <a:extLst>
              <a:ext uri="{FF2B5EF4-FFF2-40B4-BE49-F238E27FC236}">
                <a16:creationId xmlns:a16="http://schemas.microsoft.com/office/drawing/2014/main" id="{AF82F9F5-1E5B-1718-76EB-8B2513E30B8F}"/>
              </a:ext>
            </a:extLst>
          </p:cNvPr>
          <p:cNvCxnSpPr>
            <a:cxnSpLocks/>
          </p:cNvCxnSpPr>
          <p:nvPr/>
        </p:nvCxnSpPr>
        <p:spPr>
          <a:xfrm>
            <a:off x="7366148" y="5169660"/>
            <a:ext cx="4020567" cy="0"/>
          </a:xfrm>
          <a:prstGeom prst="line">
            <a:avLst/>
          </a:prstGeom>
          <a:ln w="38100">
            <a:solidFill>
              <a:srgbClr val="D2301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amka 7">
            <a:extLst>
              <a:ext uri="{FF2B5EF4-FFF2-40B4-BE49-F238E27FC236}">
                <a16:creationId xmlns:a16="http://schemas.microsoft.com/office/drawing/2014/main" id="{D492917F-DD0E-2A8D-9D0B-42FDF3D3EE16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frame">
            <a:avLst>
              <a:gd name="adj1" fmla="val 3611"/>
            </a:avLst>
          </a:prstGeom>
          <a:solidFill>
            <a:srgbClr val="D23015"/>
          </a:solidFill>
          <a:ln>
            <a:solidFill>
              <a:srgbClr val="D2301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>
              <a:solidFill>
                <a:schemeClr val="tx1"/>
              </a:solidFill>
            </a:endParaRPr>
          </a:p>
        </p:txBody>
      </p:sp>
      <p:graphicFrame>
        <p:nvGraphicFramePr>
          <p:cNvPr id="9" name="Diagram 8">
            <a:extLst>
              <a:ext uri="{FF2B5EF4-FFF2-40B4-BE49-F238E27FC236}">
                <a16:creationId xmlns:a16="http://schemas.microsoft.com/office/drawing/2014/main" id="{D979FB4F-1374-99D6-4651-10BC97E9BB3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00281815"/>
              </p:ext>
            </p:extLst>
          </p:nvPr>
        </p:nvGraphicFramePr>
        <p:xfrm>
          <a:off x="-241414" y="719666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0" name="pole tekstowe 9">
            <a:extLst>
              <a:ext uri="{FF2B5EF4-FFF2-40B4-BE49-F238E27FC236}">
                <a16:creationId xmlns:a16="http://schemas.microsoft.com/office/drawing/2014/main" id="{9430FC45-0553-8CA4-63C0-BBF1862C02C4}"/>
              </a:ext>
            </a:extLst>
          </p:cNvPr>
          <p:cNvSpPr txBox="1"/>
          <p:nvPr/>
        </p:nvSpPr>
        <p:spPr>
          <a:xfrm>
            <a:off x="1106461" y="5031359"/>
            <a:ext cx="283683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6600">
                <a:solidFill>
                  <a:srgbClr val="C00000"/>
                </a:solidFill>
                <a:latin typeface="Brush Script MT" panose="03060802040406070304" pitchFamily="66" charset="0"/>
              </a:rPr>
              <a:t>4 </a:t>
            </a:r>
          </a:p>
        </p:txBody>
      </p:sp>
      <p:sp>
        <p:nvSpPr>
          <p:cNvPr id="12" name="pole tekstowe 11">
            <a:extLst>
              <a:ext uri="{FF2B5EF4-FFF2-40B4-BE49-F238E27FC236}">
                <a16:creationId xmlns:a16="http://schemas.microsoft.com/office/drawing/2014/main" id="{CF1879CD-7074-D37D-F1D5-04331F05065A}"/>
              </a:ext>
            </a:extLst>
          </p:cNvPr>
          <p:cNvSpPr txBox="1"/>
          <p:nvPr/>
        </p:nvSpPr>
        <p:spPr>
          <a:xfrm>
            <a:off x="1106461" y="3606213"/>
            <a:ext cx="283683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6600">
                <a:solidFill>
                  <a:srgbClr val="C00000"/>
                </a:solidFill>
                <a:latin typeface="Brush Script MT" panose="03060802040406070304" pitchFamily="66" charset="0"/>
              </a:rPr>
              <a:t>3 </a:t>
            </a:r>
          </a:p>
        </p:txBody>
      </p:sp>
      <p:sp>
        <p:nvSpPr>
          <p:cNvPr id="13" name="pole tekstowe 12">
            <a:extLst>
              <a:ext uri="{FF2B5EF4-FFF2-40B4-BE49-F238E27FC236}">
                <a16:creationId xmlns:a16="http://schemas.microsoft.com/office/drawing/2014/main" id="{E72EC530-8165-F2FD-3684-6C339461B6C7}"/>
              </a:ext>
            </a:extLst>
          </p:cNvPr>
          <p:cNvSpPr txBox="1"/>
          <p:nvPr/>
        </p:nvSpPr>
        <p:spPr>
          <a:xfrm>
            <a:off x="1106461" y="2182090"/>
            <a:ext cx="283683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6600">
                <a:solidFill>
                  <a:srgbClr val="C00000"/>
                </a:solidFill>
                <a:latin typeface="Brush Script MT" panose="03060802040406070304" pitchFamily="66" charset="0"/>
              </a:rPr>
              <a:t>2</a:t>
            </a:r>
          </a:p>
        </p:txBody>
      </p:sp>
      <p:sp>
        <p:nvSpPr>
          <p:cNvPr id="14" name="pole tekstowe 13">
            <a:extLst>
              <a:ext uri="{FF2B5EF4-FFF2-40B4-BE49-F238E27FC236}">
                <a16:creationId xmlns:a16="http://schemas.microsoft.com/office/drawing/2014/main" id="{C37FE09E-F916-34C8-81F5-4B7BBF26A074}"/>
              </a:ext>
            </a:extLst>
          </p:cNvPr>
          <p:cNvSpPr txBox="1"/>
          <p:nvPr/>
        </p:nvSpPr>
        <p:spPr>
          <a:xfrm>
            <a:off x="1184450" y="719665"/>
            <a:ext cx="64435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6600">
                <a:solidFill>
                  <a:srgbClr val="C00000"/>
                </a:solidFill>
                <a:latin typeface="Brush Script MT" panose="03060802040406070304" pitchFamily="66" charset="0"/>
              </a:rPr>
              <a:t>1</a:t>
            </a:r>
          </a:p>
        </p:txBody>
      </p:sp>
      <p:grpSp>
        <p:nvGrpSpPr>
          <p:cNvPr id="25" name="Grupa 24">
            <a:extLst>
              <a:ext uri="{FF2B5EF4-FFF2-40B4-BE49-F238E27FC236}">
                <a16:creationId xmlns:a16="http://schemas.microsoft.com/office/drawing/2014/main" id="{537911CB-A576-96DD-CE27-D8AD68C272BC}"/>
              </a:ext>
            </a:extLst>
          </p:cNvPr>
          <p:cNvGrpSpPr/>
          <p:nvPr/>
        </p:nvGrpSpPr>
        <p:grpSpPr>
          <a:xfrm>
            <a:off x="5729203" y="5907130"/>
            <a:ext cx="6375994" cy="823620"/>
            <a:chOff x="6097307" y="6167978"/>
            <a:chExt cx="6026744" cy="823620"/>
          </a:xfrm>
        </p:grpSpPr>
        <p:pic>
          <p:nvPicPr>
            <p:cNvPr id="23" name="Obraz 22">
              <a:extLst>
                <a:ext uri="{FF2B5EF4-FFF2-40B4-BE49-F238E27FC236}">
                  <a16:creationId xmlns:a16="http://schemas.microsoft.com/office/drawing/2014/main" id="{16B400CD-B9E7-EA64-1045-AD67C93E9B8F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6097307" y="6167978"/>
              <a:ext cx="2336988" cy="793778"/>
            </a:xfrm>
            <a:prstGeom prst="rect">
              <a:avLst/>
            </a:prstGeom>
          </p:spPr>
        </p:pic>
        <p:sp>
          <p:nvSpPr>
            <p:cNvPr id="24" name="pole tekstowe 23">
              <a:extLst>
                <a:ext uri="{FF2B5EF4-FFF2-40B4-BE49-F238E27FC236}">
                  <a16:creationId xmlns:a16="http://schemas.microsoft.com/office/drawing/2014/main" id="{3FB21BDE-1D93-6F5A-1016-50BDF21C4D4E}"/>
                </a:ext>
              </a:extLst>
            </p:cNvPr>
            <p:cNvSpPr txBox="1"/>
            <p:nvPr/>
          </p:nvSpPr>
          <p:spPr>
            <a:xfrm>
              <a:off x="8437732" y="6283712"/>
              <a:ext cx="3686319" cy="707886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  <p:pic>
        <p:nvPicPr>
          <p:cNvPr id="27" name="Obraz 26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92A65697-8E49-0435-70BD-571ED2078C6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1129929" y="130809"/>
            <a:ext cx="992762" cy="913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86229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3F9EAD9-14BF-A7B5-1D10-4422365768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34F6A148-7B6E-A306-263F-F64D204BBB9A}"/>
              </a:ext>
            </a:extLst>
          </p:cNvPr>
          <p:cNvSpPr/>
          <p:nvPr/>
        </p:nvSpPr>
        <p:spPr>
          <a:xfrm>
            <a:off x="337458" y="328473"/>
            <a:ext cx="11521816" cy="117375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F7AE2E9C-D7EF-45F9-CD8F-799322D35493}"/>
              </a:ext>
            </a:extLst>
          </p:cNvPr>
          <p:cNvSpPr txBox="1">
            <a:spLocks/>
          </p:cNvSpPr>
          <p:nvPr/>
        </p:nvSpPr>
        <p:spPr>
          <a:xfrm>
            <a:off x="1640999" y="464860"/>
            <a:ext cx="9205678" cy="900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32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OSTRZEŻENIE O TRUDNYCH TREŚCIACH</a:t>
            </a:r>
          </a:p>
        </p:txBody>
      </p:sp>
      <p:sp>
        <p:nvSpPr>
          <p:cNvPr id="6" name="Podtytuł 2">
            <a:extLst>
              <a:ext uri="{FF2B5EF4-FFF2-40B4-BE49-F238E27FC236}">
                <a16:creationId xmlns:a16="http://schemas.microsoft.com/office/drawing/2014/main" id="{651588E3-2095-7512-55C7-5D11FE421242}"/>
              </a:ext>
            </a:extLst>
          </p:cNvPr>
          <p:cNvSpPr txBox="1">
            <a:spLocks/>
          </p:cNvSpPr>
          <p:nvPr/>
        </p:nvSpPr>
        <p:spPr>
          <a:xfrm>
            <a:off x="1480627" y="2151795"/>
            <a:ext cx="9149274" cy="4377732"/>
          </a:xfrm>
          <a:prstGeom prst="rect">
            <a:avLst/>
          </a:prstGeom>
          <a:effectLst/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ts val="1650"/>
              </a:lnSpc>
              <a:buNone/>
            </a:pPr>
            <a:r>
              <a:rPr lang="pl-PL" sz="2000" b="1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Treść szkolenia może  być czasami niepokojąca. </a:t>
            </a:r>
          </a:p>
          <a:p>
            <a:pPr marL="0" indent="0" algn="ctr">
              <a:lnSpc>
                <a:spcPts val="1650"/>
              </a:lnSpc>
              <a:buNone/>
            </a:pPr>
            <a:r>
              <a:rPr lang="pl-PL" sz="2000" b="1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Będziemy omawiać tematy, które obejmują krzywdę, przemoc i urazy </a:t>
            </a:r>
          </a:p>
          <a:p>
            <a:pPr marL="0" indent="0" algn="ctr">
              <a:lnSpc>
                <a:spcPts val="1650"/>
              </a:lnSpc>
              <a:buNone/>
            </a:pPr>
            <a:r>
              <a:rPr lang="pl-PL" sz="2000" b="1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dorosłych i dzieci. </a:t>
            </a:r>
          </a:p>
          <a:p>
            <a:pPr marL="0" indent="0" algn="ctr">
              <a:lnSpc>
                <a:spcPts val="1650"/>
              </a:lnSpc>
              <a:buNone/>
            </a:pPr>
            <a:endParaRPr lang="pl-PL" b="1" i="0">
              <a:solidFill>
                <a:srgbClr val="FF0000"/>
              </a:solidFill>
              <a:effectLst/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0" indent="0" algn="ctr">
              <a:lnSpc>
                <a:spcPts val="1650"/>
              </a:lnSpc>
              <a:buNone/>
            </a:pPr>
            <a:r>
              <a:rPr lang="pl-PL" b="1">
                <a:solidFill>
                  <a:srgbClr val="FF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Prosimy o uważanie na siebie </a:t>
            </a:r>
          </a:p>
          <a:p>
            <a:pPr marL="0" indent="0" algn="ctr">
              <a:lnSpc>
                <a:spcPts val="1650"/>
              </a:lnSpc>
              <a:buNone/>
            </a:pPr>
            <a:r>
              <a:rPr lang="pl-PL" b="1">
                <a:solidFill>
                  <a:srgbClr val="FF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i jeśli ktokolwiek w danym momencie</a:t>
            </a:r>
          </a:p>
          <a:p>
            <a:pPr marL="0" indent="0" algn="ctr">
              <a:lnSpc>
                <a:spcPts val="1650"/>
              </a:lnSpc>
              <a:buNone/>
            </a:pPr>
            <a:r>
              <a:rPr lang="pl-PL" b="1">
                <a:solidFill>
                  <a:srgbClr val="FF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p</a:t>
            </a:r>
            <a:r>
              <a:rPr lang="pl-PL" b="1" i="0">
                <a:solidFill>
                  <a:srgbClr val="FF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oczuje się niekomfortowo – może wyjść!</a:t>
            </a:r>
          </a:p>
          <a:p>
            <a:pPr marL="0" indent="0" algn="ctr">
              <a:lnSpc>
                <a:spcPts val="1650"/>
              </a:lnSpc>
              <a:buNone/>
            </a:pPr>
            <a:endParaRPr lang="pl-PL" sz="2000" b="1">
              <a:solidFill>
                <a:srgbClr val="0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0" indent="0" algn="ctr">
              <a:lnSpc>
                <a:spcPts val="1650"/>
              </a:lnSpc>
              <a:buNone/>
            </a:pPr>
            <a:r>
              <a:rPr lang="pl-PL" sz="2000" b="1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Jeśli chcesz porozmawiać z kimś, </a:t>
            </a:r>
          </a:p>
          <a:p>
            <a:pPr marL="0" indent="0" algn="ctr">
              <a:lnSpc>
                <a:spcPts val="1650"/>
              </a:lnSpc>
              <a:buNone/>
            </a:pPr>
            <a:r>
              <a:rPr lang="pl-PL" sz="2000" b="1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możesz podejść do Instruktora lub pomocnika.</a:t>
            </a:r>
          </a:p>
        </p:txBody>
      </p:sp>
      <p:pic>
        <p:nvPicPr>
          <p:cNvPr id="7" name="Obraz 6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B7FE4B48-A40B-AE25-C7C5-41FEA8E8B72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3509" y="393347"/>
            <a:ext cx="1114425" cy="1047750"/>
          </a:xfrm>
          <a:prstGeom prst="rect">
            <a:avLst/>
          </a:prstGeom>
        </p:spPr>
      </p:pic>
      <p:grpSp>
        <p:nvGrpSpPr>
          <p:cNvPr id="9" name="Grupa 20">
            <a:extLst>
              <a:ext uri="{FF2B5EF4-FFF2-40B4-BE49-F238E27FC236}">
                <a16:creationId xmlns:a16="http://schemas.microsoft.com/office/drawing/2014/main" id="{EE40DB6E-B40A-ACFB-6016-6C1A0896F700}"/>
              </a:ext>
            </a:extLst>
          </p:cNvPr>
          <p:cNvGrpSpPr/>
          <p:nvPr/>
        </p:nvGrpSpPr>
        <p:grpSpPr>
          <a:xfrm>
            <a:off x="6097307" y="6167978"/>
            <a:ext cx="6153743" cy="793778"/>
            <a:chOff x="6097307" y="6167978"/>
            <a:chExt cx="6153743" cy="793778"/>
          </a:xfrm>
        </p:grpSpPr>
        <p:pic>
          <p:nvPicPr>
            <p:cNvPr id="5" name="Obraz 152">
              <a:extLst>
                <a:ext uri="{FF2B5EF4-FFF2-40B4-BE49-F238E27FC236}">
                  <a16:creationId xmlns:a16="http://schemas.microsoft.com/office/drawing/2014/main" id="{F7796813-AB0D-28D9-B8C2-9C5C131E8884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097307" y="6167978"/>
              <a:ext cx="2336988" cy="793778"/>
            </a:xfrm>
            <a:prstGeom prst="rect">
              <a:avLst/>
            </a:prstGeom>
          </p:spPr>
        </p:pic>
        <p:sp>
          <p:nvSpPr>
            <p:cNvPr id="8" name="pole tekstowe 12">
              <a:extLst>
                <a:ext uri="{FF2B5EF4-FFF2-40B4-BE49-F238E27FC236}">
                  <a16:creationId xmlns:a16="http://schemas.microsoft.com/office/drawing/2014/main" id="{D70E8EE6-3EA1-6F0E-6A81-9EBC146F160D}"/>
                </a:ext>
              </a:extLst>
            </p:cNvPr>
            <p:cNvSpPr txBox="1"/>
            <p:nvPr/>
          </p:nvSpPr>
          <p:spPr>
            <a:xfrm>
              <a:off x="8437732" y="6283712"/>
              <a:ext cx="3813318" cy="553998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5997020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2D219B3A-6337-BCFA-46AA-D75074A6EFE7}"/>
              </a:ext>
            </a:extLst>
          </p:cNvPr>
          <p:cNvSpPr/>
          <p:nvPr/>
        </p:nvSpPr>
        <p:spPr>
          <a:xfrm>
            <a:off x="6000589" y="179665"/>
            <a:ext cx="5782323" cy="6214369"/>
          </a:xfrm>
          <a:prstGeom prst="rect">
            <a:avLst/>
          </a:prstGeom>
          <a:solidFill>
            <a:srgbClr val="E41F13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522CF9A9-A40C-0247-7592-1CB11FA9AF55}"/>
              </a:ext>
            </a:extLst>
          </p:cNvPr>
          <p:cNvSpPr txBox="1">
            <a:spLocks/>
          </p:cNvSpPr>
          <p:nvPr/>
        </p:nvSpPr>
        <p:spPr>
          <a:xfrm>
            <a:off x="6232042" y="4103916"/>
            <a:ext cx="5475515" cy="158528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</a:pPr>
            <a:r>
              <a:rPr lang="pl-PL" sz="36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DEFINICJE,</a:t>
            </a:r>
          </a:p>
          <a:p>
            <a:pPr algn="ctr">
              <a:lnSpc>
                <a:spcPct val="100000"/>
              </a:lnSpc>
            </a:pPr>
            <a:r>
              <a:rPr lang="pl-PL" sz="36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PODSTAWY PRAWNE</a:t>
            </a:r>
          </a:p>
        </p:txBody>
      </p:sp>
      <p:pic>
        <p:nvPicPr>
          <p:cNvPr id="6" name="Obraz 5" descr="Obraz zawierający ubrania, Ludzka twarz, człowiek, osob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BD3991D9-6410-3DBE-2CBE-C15624BC369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136"/>
          <a:stretch/>
        </p:blipFill>
        <p:spPr>
          <a:xfrm flipH="1">
            <a:off x="625461" y="-73817"/>
            <a:ext cx="4052194" cy="4964591"/>
          </a:xfrm>
          <a:prstGeom prst="rect">
            <a:avLst/>
          </a:prstGeom>
        </p:spPr>
      </p:pic>
      <p:cxnSp>
        <p:nvCxnSpPr>
          <p:cNvPr id="7" name="Łącznik prosty 6">
            <a:extLst>
              <a:ext uri="{FF2B5EF4-FFF2-40B4-BE49-F238E27FC236}">
                <a16:creationId xmlns:a16="http://schemas.microsoft.com/office/drawing/2014/main" id="{DD436BD7-1EFB-698C-C876-D95A358AEE5B}"/>
              </a:ext>
            </a:extLst>
          </p:cNvPr>
          <p:cNvCxnSpPr>
            <a:cxnSpLocks/>
          </p:cNvCxnSpPr>
          <p:nvPr/>
        </p:nvCxnSpPr>
        <p:spPr>
          <a:xfrm>
            <a:off x="6747979" y="5689205"/>
            <a:ext cx="4478362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Obraz 12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7FA101C3-F056-B23A-C88B-B7B335A7A00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94596" y="1759692"/>
            <a:ext cx="1869856" cy="1757198"/>
          </a:xfrm>
          <a:prstGeom prst="rect">
            <a:avLst/>
          </a:prstGeom>
        </p:spPr>
      </p:pic>
      <p:grpSp>
        <p:nvGrpSpPr>
          <p:cNvPr id="11" name="Grupa 10">
            <a:extLst>
              <a:ext uri="{FF2B5EF4-FFF2-40B4-BE49-F238E27FC236}">
                <a16:creationId xmlns:a16="http://schemas.microsoft.com/office/drawing/2014/main" id="{D428B0DA-164C-E7E3-A96B-303AC5126A90}"/>
              </a:ext>
            </a:extLst>
          </p:cNvPr>
          <p:cNvGrpSpPr/>
          <p:nvPr/>
        </p:nvGrpSpPr>
        <p:grpSpPr>
          <a:xfrm>
            <a:off x="-133164" y="5982280"/>
            <a:ext cx="6026744" cy="823620"/>
            <a:chOff x="6097307" y="6167978"/>
            <a:chExt cx="6026744" cy="823620"/>
          </a:xfrm>
        </p:grpSpPr>
        <p:pic>
          <p:nvPicPr>
            <p:cNvPr id="5" name="Obraz 4">
              <a:extLst>
                <a:ext uri="{FF2B5EF4-FFF2-40B4-BE49-F238E27FC236}">
                  <a16:creationId xmlns:a16="http://schemas.microsoft.com/office/drawing/2014/main" id="{95C4464C-4AFB-0283-7FEC-869C0FAB5BB2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097307" y="6167978"/>
              <a:ext cx="2336988" cy="793778"/>
            </a:xfrm>
            <a:prstGeom prst="rect">
              <a:avLst/>
            </a:prstGeom>
          </p:spPr>
        </p:pic>
        <p:sp>
          <p:nvSpPr>
            <p:cNvPr id="8" name="pole tekstowe 7">
              <a:extLst>
                <a:ext uri="{FF2B5EF4-FFF2-40B4-BE49-F238E27FC236}">
                  <a16:creationId xmlns:a16="http://schemas.microsoft.com/office/drawing/2014/main" id="{1329404C-22D4-66CE-BE8C-009747D45C13}"/>
                </a:ext>
              </a:extLst>
            </p:cNvPr>
            <p:cNvSpPr txBox="1"/>
            <p:nvPr/>
          </p:nvSpPr>
          <p:spPr>
            <a:xfrm>
              <a:off x="8437732" y="6283712"/>
              <a:ext cx="3686319" cy="707886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13030381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ED2A06D-3879-3E13-4B0C-05EF139229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braz 10" descr="Obraz zawierający ilustracja, anime, Kreskówka, Animacj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32766EF9-68AC-D9B2-97A2-AE92938457B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86750" y="3233058"/>
            <a:ext cx="3517396" cy="3517396"/>
          </a:xfrm>
          <a:prstGeom prst="rect">
            <a:avLst/>
          </a:prstGeom>
        </p:spPr>
      </p:pic>
      <p:sp>
        <p:nvSpPr>
          <p:cNvPr id="6" name="Owal 5">
            <a:extLst>
              <a:ext uri="{FF2B5EF4-FFF2-40B4-BE49-F238E27FC236}">
                <a16:creationId xmlns:a16="http://schemas.microsoft.com/office/drawing/2014/main" id="{73EABEF1-4625-B4BC-C727-6D477636DF83}"/>
              </a:ext>
            </a:extLst>
          </p:cNvPr>
          <p:cNvSpPr/>
          <p:nvPr/>
        </p:nvSpPr>
        <p:spPr>
          <a:xfrm>
            <a:off x="11055927" y="1"/>
            <a:ext cx="1136073" cy="1168794"/>
          </a:xfrm>
          <a:prstGeom prst="ellipse">
            <a:avLst/>
          </a:prstGeom>
          <a:solidFill>
            <a:srgbClr val="D2301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68C161C6-E872-295F-AB52-93EDE07AE766}"/>
              </a:ext>
            </a:extLst>
          </p:cNvPr>
          <p:cNvSpPr txBox="1">
            <a:spLocks/>
          </p:cNvSpPr>
          <p:nvPr/>
        </p:nvSpPr>
        <p:spPr>
          <a:xfrm>
            <a:off x="2012628" y="431168"/>
            <a:ext cx="5106219" cy="2097446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</a:pPr>
            <a:r>
              <a:rPr lang="pl-PL" sz="4000" b="1">
                <a:solidFill>
                  <a:srgbClr val="D23015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PIERWSZA POMOC</a:t>
            </a:r>
          </a:p>
        </p:txBody>
      </p:sp>
      <p:cxnSp>
        <p:nvCxnSpPr>
          <p:cNvPr id="5" name="Łącznik prosty 4">
            <a:extLst>
              <a:ext uri="{FF2B5EF4-FFF2-40B4-BE49-F238E27FC236}">
                <a16:creationId xmlns:a16="http://schemas.microsoft.com/office/drawing/2014/main" id="{33A1B40B-DD43-B206-1CEE-54D9A0F77EFE}"/>
              </a:ext>
            </a:extLst>
          </p:cNvPr>
          <p:cNvCxnSpPr>
            <a:cxnSpLocks/>
          </p:cNvCxnSpPr>
          <p:nvPr/>
        </p:nvCxnSpPr>
        <p:spPr>
          <a:xfrm>
            <a:off x="2555455" y="2096391"/>
            <a:ext cx="4020567" cy="0"/>
          </a:xfrm>
          <a:prstGeom prst="line">
            <a:avLst/>
          </a:prstGeom>
          <a:ln w="38100">
            <a:solidFill>
              <a:srgbClr val="D2301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amka 7">
            <a:extLst>
              <a:ext uri="{FF2B5EF4-FFF2-40B4-BE49-F238E27FC236}">
                <a16:creationId xmlns:a16="http://schemas.microsoft.com/office/drawing/2014/main" id="{CCB0854A-E672-FA00-B45B-038522C8474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frame">
            <a:avLst>
              <a:gd name="adj1" fmla="val 3611"/>
            </a:avLst>
          </a:prstGeom>
          <a:solidFill>
            <a:srgbClr val="D23015"/>
          </a:solidFill>
          <a:ln>
            <a:solidFill>
              <a:srgbClr val="D2301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>
              <a:solidFill>
                <a:schemeClr val="tx1"/>
              </a:solidFill>
            </a:endParaRPr>
          </a:p>
        </p:txBody>
      </p:sp>
      <p:sp>
        <p:nvSpPr>
          <p:cNvPr id="2" name="Podtytuł 2">
            <a:extLst>
              <a:ext uri="{FF2B5EF4-FFF2-40B4-BE49-F238E27FC236}">
                <a16:creationId xmlns:a16="http://schemas.microsoft.com/office/drawing/2014/main" id="{DE33B3DB-2F34-2AB7-FE98-2E36B8832B96}"/>
              </a:ext>
            </a:extLst>
          </p:cNvPr>
          <p:cNvSpPr txBox="1">
            <a:spLocks/>
          </p:cNvSpPr>
          <p:nvPr/>
        </p:nvSpPr>
        <p:spPr>
          <a:xfrm>
            <a:off x="413246" y="2615464"/>
            <a:ext cx="8304982" cy="3720255"/>
          </a:xfrm>
          <a:prstGeom prst="rect">
            <a:avLst/>
          </a:prstGeom>
          <a:effectLst/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buNone/>
            </a:pPr>
            <a:r>
              <a:rPr lang="pl-PL" sz="2000" b="1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“Z</a:t>
            </a:r>
            <a:r>
              <a:rPr lang="pl-PL" sz="2000" b="1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espół czynności podejmowanych w celu ratowania osoby </a:t>
            </a:r>
            <a:br>
              <a:rPr lang="pl-PL" sz="2000" b="1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pl-PL" sz="2000" b="1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w stanie nagłego zagrożenia zdrowotnego wykonywanych </a:t>
            </a:r>
            <a:br>
              <a:rPr lang="pl-PL" sz="2000" b="1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pl-PL" sz="2000" b="1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przez osobę znajdującą się w miejscu zdarzenia, </a:t>
            </a:r>
          </a:p>
          <a:p>
            <a:pPr marL="0" indent="0" algn="ctr">
              <a:lnSpc>
                <a:spcPct val="100000"/>
              </a:lnSpc>
              <a:buNone/>
            </a:pPr>
            <a:br>
              <a:rPr lang="pl-PL" sz="2000" b="1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pl-PL" sz="1600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w tym z wykorzystaniem wyrobu medycznego, wyposażenia wyrobu medycznego, zestawu zabiegowego i systemu w rozumieniu odpowiednio (…) oraz produktów leczniczych dostępnych na miejscu zdarzenia, dopuszczonych do obrotu </a:t>
            </a:r>
            <a:br>
              <a:rPr lang="pl-PL" sz="1600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pl-PL" sz="1600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na terytorium Rzeczypospolitej Polskiej.”</a:t>
            </a:r>
            <a:endParaRPr lang="pl-PL" sz="2000">
              <a:solidFill>
                <a:srgbClr val="000000"/>
              </a:solidFill>
              <a:effectLst/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0" indent="0" algn="ctr">
              <a:lnSpc>
                <a:spcPts val="1650"/>
              </a:lnSpc>
              <a:buNone/>
            </a:pPr>
            <a:endParaRPr lang="pl-PL" sz="2000" b="0" i="0">
              <a:solidFill>
                <a:srgbClr val="000000"/>
              </a:solidFill>
              <a:effectLst/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0" indent="0" algn="ctr">
              <a:lnSpc>
                <a:spcPts val="1650"/>
              </a:lnSpc>
              <a:buNone/>
            </a:pPr>
            <a:r>
              <a:rPr lang="pl-PL" sz="1800" b="0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Ustawa o Państwowym Ratownictwie Medycznym </a:t>
            </a:r>
            <a:endParaRPr lang="pl-PL" sz="1800">
              <a:solidFill>
                <a:srgbClr val="000000"/>
              </a:solidFill>
              <a:effectLst/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0" indent="0" algn="ctr">
              <a:lnSpc>
                <a:spcPts val="1650"/>
              </a:lnSpc>
              <a:buNone/>
            </a:pPr>
            <a:r>
              <a:rPr lang="pl-PL" sz="1800" b="0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(Dz.U.2025  poz. </a:t>
            </a:r>
            <a:r>
              <a:rPr lang="pl-PL" sz="1800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91; art.3. pkt 7.</a:t>
            </a:r>
            <a:r>
              <a:rPr lang="pl-PL" sz="1800" b="0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) </a:t>
            </a:r>
            <a:endParaRPr lang="pl-PL" sz="1800">
              <a:solidFill>
                <a:srgbClr val="000000"/>
              </a:solidFill>
              <a:effectLst/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grpSp>
        <p:nvGrpSpPr>
          <p:cNvPr id="9" name="Grupa 8">
            <a:extLst>
              <a:ext uri="{FF2B5EF4-FFF2-40B4-BE49-F238E27FC236}">
                <a16:creationId xmlns:a16="http://schemas.microsoft.com/office/drawing/2014/main" id="{831A5DA7-F01E-AAD5-1360-44C14B05EE25}"/>
              </a:ext>
            </a:extLst>
          </p:cNvPr>
          <p:cNvGrpSpPr/>
          <p:nvPr/>
        </p:nvGrpSpPr>
        <p:grpSpPr>
          <a:xfrm>
            <a:off x="208171" y="202803"/>
            <a:ext cx="6143160" cy="793778"/>
            <a:chOff x="6097307" y="6167978"/>
            <a:chExt cx="6143160" cy="793778"/>
          </a:xfrm>
        </p:grpSpPr>
        <p:pic>
          <p:nvPicPr>
            <p:cNvPr id="10" name="Obraz 9">
              <a:extLst>
                <a:ext uri="{FF2B5EF4-FFF2-40B4-BE49-F238E27FC236}">
                  <a16:creationId xmlns:a16="http://schemas.microsoft.com/office/drawing/2014/main" id="{FBA56E14-49B4-D1E3-374F-9201AAD113E8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6097307" y="6167978"/>
              <a:ext cx="2336988" cy="793778"/>
            </a:xfrm>
            <a:prstGeom prst="rect">
              <a:avLst/>
            </a:prstGeom>
          </p:spPr>
        </p:pic>
        <p:sp>
          <p:nvSpPr>
            <p:cNvPr id="12" name="pole tekstowe 29">
              <a:extLst>
                <a:ext uri="{FF2B5EF4-FFF2-40B4-BE49-F238E27FC236}">
                  <a16:creationId xmlns:a16="http://schemas.microsoft.com/office/drawing/2014/main" id="{ABC37961-B1CD-62A3-494D-EE44D562EB0C}"/>
                </a:ext>
              </a:extLst>
            </p:cNvPr>
            <p:cNvSpPr txBox="1"/>
            <p:nvPr/>
          </p:nvSpPr>
          <p:spPr>
            <a:xfrm>
              <a:off x="8458898" y="6315462"/>
              <a:ext cx="3781569" cy="553998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  <p:pic>
        <p:nvPicPr>
          <p:cNvPr id="14" name="Obraz 13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5391F653-F2BE-CB72-7D60-BA9D6EE9FF3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091508" y="105195"/>
            <a:ext cx="1056796" cy="9965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665408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E49B281-634A-616E-A7F6-78E5FC5AAE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az 6" descr="Obraz zawierający Ludzka twarz, ubrania, tekst, fikcj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659C221D-D1B5-D2AA-6551-4FC7C267E25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95072" y="3341914"/>
            <a:ext cx="3378105" cy="3378105"/>
          </a:xfrm>
          <a:prstGeom prst="rect">
            <a:avLst/>
          </a:prstGeom>
        </p:spPr>
      </p:pic>
      <p:sp>
        <p:nvSpPr>
          <p:cNvPr id="6" name="Owal 5">
            <a:extLst>
              <a:ext uri="{FF2B5EF4-FFF2-40B4-BE49-F238E27FC236}">
                <a16:creationId xmlns:a16="http://schemas.microsoft.com/office/drawing/2014/main" id="{2DB35FC7-D6A1-6CDE-FF0D-8AC93857AF0D}"/>
              </a:ext>
            </a:extLst>
          </p:cNvPr>
          <p:cNvSpPr/>
          <p:nvPr/>
        </p:nvSpPr>
        <p:spPr>
          <a:xfrm>
            <a:off x="11055927" y="1"/>
            <a:ext cx="1136073" cy="1168794"/>
          </a:xfrm>
          <a:prstGeom prst="ellipse">
            <a:avLst/>
          </a:prstGeom>
          <a:solidFill>
            <a:srgbClr val="D2301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AF106016-2257-B696-8276-DF8906997515}"/>
              </a:ext>
            </a:extLst>
          </p:cNvPr>
          <p:cNvSpPr txBox="1">
            <a:spLocks/>
          </p:cNvSpPr>
          <p:nvPr/>
        </p:nvSpPr>
        <p:spPr>
          <a:xfrm>
            <a:off x="2317838" y="424542"/>
            <a:ext cx="4495800" cy="2097446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</a:pPr>
            <a:r>
              <a:rPr lang="pl-PL" sz="4000" b="1">
                <a:solidFill>
                  <a:srgbClr val="D23015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RATOWNIK</a:t>
            </a:r>
          </a:p>
        </p:txBody>
      </p:sp>
      <p:cxnSp>
        <p:nvCxnSpPr>
          <p:cNvPr id="5" name="Łącznik prosty 4">
            <a:extLst>
              <a:ext uri="{FF2B5EF4-FFF2-40B4-BE49-F238E27FC236}">
                <a16:creationId xmlns:a16="http://schemas.microsoft.com/office/drawing/2014/main" id="{F64A5823-CC8F-1CDA-64FD-23E9B9E6880C}"/>
              </a:ext>
            </a:extLst>
          </p:cNvPr>
          <p:cNvCxnSpPr>
            <a:cxnSpLocks/>
          </p:cNvCxnSpPr>
          <p:nvPr/>
        </p:nvCxnSpPr>
        <p:spPr>
          <a:xfrm>
            <a:off x="2555455" y="2096391"/>
            <a:ext cx="4020567" cy="0"/>
          </a:xfrm>
          <a:prstGeom prst="line">
            <a:avLst/>
          </a:prstGeom>
          <a:ln w="38100">
            <a:solidFill>
              <a:srgbClr val="D2301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amka 7">
            <a:extLst>
              <a:ext uri="{FF2B5EF4-FFF2-40B4-BE49-F238E27FC236}">
                <a16:creationId xmlns:a16="http://schemas.microsoft.com/office/drawing/2014/main" id="{BF530753-86CF-351A-EE50-CB210C37E9A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frame">
            <a:avLst>
              <a:gd name="adj1" fmla="val 3611"/>
            </a:avLst>
          </a:prstGeom>
          <a:solidFill>
            <a:srgbClr val="D23015"/>
          </a:solidFill>
          <a:ln>
            <a:solidFill>
              <a:srgbClr val="D2301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>
              <a:solidFill>
                <a:schemeClr val="tx1"/>
              </a:solidFill>
            </a:endParaRPr>
          </a:p>
        </p:txBody>
      </p:sp>
      <p:sp>
        <p:nvSpPr>
          <p:cNvPr id="10" name="Podtytuł 2">
            <a:extLst>
              <a:ext uri="{FF2B5EF4-FFF2-40B4-BE49-F238E27FC236}">
                <a16:creationId xmlns:a16="http://schemas.microsoft.com/office/drawing/2014/main" id="{595EB1E3-289D-9EB1-68D7-2A5AE0A11279}"/>
              </a:ext>
            </a:extLst>
          </p:cNvPr>
          <p:cNvSpPr txBox="1">
            <a:spLocks/>
          </p:cNvSpPr>
          <p:nvPr/>
        </p:nvSpPr>
        <p:spPr>
          <a:xfrm>
            <a:off x="413246" y="2615464"/>
            <a:ext cx="8304982" cy="3720255"/>
          </a:xfrm>
          <a:prstGeom prst="rect">
            <a:avLst/>
          </a:prstGeom>
          <a:effectLst/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buNone/>
            </a:pPr>
            <a:r>
              <a:rPr lang="pl-PL" b="1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RATOWNIKIEM </a:t>
            </a:r>
            <a:r>
              <a:rPr lang="pl-PL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– nazywamy osobę, </a:t>
            </a:r>
          </a:p>
          <a:p>
            <a:pPr marL="0" indent="0" algn="ctr">
              <a:lnSpc>
                <a:spcPct val="100000"/>
              </a:lnSpc>
              <a:buNone/>
            </a:pPr>
            <a:r>
              <a:rPr lang="pl-PL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która udziela pomocy </a:t>
            </a:r>
          </a:p>
          <a:p>
            <a:pPr marL="0" indent="0" algn="ctr">
              <a:lnSpc>
                <a:spcPct val="100000"/>
              </a:lnSpc>
              <a:buNone/>
            </a:pPr>
            <a:r>
              <a:rPr lang="pl-PL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niezależnie od kwalifikacji.</a:t>
            </a:r>
            <a:endParaRPr lang="pl-PL">
              <a:solidFill>
                <a:srgbClr val="0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0" indent="0" algn="ctr">
              <a:lnSpc>
                <a:spcPct val="100000"/>
              </a:lnSpc>
              <a:buNone/>
            </a:pPr>
            <a:br>
              <a:rPr lang="pl-PL" sz="2000" b="1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endParaRPr lang="pl-PL" sz="2000" b="0" i="0">
              <a:solidFill>
                <a:srgbClr val="000000"/>
              </a:solidFill>
              <a:effectLst/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0" indent="0" algn="ctr">
              <a:lnSpc>
                <a:spcPts val="1650"/>
              </a:lnSpc>
              <a:buNone/>
            </a:pPr>
            <a:r>
              <a:rPr lang="pl-PL" sz="1800" b="0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Ustawa o Państwowym Ratownictwie Medycznym </a:t>
            </a:r>
            <a:endParaRPr lang="pl-PL" sz="1800">
              <a:solidFill>
                <a:srgbClr val="000000"/>
              </a:solidFill>
              <a:effectLst/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0" indent="0" algn="ctr">
              <a:lnSpc>
                <a:spcPts val="1650"/>
              </a:lnSpc>
              <a:buNone/>
            </a:pPr>
            <a:r>
              <a:rPr lang="pl-PL" sz="1800" b="0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(Dz.U.2025  poz. </a:t>
            </a:r>
            <a:r>
              <a:rPr lang="pl-PL" sz="1800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91; rozdz. 1.</a:t>
            </a:r>
            <a:r>
              <a:rPr lang="pl-PL" sz="1800" b="0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) </a:t>
            </a:r>
            <a:endParaRPr lang="pl-PL" sz="1800">
              <a:solidFill>
                <a:srgbClr val="000000"/>
              </a:solidFill>
              <a:effectLst/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pic>
        <p:nvPicPr>
          <p:cNvPr id="14" name="Obraz 13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7C80514E-FA81-452A-1241-3F3DD1F56F6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091508" y="105195"/>
            <a:ext cx="1056796" cy="996524"/>
          </a:xfrm>
          <a:prstGeom prst="rect">
            <a:avLst/>
          </a:prstGeom>
        </p:spPr>
      </p:pic>
      <p:grpSp>
        <p:nvGrpSpPr>
          <p:cNvPr id="15" name="Grupa 8">
            <a:extLst>
              <a:ext uri="{FF2B5EF4-FFF2-40B4-BE49-F238E27FC236}">
                <a16:creationId xmlns:a16="http://schemas.microsoft.com/office/drawing/2014/main" id="{DCC27706-DEE6-6F85-C844-73A631CCA763}"/>
              </a:ext>
            </a:extLst>
          </p:cNvPr>
          <p:cNvGrpSpPr/>
          <p:nvPr/>
        </p:nvGrpSpPr>
        <p:grpSpPr>
          <a:xfrm>
            <a:off x="208171" y="202803"/>
            <a:ext cx="6143160" cy="793778"/>
            <a:chOff x="6097307" y="6167978"/>
            <a:chExt cx="6143160" cy="793778"/>
          </a:xfrm>
        </p:grpSpPr>
        <p:pic>
          <p:nvPicPr>
            <p:cNvPr id="3" name="Obraz 9">
              <a:extLst>
                <a:ext uri="{FF2B5EF4-FFF2-40B4-BE49-F238E27FC236}">
                  <a16:creationId xmlns:a16="http://schemas.microsoft.com/office/drawing/2014/main" id="{158C4C18-C022-B100-1441-54671BFD21A0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097307" y="6167978"/>
              <a:ext cx="2336988" cy="793778"/>
            </a:xfrm>
            <a:prstGeom prst="rect">
              <a:avLst/>
            </a:prstGeom>
          </p:spPr>
        </p:pic>
        <p:sp>
          <p:nvSpPr>
            <p:cNvPr id="13" name="pole tekstowe 29">
              <a:extLst>
                <a:ext uri="{FF2B5EF4-FFF2-40B4-BE49-F238E27FC236}">
                  <a16:creationId xmlns:a16="http://schemas.microsoft.com/office/drawing/2014/main" id="{47840E5E-94D8-D744-21D5-44F9DEEFFABA}"/>
                </a:ext>
              </a:extLst>
            </p:cNvPr>
            <p:cNvSpPr txBox="1"/>
            <p:nvPr/>
          </p:nvSpPr>
          <p:spPr>
            <a:xfrm>
              <a:off x="8458898" y="6315462"/>
              <a:ext cx="3781569" cy="553998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73580327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807E1F1-54E0-7B38-EF33-234BF0DB39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1F80FA34-06E1-73B7-20C6-DE67F00122C9}"/>
              </a:ext>
            </a:extLst>
          </p:cNvPr>
          <p:cNvSpPr/>
          <p:nvPr/>
        </p:nvSpPr>
        <p:spPr>
          <a:xfrm>
            <a:off x="337458" y="328473"/>
            <a:ext cx="11521816" cy="117375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23DDB7BF-8B26-4F2B-1609-BABD3F4BCD2B}"/>
              </a:ext>
            </a:extLst>
          </p:cNvPr>
          <p:cNvSpPr txBox="1">
            <a:spLocks/>
          </p:cNvSpPr>
          <p:nvPr/>
        </p:nvSpPr>
        <p:spPr>
          <a:xfrm>
            <a:off x="1640999" y="464860"/>
            <a:ext cx="9205678" cy="900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32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KONSTYTUCJA RZECZYPOSPOLITEJ POLSKIEJ</a:t>
            </a:r>
          </a:p>
        </p:txBody>
      </p:sp>
      <p:sp>
        <p:nvSpPr>
          <p:cNvPr id="7" name="Prostokąt 6">
            <a:extLst>
              <a:ext uri="{FF2B5EF4-FFF2-40B4-BE49-F238E27FC236}">
                <a16:creationId xmlns:a16="http://schemas.microsoft.com/office/drawing/2014/main" id="{5E958251-2727-0C9D-424E-25AEB8684E17}"/>
              </a:ext>
            </a:extLst>
          </p:cNvPr>
          <p:cNvSpPr/>
          <p:nvPr/>
        </p:nvSpPr>
        <p:spPr>
          <a:xfrm>
            <a:off x="9671899" y="3730495"/>
            <a:ext cx="2179584" cy="2118411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pic>
        <p:nvPicPr>
          <p:cNvPr id="5" name="Obraz 4" descr="Obraz zawierający ubrania, Ludzka twarz, człowiek, osob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925F6FF2-1A28-6E56-711F-648F689A9EA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136"/>
          <a:stretch/>
        </p:blipFill>
        <p:spPr>
          <a:xfrm>
            <a:off x="9671900" y="3237685"/>
            <a:ext cx="2179583" cy="2670342"/>
          </a:xfrm>
          <a:prstGeom prst="rect">
            <a:avLst/>
          </a:prstGeom>
        </p:spPr>
      </p:pic>
      <p:sp>
        <p:nvSpPr>
          <p:cNvPr id="6" name="Podtytuł 2">
            <a:extLst>
              <a:ext uri="{FF2B5EF4-FFF2-40B4-BE49-F238E27FC236}">
                <a16:creationId xmlns:a16="http://schemas.microsoft.com/office/drawing/2014/main" id="{2BFA80D5-AB56-5D88-670E-943C53FD219D}"/>
              </a:ext>
            </a:extLst>
          </p:cNvPr>
          <p:cNvSpPr txBox="1">
            <a:spLocks/>
          </p:cNvSpPr>
          <p:nvPr/>
        </p:nvSpPr>
        <p:spPr>
          <a:xfrm>
            <a:off x="337458" y="2668959"/>
            <a:ext cx="9230747" cy="4241345"/>
          </a:xfrm>
          <a:prstGeom prst="rect">
            <a:avLst/>
          </a:prstGeom>
          <a:effectLst/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ts val="1650"/>
              </a:lnSpc>
              <a:buNone/>
            </a:pPr>
            <a:r>
              <a:rPr lang="pl-PL" sz="3600" b="1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Art. 38</a:t>
            </a:r>
          </a:p>
          <a:p>
            <a:pPr marL="0" indent="0" algn="ctr">
              <a:lnSpc>
                <a:spcPts val="1650"/>
              </a:lnSpc>
              <a:buNone/>
            </a:pPr>
            <a:endParaRPr lang="pl-PL" sz="2000">
              <a:solidFill>
                <a:srgbClr val="000000"/>
              </a:solidFill>
              <a:effectLst/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0" indent="0" algn="ctr">
              <a:lnSpc>
                <a:spcPct val="100000"/>
              </a:lnSpc>
              <a:buNone/>
            </a:pPr>
            <a:r>
              <a:rPr lang="pl-PL" sz="3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Rzeczpospolita Polska zapewnia </a:t>
            </a:r>
            <a:br>
              <a:rPr lang="pl-PL" sz="3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pl-PL" sz="3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każdemu człowiekowi </a:t>
            </a:r>
            <a:br>
              <a:rPr lang="pl-PL" sz="3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pl-PL" sz="3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prawną ochronę życia.</a:t>
            </a:r>
            <a:endParaRPr lang="pl-PL" sz="1800">
              <a:solidFill>
                <a:srgbClr val="000000"/>
              </a:solidFill>
              <a:effectLst/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pic>
        <p:nvPicPr>
          <p:cNvPr id="10" name="Obraz 9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B10E5FCB-3877-011C-E9E8-EC949C0B8D4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767" y="413936"/>
            <a:ext cx="1056796" cy="996524"/>
          </a:xfrm>
          <a:prstGeom prst="rect">
            <a:avLst/>
          </a:prstGeom>
        </p:spPr>
      </p:pic>
      <p:grpSp>
        <p:nvGrpSpPr>
          <p:cNvPr id="14" name="Grupa 13">
            <a:extLst>
              <a:ext uri="{FF2B5EF4-FFF2-40B4-BE49-F238E27FC236}">
                <a16:creationId xmlns:a16="http://schemas.microsoft.com/office/drawing/2014/main" id="{D3C62C96-4DAB-F7BB-15AB-07D63A0F56F5}"/>
              </a:ext>
            </a:extLst>
          </p:cNvPr>
          <p:cNvGrpSpPr/>
          <p:nvPr/>
        </p:nvGrpSpPr>
        <p:grpSpPr>
          <a:xfrm>
            <a:off x="5953563" y="6033452"/>
            <a:ext cx="6085864" cy="793778"/>
            <a:chOff x="6097307" y="6167978"/>
            <a:chExt cx="6085864" cy="793778"/>
          </a:xfrm>
        </p:grpSpPr>
        <p:pic>
          <p:nvPicPr>
            <p:cNvPr id="12" name="Obraz 11">
              <a:extLst>
                <a:ext uri="{FF2B5EF4-FFF2-40B4-BE49-F238E27FC236}">
                  <a16:creationId xmlns:a16="http://schemas.microsoft.com/office/drawing/2014/main" id="{6A625F32-2FB5-1680-8979-F5D3638A6153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6097307" y="6167978"/>
              <a:ext cx="2336988" cy="793778"/>
            </a:xfrm>
            <a:prstGeom prst="rect">
              <a:avLst/>
            </a:prstGeom>
          </p:spPr>
        </p:pic>
        <p:sp>
          <p:nvSpPr>
            <p:cNvPr id="13" name="pole tekstowe 29">
              <a:extLst>
                <a:ext uri="{FF2B5EF4-FFF2-40B4-BE49-F238E27FC236}">
                  <a16:creationId xmlns:a16="http://schemas.microsoft.com/office/drawing/2014/main" id="{8F29466A-4C24-5404-E3FD-3ED0010B20BF}"/>
                </a:ext>
              </a:extLst>
            </p:cNvPr>
            <p:cNvSpPr txBox="1"/>
            <p:nvPr/>
          </p:nvSpPr>
          <p:spPr>
            <a:xfrm>
              <a:off x="8437732" y="6283712"/>
              <a:ext cx="3745439" cy="553998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38431527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807E1F1-54E0-7B38-EF33-234BF0DB39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1F80FA34-06E1-73B7-20C6-DE67F00122C9}"/>
              </a:ext>
            </a:extLst>
          </p:cNvPr>
          <p:cNvSpPr/>
          <p:nvPr/>
        </p:nvSpPr>
        <p:spPr>
          <a:xfrm>
            <a:off x="337458" y="328473"/>
            <a:ext cx="11521816" cy="117375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23DDB7BF-8B26-4F2B-1609-BABD3F4BCD2B}"/>
              </a:ext>
            </a:extLst>
          </p:cNvPr>
          <p:cNvSpPr txBox="1">
            <a:spLocks/>
          </p:cNvSpPr>
          <p:nvPr/>
        </p:nvSpPr>
        <p:spPr>
          <a:xfrm>
            <a:off x="1640999" y="464860"/>
            <a:ext cx="9205678" cy="900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32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KODEKS KARNY</a:t>
            </a:r>
          </a:p>
        </p:txBody>
      </p:sp>
      <p:sp>
        <p:nvSpPr>
          <p:cNvPr id="7" name="Prostokąt 6">
            <a:extLst>
              <a:ext uri="{FF2B5EF4-FFF2-40B4-BE49-F238E27FC236}">
                <a16:creationId xmlns:a16="http://schemas.microsoft.com/office/drawing/2014/main" id="{5E958251-2727-0C9D-424E-25AEB8684E17}"/>
              </a:ext>
            </a:extLst>
          </p:cNvPr>
          <p:cNvSpPr/>
          <p:nvPr/>
        </p:nvSpPr>
        <p:spPr>
          <a:xfrm>
            <a:off x="9678468" y="3769909"/>
            <a:ext cx="2179584" cy="2118411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pic>
        <p:nvPicPr>
          <p:cNvPr id="5" name="Obraz 4" descr="Obraz zawierający ubrania, Ludzka twarz, człowiek, osob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925F6FF2-1A28-6E56-711F-648F689A9EA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136"/>
          <a:stretch/>
        </p:blipFill>
        <p:spPr>
          <a:xfrm>
            <a:off x="9678469" y="3217978"/>
            <a:ext cx="2179583" cy="2670342"/>
          </a:xfrm>
          <a:prstGeom prst="rect">
            <a:avLst/>
          </a:prstGeom>
        </p:spPr>
      </p:pic>
      <p:sp>
        <p:nvSpPr>
          <p:cNvPr id="6" name="Podtytuł 2">
            <a:extLst>
              <a:ext uri="{FF2B5EF4-FFF2-40B4-BE49-F238E27FC236}">
                <a16:creationId xmlns:a16="http://schemas.microsoft.com/office/drawing/2014/main" id="{2BFA80D5-AB56-5D88-670E-943C53FD219D}"/>
              </a:ext>
            </a:extLst>
          </p:cNvPr>
          <p:cNvSpPr txBox="1">
            <a:spLocks/>
          </p:cNvSpPr>
          <p:nvPr/>
        </p:nvSpPr>
        <p:spPr>
          <a:xfrm>
            <a:off x="337458" y="2002971"/>
            <a:ext cx="9230747" cy="4241345"/>
          </a:xfrm>
          <a:prstGeom prst="rect">
            <a:avLst/>
          </a:prstGeom>
          <a:effectLst/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ts val="1650"/>
              </a:lnSpc>
              <a:buNone/>
            </a:pPr>
            <a:r>
              <a:rPr lang="pl-PL" sz="2000" b="1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Art. 162. NIEUDZIELENIE POMOCY</a:t>
            </a:r>
          </a:p>
          <a:p>
            <a:pPr marL="0" indent="0" algn="ctr">
              <a:lnSpc>
                <a:spcPts val="1650"/>
              </a:lnSpc>
              <a:buNone/>
            </a:pPr>
            <a:endParaRPr lang="pl-PL" sz="2000">
              <a:solidFill>
                <a:srgbClr val="000000"/>
              </a:solidFill>
              <a:effectLst/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pl-PL" sz="1800" b="0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§ 1. Kto człowiekowi znajdującemu się w położeniu grożącym bezpośrednim niebezpieczeństwem utraty życia albo ciężkiego uszczerbku na zdrowiu </a:t>
            </a:r>
            <a:br>
              <a:rPr lang="pl-PL" sz="1800" b="0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pl-PL" sz="1800" b="0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nie udziela pomocy, mogąc jej udzielić bez narażenia siebie lub innej osoby </a:t>
            </a:r>
            <a:br>
              <a:rPr lang="pl-PL" sz="1800" b="0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pl-PL" sz="1800" b="0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na niebezpieczeństwo utraty życia albo ciężkiego uszczerbku na zdrowiu, </a:t>
            </a:r>
            <a:br>
              <a:rPr lang="pl-PL" sz="1800" b="0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pl-PL" sz="1800" b="0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podlega karze pozbawienia wolności do lat 3. </a:t>
            </a:r>
          </a:p>
          <a:p>
            <a:pPr marL="0" indent="0">
              <a:lnSpc>
                <a:spcPct val="100000"/>
              </a:lnSpc>
              <a:buNone/>
            </a:pPr>
            <a:endParaRPr lang="pl-PL" sz="1800">
              <a:solidFill>
                <a:srgbClr val="000000"/>
              </a:solidFill>
              <a:effectLst/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pl-PL" sz="1800" b="0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§ 2. Nie popełnia przestępstwa, kto nie udziela pomocy, do której jest konieczne poddanie się zabiegowi lekarskiemu albo w warunkach, w których możliwa </a:t>
            </a:r>
            <a:br>
              <a:rPr lang="pl-PL" sz="1800" b="0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pl-PL" sz="1800" b="0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jest niezwłoczna pomoc ze strony instytucji lub osoby do tego powołanej. </a:t>
            </a:r>
            <a:endParaRPr lang="pl-PL" sz="1800">
              <a:solidFill>
                <a:srgbClr val="000000"/>
              </a:solidFill>
              <a:effectLst/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pic>
        <p:nvPicPr>
          <p:cNvPr id="14" name="Obraz 13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572640FE-D170-5448-DD77-3E803C88201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767" y="413936"/>
            <a:ext cx="1056796" cy="996524"/>
          </a:xfrm>
          <a:prstGeom prst="rect">
            <a:avLst/>
          </a:prstGeom>
        </p:spPr>
      </p:pic>
      <p:grpSp>
        <p:nvGrpSpPr>
          <p:cNvPr id="13" name="Grupa 13">
            <a:extLst>
              <a:ext uri="{FF2B5EF4-FFF2-40B4-BE49-F238E27FC236}">
                <a16:creationId xmlns:a16="http://schemas.microsoft.com/office/drawing/2014/main" id="{CE162ABC-E62A-76E2-C51F-E396EBB4AF5A}"/>
              </a:ext>
            </a:extLst>
          </p:cNvPr>
          <p:cNvGrpSpPr/>
          <p:nvPr/>
        </p:nvGrpSpPr>
        <p:grpSpPr>
          <a:xfrm>
            <a:off x="5953563" y="6033452"/>
            <a:ext cx="6085864" cy="793778"/>
            <a:chOff x="6097307" y="6167978"/>
            <a:chExt cx="6085864" cy="793778"/>
          </a:xfrm>
        </p:grpSpPr>
        <p:pic>
          <p:nvPicPr>
            <p:cNvPr id="8" name="Obraz 11">
              <a:extLst>
                <a:ext uri="{FF2B5EF4-FFF2-40B4-BE49-F238E27FC236}">
                  <a16:creationId xmlns:a16="http://schemas.microsoft.com/office/drawing/2014/main" id="{DAD9F5FE-3B06-FB55-3920-8DA15680FEB1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097307" y="6167978"/>
              <a:ext cx="2336988" cy="793778"/>
            </a:xfrm>
            <a:prstGeom prst="rect">
              <a:avLst/>
            </a:prstGeom>
          </p:spPr>
        </p:pic>
        <p:sp>
          <p:nvSpPr>
            <p:cNvPr id="9" name="pole tekstowe 29">
              <a:extLst>
                <a:ext uri="{FF2B5EF4-FFF2-40B4-BE49-F238E27FC236}">
                  <a16:creationId xmlns:a16="http://schemas.microsoft.com/office/drawing/2014/main" id="{E7C179AF-179B-A0AA-74B8-E7C283554DF4}"/>
                </a:ext>
              </a:extLst>
            </p:cNvPr>
            <p:cNvSpPr txBox="1"/>
            <p:nvPr/>
          </p:nvSpPr>
          <p:spPr>
            <a:xfrm>
              <a:off x="8437732" y="6283712"/>
              <a:ext cx="3745439" cy="553998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3062295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0BC5C3-5973-6004-0A6E-31CCCD0F3B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2221D31F-823A-05DB-FDFE-37304C1FAFC7}"/>
              </a:ext>
            </a:extLst>
          </p:cNvPr>
          <p:cNvSpPr/>
          <p:nvPr/>
        </p:nvSpPr>
        <p:spPr>
          <a:xfrm>
            <a:off x="337458" y="328473"/>
            <a:ext cx="11521816" cy="117375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2EE35F8A-5110-EBF1-60E9-A03F65F1520F}"/>
              </a:ext>
            </a:extLst>
          </p:cNvPr>
          <p:cNvSpPr txBox="1">
            <a:spLocks/>
          </p:cNvSpPr>
          <p:nvPr/>
        </p:nvSpPr>
        <p:spPr>
          <a:xfrm>
            <a:off x="1640999" y="464860"/>
            <a:ext cx="9205678" cy="900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32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USTAWA O PRM</a:t>
            </a:r>
          </a:p>
        </p:txBody>
      </p:sp>
      <p:sp>
        <p:nvSpPr>
          <p:cNvPr id="7" name="Prostokąt 6">
            <a:extLst>
              <a:ext uri="{FF2B5EF4-FFF2-40B4-BE49-F238E27FC236}">
                <a16:creationId xmlns:a16="http://schemas.microsoft.com/office/drawing/2014/main" id="{E3B1DF1D-5ADD-321C-C9A7-F815D493A25C}"/>
              </a:ext>
            </a:extLst>
          </p:cNvPr>
          <p:cNvSpPr/>
          <p:nvPr/>
        </p:nvSpPr>
        <p:spPr>
          <a:xfrm>
            <a:off x="9671899" y="3959258"/>
            <a:ext cx="2179583" cy="2165545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8" name="Podtytuł 2">
            <a:extLst>
              <a:ext uri="{FF2B5EF4-FFF2-40B4-BE49-F238E27FC236}">
                <a16:creationId xmlns:a16="http://schemas.microsoft.com/office/drawing/2014/main" id="{6B2190E8-C8B5-7ADF-82D4-7A8D387D0903}"/>
              </a:ext>
            </a:extLst>
          </p:cNvPr>
          <p:cNvSpPr txBox="1">
            <a:spLocks/>
          </p:cNvSpPr>
          <p:nvPr/>
        </p:nvSpPr>
        <p:spPr>
          <a:xfrm>
            <a:off x="657903" y="2349362"/>
            <a:ext cx="8938583" cy="3775783"/>
          </a:xfrm>
          <a:prstGeom prst="rect">
            <a:avLst/>
          </a:prstGeom>
          <a:effectLst/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buNone/>
            </a:pPr>
            <a:r>
              <a:rPr lang="pl-PL" sz="2000" b="1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Art. 4.</a:t>
            </a:r>
            <a:endParaRPr lang="pl-PL" sz="2000">
              <a:solidFill>
                <a:srgbClr val="000000"/>
              </a:solidFill>
              <a:effectLst/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pl-PL" sz="2000" b="0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Kto zauważy osobę lub osoby znajdujące się w stanie nagłego zagrożenia zdrowotnego lub jest świadkiem zdarzenia powodującego taki stan, </a:t>
            </a:r>
            <a:br>
              <a:rPr lang="pl-PL" sz="2000" b="0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pl-PL" sz="2000" b="1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w miarę posiadanych możliwości i umiejętności ma obowiązek niezwłocznego podjęcia działań</a:t>
            </a:r>
            <a:r>
              <a:rPr lang="pl-PL" sz="2000" b="0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zmierzających do skutecznego powiadomienia o tym zdarzeniu podmiotów ustawowo powołanych </a:t>
            </a:r>
            <a:br>
              <a:rPr lang="pl-PL" sz="2000" b="0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pl-PL" sz="2000" b="0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do niesienia pomocy osobom w stanie nagłego zagrożenia zdrowotnego. </a:t>
            </a:r>
            <a:endParaRPr lang="pl-PL" sz="2000">
              <a:solidFill>
                <a:srgbClr val="000000"/>
              </a:solidFill>
              <a:effectLst/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pic>
        <p:nvPicPr>
          <p:cNvPr id="6" name="Obraz 5" descr="Obraz zawierający ubrania, Ludzka twarz, człowiek, osob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7EF9E9A2-1515-014B-E0C3-6C004028D91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136"/>
          <a:stretch/>
        </p:blipFill>
        <p:spPr>
          <a:xfrm>
            <a:off x="9671900" y="3454461"/>
            <a:ext cx="2179583" cy="2670342"/>
          </a:xfrm>
          <a:prstGeom prst="rect">
            <a:avLst/>
          </a:prstGeom>
        </p:spPr>
      </p:pic>
      <p:pic>
        <p:nvPicPr>
          <p:cNvPr id="10" name="Obraz 9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2F875B59-4225-1D61-9071-F9DCFF7245F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767" y="413936"/>
            <a:ext cx="1056796" cy="996524"/>
          </a:xfrm>
          <a:prstGeom prst="rect">
            <a:avLst/>
          </a:prstGeom>
        </p:spPr>
      </p:pic>
      <p:grpSp>
        <p:nvGrpSpPr>
          <p:cNvPr id="11" name="Grupa 13">
            <a:extLst>
              <a:ext uri="{FF2B5EF4-FFF2-40B4-BE49-F238E27FC236}">
                <a16:creationId xmlns:a16="http://schemas.microsoft.com/office/drawing/2014/main" id="{FE564BFF-F29F-CF3F-AEF0-F0CE24586334}"/>
              </a:ext>
            </a:extLst>
          </p:cNvPr>
          <p:cNvGrpSpPr/>
          <p:nvPr/>
        </p:nvGrpSpPr>
        <p:grpSpPr>
          <a:xfrm>
            <a:off x="5953563" y="6033452"/>
            <a:ext cx="6085864" cy="793778"/>
            <a:chOff x="6097307" y="6167978"/>
            <a:chExt cx="6085864" cy="793778"/>
          </a:xfrm>
        </p:grpSpPr>
        <p:pic>
          <p:nvPicPr>
            <p:cNvPr id="5" name="Obraz 11">
              <a:extLst>
                <a:ext uri="{FF2B5EF4-FFF2-40B4-BE49-F238E27FC236}">
                  <a16:creationId xmlns:a16="http://schemas.microsoft.com/office/drawing/2014/main" id="{28EB4BD8-68E5-D07D-C2FB-BABF08504001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097307" y="6167978"/>
              <a:ext cx="2336988" cy="793778"/>
            </a:xfrm>
            <a:prstGeom prst="rect">
              <a:avLst/>
            </a:prstGeom>
          </p:spPr>
        </p:pic>
        <p:sp>
          <p:nvSpPr>
            <p:cNvPr id="9" name="pole tekstowe 29">
              <a:extLst>
                <a:ext uri="{FF2B5EF4-FFF2-40B4-BE49-F238E27FC236}">
                  <a16:creationId xmlns:a16="http://schemas.microsoft.com/office/drawing/2014/main" id="{1F50CD6F-4603-EC0C-F497-D1C4E5223411}"/>
                </a:ext>
              </a:extLst>
            </p:cNvPr>
            <p:cNvSpPr txBox="1"/>
            <p:nvPr/>
          </p:nvSpPr>
          <p:spPr>
            <a:xfrm>
              <a:off x="8437732" y="6283712"/>
              <a:ext cx="3745439" cy="553998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94665204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79753D-6FEE-6238-DEEF-D397ED4AB9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3A7FF713-FDAA-D115-B577-69B66FEB1BAB}"/>
              </a:ext>
            </a:extLst>
          </p:cNvPr>
          <p:cNvSpPr/>
          <p:nvPr/>
        </p:nvSpPr>
        <p:spPr>
          <a:xfrm>
            <a:off x="337458" y="328473"/>
            <a:ext cx="11521816" cy="117375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64C7EA16-62BF-3F37-2ECE-5D84991546A1}"/>
              </a:ext>
            </a:extLst>
          </p:cNvPr>
          <p:cNvSpPr txBox="1">
            <a:spLocks/>
          </p:cNvSpPr>
          <p:nvPr/>
        </p:nvSpPr>
        <p:spPr>
          <a:xfrm>
            <a:off x="1640999" y="464860"/>
            <a:ext cx="9195168" cy="900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32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USTAWA O PRM</a:t>
            </a:r>
          </a:p>
        </p:txBody>
      </p:sp>
      <p:sp>
        <p:nvSpPr>
          <p:cNvPr id="7" name="Prostokąt 6">
            <a:extLst>
              <a:ext uri="{FF2B5EF4-FFF2-40B4-BE49-F238E27FC236}">
                <a16:creationId xmlns:a16="http://schemas.microsoft.com/office/drawing/2014/main" id="{43560FF7-528C-F3C7-9BB9-1E13C1A2A191}"/>
              </a:ext>
            </a:extLst>
          </p:cNvPr>
          <p:cNvSpPr/>
          <p:nvPr/>
        </p:nvSpPr>
        <p:spPr>
          <a:xfrm>
            <a:off x="9671899" y="3959258"/>
            <a:ext cx="2179583" cy="2165545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8" name="Podtytuł 2">
            <a:extLst>
              <a:ext uri="{FF2B5EF4-FFF2-40B4-BE49-F238E27FC236}">
                <a16:creationId xmlns:a16="http://schemas.microsoft.com/office/drawing/2014/main" id="{7C52AF18-72CF-DB2F-B5B6-C83BC35F8B23}"/>
              </a:ext>
            </a:extLst>
          </p:cNvPr>
          <p:cNvSpPr txBox="1">
            <a:spLocks/>
          </p:cNvSpPr>
          <p:nvPr/>
        </p:nvSpPr>
        <p:spPr>
          <a:xfrm>
            <a:off x="657903" y="2133600"/>
            <a:ext cx="8938583" cy="3991545"/>
          </a:xfrm>
          <a:prstGeom prst="rect">
            <a:avLst/>
          </a:prstGeom>
          <a:effectLst/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buNone/>
            </a:pPr>
            <a:r>
              <a:rPr lang="pl-PL" sz="1800" b="1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Art. 5.</a:t>
            </a:r>
            <a:endParaRPr lang="pl-PL" sz="1800">
              <a:solidFill>
                <a:srgbClr val="000000"/>
              </a:solidFill>
              <a:effectLst/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pl-PL" sz="1800" b="0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§ 1. Osoba udzielająca pierwszej pomocy albo kwalifikowanej pierwszej pomocy, osoba wchodząca w skład zespołu ratownictwa medycznego, osoba udzielająca świadczeń zdrowotnych w szpitalnym oddziale ratunkowym, (…) </a:t>
            </a:r>
            <a:br>
              <a:rPr lang="pl-PL" sz="1800" b="0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pl-PL" sz="1800" b="1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korzystają z ochrony </a:t>
            </a:r>
            <a:r>
              <a:rPr lang="pl-PL" sz="1800" b="0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przewidzianej w ustawie z dnia 6 czerwca 1997 r. </a:t>
            </a:r>
            <a:br>
              <a:rPr lang="pl-PL" sz="1800" b="0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pl-PL" sz="1800" b="0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– Kodeks karny (Dz.U. z 2022 r. poz. 1138) dla funkcjonariuszy publicznych. </a:t>
            </a:r>
          </a:p>
          <a:p>
            <a:pPr marL="0" indent="0">
              <a:lnSpc>
                <a:spcPct val="100000"/>
              </a:lnSpc>
              <a:buNone/>
            </a:pPr>
            <a:endParaRPr lang="pl-PL" sz="1800">
              <a:solidFill>
                <a:srgbClr val="000000"/>
              </a:solidFill>
              <a:effectLst/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pl-PL" sz="1800" b="0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§ 2. Osoba, o której mowa w ust.1, może poświęcić dobra osobiste innej osoby, inne niż życie lub zdrowie, a także dobra majątkowe w zakresie, </a:t>
            </a:r>
            <a:br>
              <a:rPr lang="pl-PL" sz="1800" b="0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pl-PL" sz="1800" b="0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w jakim jest to niezbędne dla ratowania życia lub zdrowia osoby </a:t>
            </a:r>
            <a:br>
              <a:rPr lang="pl-PL" sz="1800" b="0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pl-PL" sz="1800" b="0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znajdującej się w stanie nagłego zagrożenia zdrowotnego. </a:t>
            </a:r>
            <a:endParaRPr lang="pl-PL" sz="1800">
              <a:solidFill>
                <a:srgbClr val="000000"/>
              </a:solidFill>
              <a:effectLst/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pic>
        <p:nvPicPr>
          <p:cNvPr id="6" name="Obraz 5" descr="Obraz zawierający ubrania, Ludzka twarz, człowiek, osob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AFC41DB6-0B69-39A9-94DC-9D33AE149B6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136"/>
          <a:stretch/>
        </p:blipFill>
        <p:spPr>
          <a:xfrm>
            <a:off x="9671900" y="3454461"/>
            <a:ext cx="2179583" cy="2670342"/>
          </a:xfrm>
          <a:prstGeom prst="rect">
            <a:avLst/>
          </a:prstGeom>
        </p:spPr>
      </p:pic>
      <p:pic>
        <p:nvPicPr>
          <p:cNvPr id="14" name="Obraz 13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5E655884-498F-DAE8-131F-1E3606B8C49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767" y="413936"/>
            <a:ext cx="1056796" cy="996524"/>
          </a:xfrm>
          <a:prstGeom prst="rect">
            <a:avLst/>
          </a:prstGeom>
        </p:spPr>
      </p:pic>
      <p:grpSp>
        <p:nvGrpSpPr>
          <p:cNvPr id="13" name="Grupa 13">
            <a:extLst>
              <a:ext uri="{FF2B5EF4-FFF2-40B4-BE49-F238E27FC236}">
                <a16:creationId xmlns:a16="http://schemas.microsoft.com/office/drawing/2014/main" id="{7FBD3B85-854A-0290-E708-6618A81C2E80}"/>
              </a:ext>
            </a:extLst>
          </p:cNvPr>
          <p:cNvGrpSpPr/>
          <p:nvPr/>
        </p:nvGrpSpPr>
        <p:grpSpPr>
          <a:xfrm>
            <a:off x="5953563" y="6033452"/>
            <a:ext cx="6085864" cy="793778"/>
            <a:chOff x="6097307" y="6167978"/>
            <a:chExt cx="6085864" cy="793778"/>
          </a:xfrm>
        </p:grpSpPr>
        <p:pic>
          <p:nvPicPr>
            <p:cNvPr id="5" name="Obraz 11">
              <a:extLst>
                <a:ext uri="{FF2B5EF4-FFF2-40B4-BE49-F238E27FC236}">
                  <a16:creationId xmlns:a16="http://schemas.microsoft.com/office/drawing/2014/main" id="{40650924-E858-EEC6-4CC5-0119D9A3044E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097307" y="6167978"/>
              <a:ext cx="2336988" cy="793778"/>
            </a:xfrm>
            <a:prstGeom prst="rect">
              <a:avLst/>
            </a:prstGeom>
          </p:spPr>
        </p:pic>
        <p:sp>
          <p:nvSpPr>
            <p:cNvPr id="9" name="pole tekstowe 29">
              <a:extLst>
                <a:ext uri="{FF2B5EF4-FFF2-40B4-BE49-F238E27FC236}">
                  <a16:creationId xmlns:a16="http://schemas.microsoft.com/office/drawing/2014/main" id="{5A887A11-BED3-DF28-027E-4ED0421F4DE0}"/>
                </a:ext>
              </a:extLst>
            </p:cNvPr>
            <p:cNvSpPr txBox="1"/>
            <p:nvPr/>
          </p:nvSpPr>
          <p:spPr>
            <a:xfrm>
              <a:off x="8437732" y="6283712"/>
              <a:ext cx="3745439" cy="553998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5697002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E0260D-95B1-7108-F33D-19FE73C15C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96F1BE4D-24B5-41E2-1415-FB87A5156671}"/>
              </a:ext>
            </a:extLst>
          </p:cNvPr>
          <p:cNvSpPr/>
          <p:nvPr/>
        </p:nvSpPr>
        <p:spPr>
          <a:xfrm>
            <a:off x="337458" y="328473"/>
            <a:ext cx="11521816" cy="117375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A7A1D830-D4D8-7CDC-75DC-E8CEE4F1E9FB}"/>
              </a:ext>
            </a:extLst>
          </p:cNvPr>
          <p:cNvSpPr txBox="1">
            <a:spLocks/>
          </p:cNvSpPr>
          <p:nvPr/>
        </p:nvSpPr>
        <p:spPr>
          <a:xfrm>
            <a:off x="1640998" y="464860"/>
            <a:ext cx="9373843" cy="900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32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PRAWO O RUCHU DROGOWYM</a:t>
            </a:r>
          </a:p>
        </p:txBody>
      </p:sp>
      <p:sp>
        <p:nvSpPr>
          <p:cNvPr id="7" name="Prostokąt 6">
            <a:extLst>
              <a:ext uri="{FF2B5EF4-FFF2-40B4-BE49-F238E27FC236}">
                <a16:creationId xmlns:a16="http://schemas.microsoft.com/office/drawing/2014/main" id="{E3D21125-D080-47EA-0B1D-2A339AF81F59}"/>
              </a:ext>
            </a:extLst>
          </p:cNvPr>
          <p:cNvSpPr/>
          <p:nvPr/>
        </p:nvSpPr>
        <p:spPr>
          <a:xfrm>
            <a:off x="9671899" y="3996965"/>
            <a:ext cx="2179584" cy="2127838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8" name="Podtytuł 2">
            <a:extLst>
              <a:ext uri="{FF2B5EF4-FFF2-40B4-BE49-F238E27FC236}">
                <a16:creationId xmlns:a16="http://schemas.microsoft.com/office/drawing/2014/main" id="{6CAC5896-CA2B-BCBB-A8F7-B65EC22DE4BA}"/>
              </a:ext>
            </a:extLst>
          </p:cNvPr>
          <p:cNvSpPr txBox="1">
            <a:spLocks/>
          </p:cNvSpPr>
          <p:nvPr/>
        </p:nvSpPr>
        <p:spPr>
          <a:xfrm>
            <a:off x="337457" y="1932495"/>
            <a:ext cx="9240175" cy="4212519"/>
          </a:xfrm>
          <a:prstGeom prst="rect">
            <a:avLst/>
          </a:prstGeom>
          <a:effectLst/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buNone/>
            </a:pPr>
            <a:r>
              <a:rPr lang="pl-PL" sz="1600" b="1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Art. 44. Obowiązki kierującego pojazdem</a:t>
            </a:r>
            <a:r>
              <a:rPr lang="pl-PL" sz="1600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pl-PL" sz="1600" b="1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podczas wypadku drogowego</a:t>
            </a:r>
            <a:endParaRPr lang="pl-PL" sz="1600">
              <a:solidFill>
                <a:srgbClr val="000000"/>
              </a:solidFill>
              <a:effectLst/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0" indent="0" algn="ctr">
              <a:lnSpc>
                <a:spcPct val="100000"/>
              </a:lnSpc>
              <a:buNone/>
            </a:pPr>
            <a:endParaRPr lang="pl-PL" sz="1800" b="0" i="0">
              <a:solidFill>
                <a:srgbClr val="000000"/>
              </a:solidFill>
              <a:effectLst/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pl-PL" sz="1600" b="0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§ 1. Kierujący pojazdem w razie uczestniczenia w wypadku drogowym jest obowiązany: </a:t>
            </a:r>
            <a:endParaRPr lang="pl-PL" sz="1600">
              <a:solidFill>
                <a:srgbClr val="000000"/>
              </a:solidFill>
              <a:effectLst/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pl-PL" sz="1600" b="0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1) zatrzymać pojazd, nie powodując przy tym zagrożenia bezpieczeństwa ruchu drogowego; </a:t>
            </a:r>
            <a:endParaRPr lang="pl-PL" sz="1600">
              <a:solidFill>
                <a:srgbClr val="000000"/>
              </a:solidFill>
              <a:effectLst/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pl-PL" sz="1600" b="0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2) przedsięwziąć odpowiednie środki w celu zapewnienia bezpieczeństwa ruchu w miejscu wypadku; </a:t>
            </a:r>
            <a:r>
              <a:rPr lang="pl-PL" sz="1600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   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pl-PL" sz="1600" b="0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(…)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pl-PL" sz="1600">
              <a:solidFill>
                <a:srgbClr val="000000"/>
              </a:solidFill>
              <a:effectLst/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pl-PL" sz="1600" b="0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§ 2.  Jeżeli w wypadku jest zabity lub ranny, kierujący pojazdem jest obowiązany ponadto: </a:t>
            </a:r>
            <a:endParaRPr lang="pl-PL" sz="1600">
              <a:solidFill>
                <a:srgbClr val="000000"/>
              </a:solidFill>
              <a:effectLst/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pl-PL" sz="1600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1)</a:t>
            </a:r>
            <a:r>
              <a:rPr lang="pl-PL" sz="1600" b="1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udzielić niezbędnej pomocy ofiarom wypadku oraz wezwać zespół ratownictwa medycznego i Policję</a:t>
            </a:r>
            <a:r>
              <a:rPr lang="pl-PL" sz="1600" b="0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; </a:t>
            </a:r>
            <a:endParaRPr lang="pl-PL" sz="1600">
              <a:solidFill>
                <a:srgbClr val="000000"/>
              </a:solidFill>
              <a:effectLst/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pl-PL" sz="1600" b="0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(…)</a:t>
            </a:r>
            <a:endParaRPr lang="pl-PL" sz="1600">
              <a:solidFill>
                <a:srgbClr val="000000"/>
              </a:solidFill>
              <a:effectLst/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pl-PL" sz="1600" b="0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3) pozostać na miejscu wypadku, a jeżeli wezwanie zespołu ratownictwa medycznego </a:t>
            </a:r>
            <a:br>
              <a:rPr lang="pl-PL" sz="1600" b="0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pl-PL" sz="1600" b="0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lub Policji wymaga oddalenia się - niezwłocznie powrócić na to miejsce.</a:t>
            </a:r>
          </a:p>
        </p:txBody>
      </p:sp>
      <p:pic>
        <p:nvPicPr>
          <p:cNvPr id="6" name="Obraz 5" descr="Obraz zawierający ubrania, Ludzka twarz, człowiek, osob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05D5830B-43F8-003B-4198-D5F887D65F1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136"/>
          <a:stretch/>
        </p:blipFill>
        <p:spPr>
          <a:xfrm>
            <a:off x="9671900" y="3454461"/>
            <a:ext cx="2179583" cy="2670342"/>
          </a:xfrm>
          <a:prstGeom prst="rect">
            <a:avLst/>
          </a:prstGeom>
        </p:spPr>
      </p:pic>
      <p:pic>
        <p:nvPicPr>
          <p:cNvPr id="10" name="Obraz 9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E6050E69-0D5B-080B-213C-FD35E4A23BD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767" y="413936"/>
            <a:ext cx="1056796" cy="996524"/>
          </a:xfrm>
          <a:prstGeom prst="rect">
            <a:avLst/>
          </a:prstGeom>
        </p:spPr>
      </p:pic>
      <p:grpSp>
        <p:nvGrpSpPr>
          <p:cNvPr id="11" name="Grupa 13">
            <a:extLst>
              <a:ext uri="{FF2B5EF4-FFF2-40B4-BE49-F238E27FC236}">
                <a16:creationId xmlns:a16="http://schemas.microsoft.com/office/drawing/2014/main" id="{02823D2D-8496-3178-5FEA-9593372DB2D3}"/>
              </a:ext>
            </a:extLst>
          </p:cNvPr>
          <p:cNvGrpSpPr/>
          <p:nvPr/>
        </p:nvGrpSpPr>
        <p:grpSpPr>
          <a:xfrm>
            <a:off x="5953563" y="6033452"/>
            <a:ext cx="6085864" cy="793778"/>
            <a:chOff x="6097307" y="6167978"/>
            <a:chExt cx="6085864" cy="793778"/>
          </a:xfrm>
        </p:grpSpPr>
        <p:pic>
          <p:nvPicPr>
            <p:cNvPr id="5" name="Obraz 11">
              <a:extLst>
                <a:ext uri="{FF2B5EF4-FFF2-40B4-BE49-F238E27FC236}">
                  <a16:creationId xmlns:a16="http://schemas.microsoft.com/office/drawing/2014/main" id="{9A733DD9-2726-7695-4E1D-F9EEEE2AFA60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097307" y="6167978"/>
              <a:ext cx="2336988" cy="793778"/>
            </a:xfrm>
            <a:prstGeom prst="rect">
              <a:avLst/>
            </a:prstGeom>
          </p:spPr>
        </p:pic>
        <p:sp>
          <p:nvSpPr>
            <p:cNvPr id="9" name="pole tekstowe 29">
              <a:extLst>
                <a:ext uri="{FF2B5EF4-FFF2-40B4-BE49-F238E27FC236}">
                  <a16:creationId xmlns:a16="http://schemas.microsoft.com/office/drawing/2014/main" id="{986713FB-1264-CBC6-F965-6CF7CFC6EB7B}"/>
                </a:ext>
              </a:extLst>
            </p:cNvPr>
            <p:cNvSpPr txBox="1"/>
            <p:nvPr/>
          </p:nvSpPr>
          <p:spPr>
            <a:xfrm>
              <a:off x="8437732" y="6283712"/>
              <a:ext cx="3745439" cy="553998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93614004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616F61D-E2BB-037F-DF92-87432CC260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F59CAEA2-6FA4-BB23-E93D-47E04EBCD6BE}"/>
              </a:ext>
            </a:extLst>
          </p:cNvPr>
          <p:cNvSpPr/>
          <p:nvPr/>
        </p:nvSpPr>
        <p:spPr>
          <a:xfrm>
            <a:off x="6095999" y="328472"/>
            <a:ext cx="5782323" cy="5907008"/>
          </a:xfrm>
          <a:prstGeom prst="rect">
            <a:avLst/>
          </a:prstGeom>
          <a:solidFill>
            <a:srgbClr val="E41F13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1D64ECBE-AECE-2A95-F3D8-AC44D941C87E}"/>
              </a:ext>
            </a:extLst>
          </p:cNvPr>
          <p:cNvSpPr txBox="1">
            <a:spLocks/>
          </p:cNvSpPr>
          <p:nvPr/>
        </p:nvSpPr>
        <p:spPr>
          <a:xfrm>
            <a:off x="6232042" y="3907973"/>
            <a:ext cx="5475515" cy="158528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</a:pPr>
            <a:r>
              <a:rPr lang="pl-PL" sz="36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ZASADY</a:t>
            </a:r>
          </a:p>
          <a:p>
            <a:pPr algn="ctr">
              <a:lnSpc>
                <a:spcPct val="100000"/>
              </a:lnSpc>
            </a:pPr>
            <a:r>
              <a:rPr lang="pl-PL" sz="36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UDZIELANIA </a:t>
            </a:r>
          </a:p>
          <a:p>
            <a:pPr algn="ctr">
              <a:lnSpc>
                <a:spcPct val="100000"/>
              </a:lnSpc>
            </a:pPr>
            <a:r>
              <a:rPr lang="pl-PL" sz="36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PIERWSZEJ POMOCY</a:t>
            </a:r>
          </a:p>
        </p:txBody>
      </p:sp>
      <p:cxnSp>
        <p:nvCxnSpPr>
          <p:cNvPr id="7" name="Łącznik prosty 6">
            <a:extLst>
              <a:ext uri="{FF2B5EF4-FFF2-40B4-BE49-F238E27FC236}">
                <a16:creationId xmlns:a16="http://schemas.microsoft.com/office/drawing/2014/main" id="{279A1440-F435-20E8-99A5-DA5009402829}"/>
              </a:ext>
            </a:extLst>
          </p:cNvPr>
          <p:cNvCxnSpPr>
            <a:cxnSpLocks/>
          </p:cNvCxnSpPr>
          <p:nvPr/>
        </p:nvCxnSpPr>
        <p:spPr>
          <a:xfrm>
            <a:off x="6747979" y="5689205"/>
            <a:ext cx="4478362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Obraz 4" descr="Obraz zawierający ubrania, kreskówka, obuwie, osob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C2D39B2A-0D40-A200-98CC-85A113D84FD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96307" y="876300"/>
            <a:ext cx="5003571" cy="5105399"/>
          </a:xfrm>
          <a:prstGeom prst="rect">
            <a:avLst/>
          </a:prstGeom>
        </p:spPr>
      </p:pic>
      <p:pic>
        <p:nvPicPr>
          <p:cNvPr id="16" name="Obraz 15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505D6955-1762-EADF-38F9-66C71361489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94596" y="1759692"/>
            <a:ext cx="1869856" cy="1757198"/>
          </a:xfrm>
          <a:prstGeom prst="rect">
            <a:avLst/>
          </a:prstGeom>
        </p:spPr>
      </p:pic>
      <p:grpSp>
        <p:nvGrpSpPr>
          <p:cNvPr id="9" name="Grupa 13">
            <a:extLst>
              <a:ext uri="{FF2B5EF4-FFF2-40B4-BE49-F238E27FC236}">
                <a16:creationId xmlns:a16="http://schemas.microsoft.com/office/drawing/2014/main" id="{07572850-8FA2-35BC-2A03-228C7F732D87}"/>
              </a:ext>
            </a:extLst>
          </p:cNvPr>
          <p:cNvGrpSpPr/>
          <p:nvPr/>
        </p:nvGrpSpPr>
        <p:grpSpPr>
          <a:xfrm>
            <a:off x="5730" y="6065202"/>
            <a:ext cx="6085864" cy="793778"/>
            <a:chOff x="6097307" y="6167978"/>
            <a:chExt cx="6085864" cy="793778"/>
          </a:xfrm>
        </p:grpSpPr>
        <p:pic>
          <p:nvPicPr>
            <p:cNvPr id="6" name="Obraz 11">
              <a:extLst>
                <a:ext uri="{FF2B5EF4-FFF2-40B4-BE49-F238E27FC236}">
                  <a16:creationId xmlns:a16="http://schemas.microsoft.com/office/drawing/2014/main" id="{B0BFD0B8-422D-E390-CCAD-59F5E6616A04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097307" y="6167978"/>
              <a:ext cx="2336988" cy="793778"/>
            </a:xfrm>
            <a:prstGeom prst="rect">
              <a:avLst/>
            </a:prstGeom>
          </p:spPr>
        </p:pic>
        <p:sp>
          <p:nvSpPr>
            <p:cNvPr id="8" name="pole tekstowe 29">
              <a:extLst>
                <a:ext uri="{FF2B5EF4-FFF2-40B4-BE49-F238E27FC236}">
                  <a16:creationId xmlns:a16="http://schemas.microsoft.com/office/drawing/2014/main" id="{3DEA2B90-8D00-E14D-4981-AE57569CDF9D}"/>
                </a:ext>
              </a:extLst>
            </p:cNvPr>
            <p:cNvSpPr txBox="1"/>
            <p:nvPr/>
          </p:nvSpPr>
          <p:spPr>
            <a:xfrm>
              <a:off x="8437732" y="6283712"/>
              <a:ext cx="3745439" cy="553998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06173361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13F2DBC-3CF5-3612-4836-7ADDA88976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ytuł 1">
            <a:extLst>
              <a:ext uri="{FF2B5EF4-FFF2-40B4-BE49-F238E27FC236}">
                <a16:creationId xmlns:a16="http://schemas.microsoft.com/office/drawing/2014/main" id="{CB2860B9-7838-DA3A-4B81-F7EEE06230D9}"/>
              </a:ext>
            </a:extLst>
          </p:cNvPr>
          <p:cNvSpPr txBox="1">
            <a:spLocks/>
          </p:cNvSpPr>
          <p:nvPr/>
        </p:nvSpPr>
        <p:spPr>
          <a:xfrm>
            <a:off x="813958" y="3955011"/>
            <a:ext cx="4495800" cy="2097446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</a:pPr>
            <a:r>
              <a:rPr lang="pl-PL" sz="3600" b="1">
                <a:solidFill>
                  <a:srgbClr val="D23015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Nie przenoś</a:t>
            </a:r>
          </a:p>
          <a:p>
            <a:pPr algn="ctr">
              <a:lnSpc>
                <a:spcPct val="100000"/>
              </a:lnSpc>
            </a:pPr>
            <a:r>
              <a:rPr lang="pl-PL" sz="3600" b="1">
                <a:solidFill>
                  <a:srgbClr val="D23015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poszkodowanego*.</a:t>
            </a:r>
          </a:p>
          <a:p>
            <a:pPr algn="ctr">
              <a:lnSpc>
                <a:spcPct val="100000"/>
              </a:lnSpc>
            </a:pPr>
            <a:endParaRPr lang="pl-PL" sz="3600" b="1">
              <a:solidFill>
                <a:srgbClr val="D23015"/>
              </a:solidFill>
              <a:latin typeface="Open Sans" pitchFamily="2" charset="0"/>
              <a:ea typeface="Open Sans" pitchFamily="2" charset="0"/>
              <a:cs typeface="Open Sans" pitchFamily="2" charset="0"/>
            </a:endParaRPr>
          </a:p>
          <a:p>
            <a:pPr algn="ctr">
              <a:lnSpc>
                <a:spcPct val="100000"/>
              </a:lnSpc>
            </a:pPr>
            <a:r>
              <a:rPr lang="pl-PL" sz="2800" b="1">
                <a:solidFill>
                  <a:srgbClr val="D23015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*nie poruszaj nim </a:t>
            </a:r>
            <a:br>
              <a:rPr lang="pl-PL" sz="2800" b="1">
                <a:solidFill>
                  <a:srgbClr val="D23015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</a:br>
            <a:r>
              <a:rPr lang="pl-PL" sz="2800" b="1">
                <a:solidFill>
                  <a:srgbClr val="D23015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bez potrzeby</a:t>
            </a:r>
          </a:p>
        </p:txBody>
      </p:sp>
      <p:cxnSp>
        <p:nvCxnSpPr>
          <p:cNvPr id="7" name="Łącznik prosty 6">
            <a:extLst>
              <a:ext uri="{FF2B5EF4-FFF2-40B4-BE49-F238E27FC236}">
                <a16:creationId xmlns:a16="http://schemas.microsoft.com/office/drawing/2014/main" id="{1CA9AADF-B3D8-2669-54B2-779079F7C5BD}"/>
              </a:ext>
            </a:extLst>
          </p:cNvPr>
          <p:cNvCxnSpPr>
            <a:cxnSpLocks/>
          </p:cNvCxnSpPr>
          <p:nvPr/>
        </p:nvCxnSpPr>
        <p:spPr>
          <a:xfrm>
            <a:off x="6747979" y="5689205"/>
            <a:ext cx="4478362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Łącznik prosty 4">
            <a:extLst>
              <a:ext uri="{FF2B5EF4-FFF2-40B4-BE49-F238E27FC236}">
                <a16:creationId xmlns:a16="http://schemas.microsoft.com/office/drawing/2014/main" id="{DC13B2B1-779A-9741-8BF6-2F44CCD800EE}"/>
              </a:ext>
            </a:extLst>
          </p:cNvPr>
          <p:cNvCxnSpPr>
            <a:cxnSpLocks/>
          </p:cNvCxnSpPr>
          <p:nvPr/>
        </p:nvCxnSpPr>
        <p:spPr>
          <a:xfrm>
            <a:off x="1122189" y="3507425"/>
            <a:ext cx="4020567" cy="0"/>
          </a:xfrm>
          <a:prstGeom prst="line">
            <a:avLst/>
          </a:prstGeom>
          <a:ln w="38100">
            <a:solidFill>
              <a:srgbClr val="D2301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amka 7">
            <a:extLst>
              <a:ext uri="{FF2B5EF4-FFF2-40B4-BE49-F238E27FC236}">
                <a16:creationId xmlns:a16="http://schemas.microsoft.com/office/drawing/2014/main" id="{7B66ACEA-3924-2FCF-09F7-D3EFDDD60BE2}"/>
              </a:ext>
            </a:extLst>
          </p:cNvPr>
          <p:cNvSpPr/>
          <p:nvPr/>
        </p:nvSpPr>
        <p:spPr>
          <a:xfrm>
            <a:off x="-89647" y="0"/>
            <a:ext cx="12281647" cy="6858000"/>
          </a:xfrm>
          <a:prstGeom prst="frame">
            <a:avLst>
              <a:gd name="adj1" fmla="val 3611"/>
            </a:avLst>
          </a:prstGeom>
          <a:solidFill>
            <a:srgbClr val="D23015"/>
          </a:solidFill>
          <a:ln>
            <a:solidFill>
              <a:srgbClr val="D2301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>
              <a:solidFill>
                <a:schemeClr val="tx1"/>
              </a:solidFill>
            </a:endParaRPr>
          </a:p>
        </p:txBody>
      </p:sp>
      <p:pic>
        <p:nvPicPr>
          <p:cNvPr id="2" name="Obraz 1" descr="Obraz zawierający ubrania, kreskówka, obuwie, osob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660C86FE-2CD7-EEE3-815C-D56F6B9B4DD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22849" y="1168794"/>
            <a:ext cx="4256060" cy="4290205"/>
          </a:xfrm>
          <a:prstGeom prst="rect">
            <a:avLst/>
          </a:prstGeom>
        </p:spPr>
      </p:pic>
      <p:pic>
        <p:nvPicPr>
          <p:cNvPr id="10" name="Obraz 9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3D6581B9-9D43-BDF1-FEA1-72EE592FB6E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21756" y="1170583"/>
            <a:ext cx="1869856" cy="1757198"/>
          </a:xfrm>
          <a:prstGeom prst="rect">
            <a:avLst/>
          </a:prstGeom>
        </p:spPr>
      </p:pic>
      <p:grpSp>
        <p:nvGrpSpPr>
          <p:cNvPr id="14" name="Grupa 13">
            <a:extLst>
              <a:ext uri="{FF2B5EF4-FFF2-40B4-BE49-F238E27FC236}">
                <a16:creationId xmlns:a16="http://schemas.microsoft.com/office/drawing/2014/main" id="{60FFD46C-B276-0464-1C77-F9B1B7FE7FE6}"/>
              </a:ext>
            </a:extLst>
          </p:cNvPr>
          <p:cNvGrpSpPr/>
          <p:nvPr/>
        </p:nvGrpSpPr>
        <p:grpSpPr>
          <a:xfrm>
            <a:off x="5826821" y="5862715"/>
            <a:ext cx="6184398" cy="793778"/>
            <a:chOff x="6097307" y="6167978"/>
            <a:chExt cx="6184398" cy="793778"/>
          </a:xfrm>
        </p:grpSpPr>
        <p:pic>
          <p:nvPicPr>
            <p:cNvPr id="12" name="Obraz 11">
              <a:extLst>
                <a:ext uri="{FF2B5EF4-FFF2-40B4-BE49-F238E27FC236}">
                  <a16:creationId xmlns:a16="http://schemas.microsoft.com/office/drawing/2014/main" id="{CF338859-F362-876A-810D-B7920F69E04E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6097307" y="6167978"/>
              <a:ext cx="2336988" cy="793778"/>
            </a:xfrm>
            <a:prstGeom prst="rect">
              <a:avLst/>
            </a:prstGeom>
          </p:spPr>
        </p:pic>
        <p:sp>
          <p:nvSpPr>
            <p:cNvPr id="13" name="pole tekstowe 29">
              <a:extLst>
                <a:ext uri="{FF2B5EF4-FFF2-40B4-BE49-F238E27FC236}">
                  <a16:creationId xmlns:a16="http://schemas.microsoft.com/office/drawing/2014/main" id="{F9F2B554-8392-2CC3-B973-C5222A34FF7E}"/>
                </a:ext>
              </a:extLst>
            </p:cNvPr>
            <p:cNvSpPr txBox="1"/>
            <p:nvPr/>
          </p:nvSpPr>
          <p:spPr>
            <a:xfrm>
              <a:off x="8437732" y="6309987"/>
              <a:ext cx="3843973" cy="553998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622507881"/>
      </p:ext>
    </p:extLst>
  </p:cSld>
  <p:clrMapOvr>
    <a:masterClrMapping/>
  </p:clrMapOvr>
  <p:extLst>
    <p:ext uri="{6950BFC3-D8DA-4A85-94F7-54DA5524770B}">
      <p188:commentRel xmlns="" xmlns:p188="http://schemas.microsoft.com/office/powerpoint/2018/8/main" r:id="rId6"/>
    </p:ext>
  </p:extLs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6DA214-CB11-6DC3-883B-39F7D38865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ytuł 1">
            <a:extLst>
              <a:ext uri="{FF2B5EF4-FFF2-40B4-BE49-F238E27FC236}">
                <a16:creationId xmlns:a16="http://schemas.microsoft.com/office/drawing/2014/main" id="{E7CF11E2-D122-1956-7F86-37B2AFA37C95}"/>
              </a:ext>
            </a:extLst>
          </p:cNvPr>
          <p:cNvSpPr txBox="1">
            <a:spLocks/>
          </p:cNvSpPr>
          <p:nvPr/>
        </p:nvSpPr>
        <p:spPr>
          <a:xfrm>
            <a:off x="813958" y="3955011"/>
            <a:ext cx="4495800" cy="2097446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</a:pPr>
            <a:r>
              <a:rPr lang="pl-PL" sz="3600" b="1">
                <a:solidFill>
                  <a:srgbClr val="D23015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Pozostań </a:t>
            </a:r>
            <a:br>
              <a:rPr lang="pl-PL" sz="3600" b="1">
                <a:solidFill>
                  <a:srgbClr val="D23015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</a:br>
            <a:r>
              <a:rPr lang="pl-PL" sz="3600" b="1">
                <a:solidFill>
                  <a:srgbClr val="D23015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przy poszkodowanym</a:t>
            </a:r>
          </a:p>
        </p:txBody>
      </p:sp>
      <p:cxnSp>
        <p:nvCxnSpPr>
          <p:cNvPr id="7" name="Łącznik prosty 6">
            <a:extLst>
              <a:ext uri="{FF2B5EF4-FFF2-40B4-BE49-F238E27FC236}">
                <a16:creationId xmlns:a16="http://schemas.microsoft.com/office/drawing/2014/main" id="{4964F241-135F-FF50-9889-8E8B5E842490}"/>
              </a:ext>
            </a:extLst>
          </p:cNvPr>
          <p:cNvCxnSpPr>
            <a:cxnSpLocks/>
          </p:cNvCxnSpPr>
          <p:nvPr/>
        </p:nvCxnSpPr>
        <p:spPr>
          <a:xfrm>
            <a:off x="6747979" y="5689205"/>
            <a:ext cx="4478362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Łącznik prosty 4">
            <a:extLst>
              <a:ext uri="{FF2B5EF4-FFF2-40B4-BE49-F238E27FC236}">
                <a16:creationId xmlns:a16="http://schemas.microsoft.com/office/drawing/2014/main" id="{EA80DFD8-73A3-F690-7280-BC869D1C08E7}"/>
              </a:ext>
            </a:extLst>
          </p:cNvPr>
          <p:cNvCxnSpPr>
            <a:cxnSpLocks/>
          </p:cNvCxnSpPr>
          <p:nvPr/>
        </p:nvCxnSpPr>
        <p:spPr>
          <a:xfrm>
            <a:off x="1049453" y="3860716"/>
            <a:ext cx="4020567" cy="0"/>
          </a:xfrm>
          <a:prstGeom prst="line">
            <a:avLst/>
          </a:prstGeom>
          <a:ln w="38100">
            <a:solidFill>
              <a:srgbClr val="D2301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amka 7">
            <a:extLst>
              <a:ext uri="{FF2B5EF4-FFF2-40B4-BE49-F238E27FC236}">
                <a16:creationId xmlns:a16="http://schemas.microsoft.com/office/drawing/2014/main" id="{CFF607B6-79C4-1EF1-8A0B-6BB397EF48B0}"/>
              </a:ext>
            </a:extLst>
          </p:cNvPr>
          <p:cNvSpPr/>
          <p:nvPr/>
        </p:nvSpPr>
        <p:spPr>
          <a:xfrm>
            <a:off x="0" y="-51227"/>
            <a:ext cx="12192000" cy="7069310"/>
          </a:xfrm>
          <a:prstGeom prst="frame">
            <a:avLst>
              <a:gd name="adj1" fmla="val 3611"/>
            </a:avLst>
          </a:prstGeom>
          <a:solidFill>
            <a:srgbClr val="D23015"/>
          </a:solidFill>
          <a:ln>
            <a:solidFill>
              <a:srgbClr val="D2301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>
              <a:solidFill>
                <a:schemeClr val="tx1"/>
              </a:solidFill>
            </a:endParaRPr>
          </a:p>
        </p:txBody>
      </p:sp>
      <p:pic>
        <p:nvPicPr>
          <p:cNvPr id="6" name="Obraz 5" descr="Obraz zawierający ubrania, obuwie, osoba, dżinsy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050D310A-F9B3-AF5B-9E3F-0F6EE5A91E1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90064" y="1334424"/>
            <a:ext cx="4321629" cy="4321629"/>
          </a:xfrm>
          <a:prstGeom prst="rect">
            <a:avLst/>
          </a:prstGeom>
        </p:spPr>
      </p:pic>
      <p:grpSp>
        <p:nvGrpSpPr>
          <p:cNvPr id="12" name="Grupa 11">
            <a:extLst>
              <a:ext uri="{FF2B5EF4-FFF2-40B4-BE49-F238E27FC236}">
                <a16:creationId xmlns:a16="http://schemas.microsoft.com/office/drawing/2014/main" id="{FFF80EF4-6000-F626-F718-5C433445A75A}"/>
              </a:ext>
            </a:extLst>
          </p:cNvPr>
          <p:cNvGrpSpPr/>
          <p:nvPr/>
        </p:nvGrpSpPr>
        <p:grpSpPr>
          <a:xfrm>
            <a:off x="5871644" y="6048410"/>
            <a:ext cx="6113962" cy="806585"/>
            <a:chOff x="5919303" y="6202499"/>
            <a:chExt cx="6362402" cy="736243"/>
          </a:xfrm>
        </p:grpSpPr>
        <p:pic>
          <p:nvPicPr>
            <p:cNvPr id="10" name="Obraz 9">
              <a:extLst>
                <a:ext uri="{FF2B5EF4-FFF2-40B4-BE49-F238E27FC236}">
                  <a16:creationId xmlns:a16="http://schemas.microsoft.com/office/drawing/2014/main" id="{2DD9828C-45D3-7D4B-5F65-4EFD4191D2F5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5919303" y="6202499"/>
              <a:ext cx="2514992" cy="736243"/>
            </a:xfrm>
            <a:prstGeom prst="rect">
              <a:avLst/>
            </a:prstGeom>
          </p:spPr>
        </p:pic>
        <p:sp>
          <p:nvSpPr>
            <p:cNvPr id="11" name="pole tekstowe 29">
              <a:extLst>
                <a:ext uri="{FF2B5EF4-FFF2-40B4-BE49-F238E27FC236}">
                  <a16:creationId xmlns:a16="http://schemas.microsoft.com/office/drawing/2014/main" id="{2A69C388-5E83-FE0F-BFA7-D50690507681}"/>
                </a:ext>
              </a:extLst>
            </p:cNvPr>
            <p:cNvSpPr txBox="1"/>
            <p:nvPr/>
          </p:nvSpPr>
          <p:spPr>
            <a:xfrm>
              <a:off x="8437732" y="6309987"/>
              <a:ext cx="3843973" cy="553998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  <p:pic>
        <p:nvPicPr>
          <p:cNvPr id="14" name="Obraz 13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B0458C4B-A7D1-196E-208D-359C6CA1045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21756" y="1170583"/>
            <a:ext cx="1869856" cy="17571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478630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0851D9-4AC4-90DE-8D1C-4B5A8D63CA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ytuł 1">
            <a:extLst>
              <a:ext uri="{FF2B5EF4-FFF2-40B4-BE49-F238E27FC236}">
                <a16:creationId xmlns:a16="http://schemas.microsoft.com/office/drawing/2014/main" id="{9E772959-EE7D-93D3-283A-72AF10FF8468}"/>
              </a:ext>
            </a:extLst>
          </p:cNvPr>
          <p:cNvSpPr txBox="1">
            <a:spLocks/>
          </p:cNvSpPr>
          <p:nvPr/>
        </p:nvSpPr>
        <p:spPr>
          <a:xfrm>
            <a:off x="813958" y="3955011"/>
            <a:ext cx="4495800" cy="2097446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</a:pPr>
            <a:r>
              <a:rPr lang="pl-PL" sz="3600" b="1">
                <a:solidFill>
                  <a:srgbClr val="D23015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Nie podawaj jedzenia i picia*</a:t>
            </a:r>
          </a:p>
        </p:txBody>
      </p:sp>
      <p:cxnSp>
        <p:nvCxnSpPr>
          <p:cNvPr id="7" name="Łącznik prosty 6">
            <a:extLst>
              <a:ext uri="{FF2B5EF4-FFF2-40B4-BE49-F238E27FC236}">
                <a16:creationId xmlns:a16="http://schemas.microsoft.com/office/drawing/2014/main" id="{08827412-3C6D-FA69-0F13-7F2A6E60DE05}"/>
              </a:ext>
            </a:extLst>
          </p:cNvPr>
          <p:cNvCxnSpPr>
            <a:cxnSpLocks/>
          </p:cNvCxnSpPr>
          <p:nvPr/>
        </p:nvCxnSpPr>
        <p:spPr>
          <a:xfrm>
            <a:off x="6747979" y="5689205"/>
            <a:ext cx="4478362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Łącznik prosty 4">
            <a:extLst>
              <a:ext uri="{FF2B5EF4-FFF2-40B4-BE49-F238E27FC236}">
                <a16:creationId xmlns:a16="http://schemas.microsoft.com/office/drawing/2014/main" id="{3BF23332-2065-52BB-DF82-B1AE231A17A7}"/>
              </a:ext>
            </a:extLst>
          </p:cNvPr>
          <p:cNvCxnSpPr>
            <a:cxnSpLocks/>
          </p:cNvCxnSpPr>
          <p:nvPr/>
        </p:nvCxnSpPr>
        <p:spPr>
          <a:xfrm>
            <a:off x="1049453" y="3860716"/>
            <a:ext cx="4020567" cy="0"/>
          </a:xfrm>
          <a:prstGeom prst="line">
            <a:avLst/>
          </a:prstGeom>
          <a:ln w="38100">
            <a:solidFill>
              <a:srgbClr val="D2301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amka 7">
            <a:extLst>
              <a:ext uri="{FF2B5EF4-FFF2-40B4-BE49-F238E27FC236}">
                <a16:creationId xmlns:a16="http://schemas.microsoft.com/office/drawing/2014/main" id="{3EC8AB90-45F4-F485-D10D-2544E025CD2C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frame">
            <a:avLst>
              <a:gd name="adj1" fmla="val 3611"/>
            </a:avLst>
          </a:prstGeom>
          <a:solidFill>
            <a:srgbClr val="D23015"/>
          </a:solidFill>
          <a:ln>
            <a:solidFill>
              <a:srgbClr val="D2301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>
              <a:solidFill>
                <a:schemeClr val="tx1"/>
              </a:solidFill>
            </a:endParaRPr>
          </a:p>
        </p:txBody>
      </p:sp>
      <p:pic>
        <p:nvPicPr>
          <p:cNvPr id="9" name="Obraz 8" descr="Obraz zawierający anime, Ludzka twarz, kreskówka, fikcj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BA5DE1C7-4F1D-EAFE-13D2-6757D2F299A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35854" y="1294106"/>
            <a:ext cx="4269788" cy="4269788"/>
          </a:xfrm>
          <a:prstGeom prst="rect">
            <a:avLst/>
          </a:prstGeom>
        </p:spPr>
      </p:pic>
      <p:pic>
        <p:nvPicPr>
          <p:cNvPr id="10" name="Obraz 9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2FE78CA9-90EA-5322-6A83-5E6700BC3FC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21756" y="1170583"/>
            <a:ext cx="1869856" cy="1757198"/>
          </a:xfrm>
          <a:prstGeom prst="rect">
            <a:avLst/>
          </a:prstGeom>
        </p:spPr>
      </p:pic>
      <p:grpSp>
        <p:nvGrpSpPr>
          <p:cNvPr id="14" name="Grupa 13">
            <a:extLst>
              <a:ext uri="{FF2B5EF4-FFF2-40B4-BE49-F238E27FC236}">
                <a16:creationId xmlns:a16="http://schemas.microsoft.com/office/drawing/2014/main" id="{A06F523B-E312-724A-4CB7-87BDD728E196}"/>
              </a:ext>
            </a:extLst>
          </p:cNvPr>
          <p:cNvGrpSpPr/>
          <p:nvPr/>
        </p:nvGrpSpPr>
        <p:grpSpPr>
          <a:xfrm>
            <a:off x="5826821" y="5862715"/>
            <a:ext cx="6184398" cy="793778"/>
            <a:chOff x="6097307" y="6167978"/>
            <a:chExt cx="6184398" cy="793778"/>
          </a:xfrm>
        </p:grpSpPr>
        <p:pic>
          <p:nvPicPr>
            <p:cNvPr id="12" name="Obraz 11">
              <a:extLst>
                <a:ext uri="{FF2B5EF4-FFF2-40B4-BE49-F238E27FC236}">
                  <a16:creationId xmlns:a16="http://schemas.microsoft.com/office/drawing/2014/main" id="{B1880A15-0ED9-42D0-6D65-351D90D55B22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097307" y="6167978"/>
              <a:ext cx="2336988" cy="793778"/>
            </a:xfrm>
            <a:prstGeom prst="rect">
              <a:avLst/>
            </a:prstGeom>
          </p:spPr>
        </p:pic>
        <p:sp>
          <p:nvSpPr>
            <p:cNvPr id="13" name="pole tekstowe 29">
              <a:extLst>
                <a:ext uri="{FF2B5EF4-FFF2-40B4-BE49-F238E27FC236}">
                  <a16:creationId xmlns:a16="http://schemas.microsoft.com/office/drawing/2014/main" id="{F665C905-F0D8-7004-6A5A-B47904D60CBE}"/>
                </a:ext>
              </a:extLst>
            </p:cNvPr>
            <p:cNvSpPr txBox="1"/>
            <p:nvPr/>
          </p:nvSpPr>
          <p:spPr>
            <a:xfrm>
              <a:off x="8437732" y="6309987"/>
              <a:ext cx="3843973" cy="553998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5446442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A8047E8-EFDA-FEC5-42F9-6206A0E9C8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ytuł 1">
            <a:extLst>
              <a:ext uri="{FF2B5EF4-FFF2-40B4-BE49-F238E27FC236}">
                <a16:creationId xmlns:a16="http://schemas.microsoft.com/office/drawing/2014/main" id="{F455C42B-E95E-C271-C94A-CA2DB85AEF95}"/>
              </a:ext>
            </a:extLst>
          </p:cNvPr>
          <p:cNvSpPr txBox="1">
            <a:spLocks/>
          </p:cNvSpPr>
          <p:nvPr/>
        </p:nvSpPr>
        <p:spPr>
          <a:xfrm>
            <a:off x="813958" y="3955011"/>
            <a:ext cx="4495800" cy="2097446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</a:pPr>
            <a:r>
              <a:rPr lang="pl-PL" sz="3600" b="1">
                <a:solidFill>
                  <a:srgbClr val="D23015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Nie podawaj leków*</a:t>
            </a:r>
          </a:p>
        </p:txBody>
      </p:sp>
      <p:cxnSp>
        <p:nvCxnSpPr>
          <p:cNvPr id="7" name="Łącznik prosty 6">
            <a:extLst>
              <a:ext uri="{FF2B5EF4-FFF2-40B4-BE49-F238E27FC236}">
                <a16:creationId xmlns:a16="http://schemas.microsoft.com/office/drawing/2014/main" id="{FC0E791F-3003-F194-8993-F6BF93049FFF}"/>
              </a:ext>
            </a:extLst>
          </p:cNvPr>
          <p:cNvCxnSpPr>
            <a:cxnSpLocks/>
          </p:cNvCxnSpPr>
          <p:nvPr/>
        </p:nvCxnSpPr>
        <p:spPr>
          <a:xfrm>
            <a:off x="6747979" y="5689205"/>
            <a:ext cx="4478362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Łącznik prosty 4">
            <a:extLst>
              <a:ext uri="{FF2B5EF4-FFF2-40B4-BE49-F238E27FC236}">
                <a16:creationId xmlns:a16="http://schemas.microsoft.com/office/drawing/2014/main" id="{D170AC5C-21CF-2DCA-EDDE-5F0FCE216D15}"/>
              </a:ext>
            </a:extLst>
          </p:cNvPr>
          <p:cNvCxnSpPr>
            <a:cxnSpLocks/>
          </p:cNvCxnSpPr>
          <p:nvPr/>
        </p:nvCxnSpPr>
        <p:spPr>
          <a:xfrm>
            <a:off x="1049453" y="3860716"/>
            <a:ext cx="4020567" cy="0"/>
          </a:xfrm>
          <a:prstGeom prst="line">
            <a:avLst/>
          </a:prstGeom>
          <a:ln w="38100">
            <a:solidFill>
              <a:srgbClr val="D2301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amka 7">
            <a:extLst>
              <a:ext uri="{FF2B5EF4-FFF2-40B4-BE49-F238E27FC236}">
                <a16:creationId xmlns:a16="http://schemas.microsoft.com/office/drawing/2014/main" id="{02584446-2097-ED51-4CAB-2762D0F0D66B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frame">
            <a:avLst>
              <a:gd name="adj1" fmla="val 3611"/>
            </a:avLst>
          </a:prstGeom>
          <a:solidFill>
            <a:srgbClr val="D23015"/>
          </a:solidFill>
          <a:ln>
            <a:solidFill>
              <a:srgbClr val="D2301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>
              <a:solidFill>
                <a:schemeClr val="tx1"/>
              </a:solidFill>
            </a:endParaRPr>
          </a:p>
        </p:txBody>
      </p:sp>
      <p:pic>
        <p:nvPicPr>
          <p:cNvPr id="2" name="Obraz 1" descr="Obraz zawierający Ludzka twarz, anime, fikcja, Kreskówk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B2FD24AE-C133-EBE3-5FF0-421BEBAE4B7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2244" y="1339721"/>
            <a:ext cx="4178557" cy="4178557"/>
          </a:xfrm>
          <a:prstGeom prst="rect">
            <a:avLst/>
          </a:prstGeom>
        </p:spPr>
      </p:pic>
      <p:grpSp>
        <p:nvGrpSpPr>
          <p:cNvPr id="12" name="Grupa 11">
            <a:extLst>
              <a:ext uri="{FF2B5EF4-FFF2-40B4-BE49-F238E27FC236}">
                <a16:creationId xmlns:a16="http://schemas.microsoft.com/office/drawing/2014/main" id="{52DE213A-5D98-D5F2-ECAD-89E8779008BE}"/>
              </a:ext>
            </a:extLst>
          </p:cNvPr>
          <p:cNvGrpSpPr/>
          <p:nvPr/>
        </p:nvGrpSpPr>
        <p:grpSpPr>
          <a:xfrm>
            <a:off x="5826821" y="5862715"/>
            <a:ext cx="6184398" cy="793778"/>
            <a:chOff x="6097307" y="6167978"/>
            <a:chExt cx="6184398" cy="793778"/>
          </a:xfrm>
        </p:grpSpPr>
        <p:pic>
          <p:nvPicPr>
            <p:cNvPr id="10" name="Obraz 9">
              <a:extLst>
                <a:ext uri="{FF2B5EF4-FFF2-40B4-BE49-F238E27FC236}">
                  <a16:creationId xmlns:a16="http://schemas.microsoft.com/office/drawing/2014/main" id="{817D6A27-ACE9-7DBF-6CD6-7DA94A0CC967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6097307" y="6167978"/>
              <a:ext cx="2336988" cy="793778"/>
            </a:xfrm>
            <a:prstGeom prst="rect">
              <a:avLst/>
            </a:prstGeom>
          </p:spPr>
        </p:pic>
        <p:sp>
          <p:nvSpPr>
            <p:cNvPr id="11" name="pole tekstowe 29">
              <a:extLst>
                <a:ext uri="{FF2B5EF4-FFF2-40B4-BE49-F238E27FC236}">
                  <a16:creationId xmlns:a16="http://schemas.microsoft.com/office/drawing/2014/main" id="{D38A225D-57C5-29E6-DCF3-5EFE4AC37653}"/>
                </a:ext>
              </a:extLst>
            </p:cNvPr>
            <p:cNvSpPr txBox="1"/>
            <p:nvPr/>
          </p:nvSpPr>
          <p:spPr>
            <a:xfrm>
              <a:off x="8437732" y="6309987"/>
              <a:ext cx="3843973" cy="553998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  <p:pic>
        <p:nvPicPr>
          <p:cNvPr id="14" name="Obraz 13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A5346724-951D-5380-FEDD-57210A04B9F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21756" y="1170583"/>
            <a:ext cx="1869856" cy="17571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3064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64C99C-2CDD-7905-8C66-804A8EC192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ytuł 1">
            <a:extLst>
              <a:ext uri="{FF2B5EF4-FFF2-40B4-BE49-F238E27FC236}">
                <a16:creationId xmlns:a16="http://schemas.microsoft.com/office/drawing/2014/main" id="{0FCB632A-1F5F-1674-E697-0DE5ECA3B501}"/>
              </a:ext>
            </a:extLst>
          </p:cNvPr>
          <p:cNvSpPr txBox="1">
            <a:spLocks/>
          </p:cNvSpPr>
          <p:nvPr/>
        </p:nvSpPr>
        <p:spPr>
          <a:xfrm>
            <a:off x="813958" y="3955011"/>
            <a:ext cx="4495800" cy="158528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</a:pPr>
            <a:r>
              <a:rPr lang="pl-PL" sz="3600" b="1">
                <a:solidFill>
                  <a:srgbClr val="D23015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Zadbaj o komfort termiczny</a:t>
            </a:r>
          </a:p>
        </p:txBody>
      </p:sp>
      <p:cxnSp>
        <p:nvCxnSpPr>
          <p:cNvPr id="7" name="Łącznik prosty 6">
            <a:extLst>
              <a:ext uri="{FF2B5EF4-FFF2-40B4-BE49-F238E27FC236}">
                <a16:creationId xmlns:a16="http://schemas.microsoft.com/office/drawing/2014/main" id="{C3AE01B4-98AB-9C4C-D622-D683FB92C6E7}"/>
              </a:ext>
            </a:extLst>
          </p:cNvPr>
          <p:cNvCxnSpPr>
            <a:cxnSpLocks/>
          </p:cNvCxnSpPr>
          <p:nvPr/>
        </p:nvCxnSpPr>
        <p:spPr>
          <a:xfrm>
            <a:off x="6747979" y="5689205"/>
            <a:ext cx="4478362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Obraz 1" descr="Obraz zawierający Ludzka twarz, osoba, rysowanie, ubrani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398C74B3-6472-98A2-59DB-5C4ABD80006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1697" y="1202450"/>
            <a:ext cx="4478363" cy="4486755"/>
          </a:xfrm>
          <a:prstGeom prst="rect">
            <a:avLst/>
          </a:prstGeom>
        </p:spPr>
      </p:pic>
      <p:sp>
        <p:nvSpPr>
          <p:cNvPr id="8" name="Ramka 7">
            <a:extLst>
              <a:ext uri="{FF2B5EF4-FFF2-40B4-BE49-F238E27FC236}">
                <a16:creationId xmlns:a16="http://schemas.microsoft.com/office/drawing/2014/main" id="{1D53D82E-8852-0823-6696-971ECF1DA72B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frame">
            <a:avLst>
              <a:gd name="adj1" fmla="val 3611"/>
            </a:avLst>
          </a:prstGeom>
          <a:solidFill>
            <a:srgbClr val="D23015"/>
          </a:solidFill>
          <a:ln>
            <a:solidFill>
              <a:srgbClr val="D2301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>
              <a:solidFill>
                <a:schemeClr val="tx1"/>
              </a:solidFill>
            </a:endParaRPr>
          </a:p>
        </p:txBody>
      </p:sp>
      <p:cxnSp>
        <p:nvCxnSpPr>
          <p:cNvPr id="5" name="Łącznik prosty 4">
            <a:extLst>
              <a:ext uri="{FF2B5EF4-FFF2-40B4-BE49-F238E27FC236}">
                <a16:creationId xmlns:a16="http://schemas.microsoft.com/office/drawing/2014/main" id="{E40C1058-6A80-8581-7ABC-706AA6C399E4}"/>
              </a:ext>
            </a:extLst>
          </p:cNvPr>
          <p:cNvCxnSpPr>
            <a:cxnSpLocks/>
          </p:cNvCxnSpPr>
          <p:nvPr/>
        </p:nvCxnSpPr>
        <p:spPr>
          <a:xfrm>
            <a:off x="1049453" y="3860716"/>
            <a:ext cx="4020567" cy="0"/>
          </a:xfrm>
          <a:prstGeom prst="line">
            <a:avLst/>
          </a:prstGeom>
          <a:ln w="38100">
            <a:solidFill>
              <a:srgbClr val="D2301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2" name="Grupa 11">
            <a:extLst>
              <a:ext uri="{FF2B5EF4-FFF2-40B4-BE49-F238E27FC236}">
                <a16:creationId xmlns:a16="http://schemas.microsoft.com/office/drawing/2014/main" id="{36D760ED-EB9C-FC50-1CCD-162A47163582}"/>
              </a:ext>
            </a:extLst>
          </p:cNvPr>
          <p:cNvGrpSpPr/>
          <p:nvPr/>
        </p:nvGrpSpPr>
        <p:grpSpPr>
          <a:xfrm>
            <a:off x="5826821" y="5862715"/>
            <a:ext cx="6184398" cy="793778"/>
            <a:chOff x="6097307" y="6167978"/>
            <a:chExt cx="6184398" cy="793778"/>
          </a:xfrm>
        </p:grpSpPr>
        <p:pic>
          <p:nvPicPr>
            <p:cNvPr id="10" name="Obraz 9">
              <a:extLst>
                <a:ext uri="{FF2B5EF4-FFF2-40B4-BE49-F238E27FC236}">
                  <a16:creationId xmlns:a16="http://schemas.microsoft.com/office/drawing/2014/main" id="{DDF50459-C879-A948-F583-F1BC7B373A06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6097307" y="6167978"/>
              <a:ext cx="2336988" cy="793778"/>
            </a:xfrm>
            <a:prstGeom prst="rect">
              <a:avLst/>
            </a:prstGeom>
          </p:spPr>
        </p:pic>
        <p:sp>
          <p:nvSpPr>
            <p:cNvPr id="11" name="pole tekstowe 29">
              <a:extLst>
                <a:ext uri="{FF2B5EF4-FFF2-40B4-BE49-F238E27FC236}">
                  <a16:creationId xmlns:a16="http://schemas.microsoft.com/office/drawing/2014/main" id="{F18D7E43-813F-2EBD-38CE-E3F522CBF23F}"/>
                </a:ext>
              </a:extLst>
            </p:cNvPr>
            <p:cNvSpPr txBox="1"/>
            <p:nvPr/>
          </p:nvSpPr>
          <p:spPr>
            <a:xfrm>
              <a:off x="8437732" y="6309987"/>
              <a:ext cx="3843973" cy="553998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  <p:pic>
        <p:nvPicPr>
          <p:cNvPr id="14" name="Obraz 13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3BC5331B-8D2A-8040-A69F-9E68A321296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21756" y="1170583"/>
            <a:ext cx="1869856" cy="17571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760646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21DE249-51A9-C0AF-31AE-F71BD46E53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ytuł 1">
            <a:extLst>
              <a:ext uri="{FF2B5EF4-FFF2-40B4-BE49-F238E27FC236}">
                <a16:creationId xmlns:a16="http://schemas.microsoft.com/office/drawing/2014/main" id="{315D40AB-BD53-A54D-3A90-A1F08CB3048E}"/>
              </a:ext>
            </a:extLst>
          </p:cNvPr>
          <p:cNvSpPr txBox="1">
            <a:spLocks/>
          </p:cNvSpPr>
          <p:nvPr/>
        </p:nvSpPr>
        <p:spPr>
          <a:xfrm>
            <a:off x="813958" y="3955011"/>
            <a:ext cx="4495800" cy="158528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</a:pPr>
            <a:r>
              <a:rPr lang="pl-PL" sz="3600" b="1">
                <a:solidFill>
                  <a:srgbClr val="D23015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Zadbaj o komfort psychiczny</a:t>
            </a:r>
          </a:p>
        </p:txBody>
      </p:sp>
      <p:cxnSp>
        <p:nvCxnSpPr>
          <p:cNvPr id="7" name="Łącznik prosty 6">
            <a:extLst>
              <a:ext uri="{FF2B5EF4-FFF2-40B4-BE49-F238E27FC236}">
                <a16:creationId xmlns:a16="http://schemas.microsoft.com/office/drawing/2014/main" id="{153CBA07-1E8D-5B5D-FCD7-51E1DC2A9249}"/>
              </a:ext>
            </a:extLst>
          </p:cNvPr>
          <p:cNvCxnSpPr>
            <a:cxnSpLocks/>
          </p:cNvCxnSpPr>
          <p:nvPr/>
        </p:nvCxnSpPr>
        <p:spPr>
          <a:xfrm>
            <a:off x="6747979" y="5689205"/>
            <a:ext cx="4478362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Obraz 5" descr="Obraz zawierający Ludzka twarz, rysowanie, ubrania, ilustracj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19EECE94-6FF3-76A4-9FE9-05D9902704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75418" y="1202474"/>
            <a:ext cx="4478362" cy="4486732"/>
          </a:xfrm>
          <a:prstGeom prst="rect">
            <a:avLst/>
          </a:prstGeom>
        </p:spPr>
      </p:pic>
      <p:sp>
        <p:nvSpPr>
          <p:cNvPr id="8" name="Ramka 7">
            <a:extLst>
              <a:ext uri="{FF2B5EF4-FFF2-40B4-BE49-F238E27FC236}">
                <a16:creationId xmlns:a16="http://schemas.microsoft.com/office/drawing/2014/main" id="{3C4C3E32-CA07-7738-1941-E494047476E3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frame">
            <a:avLst>
              <a:gd name="adj1" fmla="val 3611"/>
            </a:avLst>
          </a:prstGeom>
          <a:solidFill>
            <a:srgbClr val="D23015"/>
          </a:solidFill>
          <a:ln>
            <a:solidFill>
              <a:srgbClr val="D2301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>
              <a:solidFill>
                <a:schemeClr val="tx1"/>
              </a:solidFill>
            </a:endParaRPr>
          </a:p>
        </p:txBody>
      </p:sp>
      <p:cxnSp>
        <p:nvCxnSpPr>
          <p:cNvPr id="9" name="Łącznik prosty 8">
            <a:extLst>
              <a:ext uri="{FF2B5EF4-FFF2-40B4-BE49-F238E27FC236}">
                <a16:creationId xmlns:a16="http://schemas.microsoft.com/office/drawing/2014/main" id="{A22ED30F-010D-E1B5-4CA5-1E4C89740E69}"/>
              </a:ext>
            </a:extLst>
          </p:cNvPr>
          <p:cNvCxnSpPr>
            <a:cxnSpLocks/>
          </p:cNvCxnSpPr>
          <p:nvPr/>
        </p:nvCxnSpPr>
        <p:spPr>
          <a:xfrm>
            <a:off x="1049453" y="3860716"/>
            <a:ext cx="4020567" cy="0"/>
          </a:xfrm>
          <a:prstGeom prst="line">
            <a:avLst/>
          </a:prstGeom>
          <a:ln w="38100">
            <a:solidFill>
              <a:srgbClr val="D2301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2" name="Grupa 11">
            <a:extLst>
              <a:ext uri="{FF2B5EF4-FFF2-40B4-BE49-F238E27FC236}">
                <a16:creationId xmlns:a16="http://schemas.microsoft.com/office/drawing/2014/main" id="{D084A58E-3B9C-4E91-27AE-4974D3212326}"/>
              </a:ext>
            </a:extLst>
          </p:cNvPr>
          <p:cNvGrpSpPr/>
          <p:nvPr/>
        </p:nvGrpSpPr>
        <p:grpSpPr>
          <a:xfrm>
            <a:off x="5826821" y="5862715"/>
            <a:ext cx="6184398" cy="793778"/>
            <a:chOff x="6097307" y="6167978"/>
            <a:chExt cx="6184398" cy="793778"/>
          </a:xfrm>
        </p:grpSpPr>
        <p:pic>
          <p:nvPicPr>
            <p:cNvPr id="10" name="Obraz 9">
              <a:extLst>
                <a:ext uri="{FF2B5EF4-FFF2-40B4-BE49-F238E27FC236}">
                  <a16:creationId xmlns:a16="http://schemas.microsoft.com/office/drawing/2014/main" id="{FE5EA31B-ADB2-262E-0BFF-1217C10B7951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6097307" y="6167978"/>
              <a:ext cx="2336988" cy="793778"/>
            </a:xfrm>
            <a:prstGeom prst="rect">
              <a:avLst/>
            </a:prstGeom>
          </p:spPr>
        </p:pic>
        <p:sp>
          <p:nvSpPr>
            <p:cNvPr id="11" name="pole tekstowe 29">
              <a:extLst>
                <a:ext uri="{FF2B5EF4-FFF2-40B4-BE49-F238E27FC236}">
                  <a16:creationId xmlns:a16="http://schemas.microsoft.com/office/drawing/2014/main" id="{E0E6F994-2451-ED5D-76F8-C96BA4DF1F68}"/>
                </a:ext>
              </a:extLst>
            </p:cNvPr>
            <p:cNvSpPr txBox="1"/>
            <p:nvPr/>
          </p:nvSpPr>
          <p:spPr>
            <a:xfrm>
              <a:off x="8437732" y="6309987"/>
              <a:ext cx="3843973" cy="553998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  <p:pic>
        <p:nvPicPr>
          <p:cNvPr id="14" name="Obraz 13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F41AE90D-4AD0-C797-2939-D2B153CC90B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21756" y="1170583"/>
            <a:ext cx="1869856" cy="17571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965597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5B1F8A-DD23-0F2C-0732-86883B6F5D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1634835F-6723-E011-9697-7D8D86295BCA}"/>
              </a:ext>
            </a:extLst>
          </p:cNvPr>
          <p:cNvSpPr/>
          <p:nvPr/>
        </p:nvSpPr>
        <p:spPr>
          <a:xfrm>
            <a:off x="6095999" y="328472"/>
            <a:ext cx="5782323" cy="5900605"/>
          </a:xfrm>
          <a:prstGeom prst="rect">
            <a:avLst/>
          </a:prstGeom>
          <a:solidFill>
            <a:srgbClr val="E41F13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04CD15F2-3981-AE2B-8A6F-AA79A90A65FB}"/>
              </a:ext>
            </a:extLst>
          </p:cNvPr>
          <p:cNvSpPr txBox="1">
            <a:spLocks/>
          </p:cNvSpPr>
          <p:nvPr/>
        </p:nvSpPr>
        <p:spPr>
          <a:xfrm>
            <a:off x="6232042" y="3907973"/>
            <a:ext cx="5475515" cy="158528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</a:pPr>
            <a:r>
              <a:rPr lang="pl-PL" sz="36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ETAPY</a:t>
            </a:r>
          </a:p>
          <a:p>
            <a:pPr algn="ctr">
              <a:lnSpc>
                <a:spcPct val="100000"/>
              </a:lnSpc>
            </a:pPr>
            <a:r>
              <a:rPr lang="pl-PL" sz="36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UDZIELANIA </a:t>
            </a:r>
          </a:p>
          <a:p>
            <a:pPr algn="ctr">
              <a:lnSpc>
                <a:spcPct val="100000"/>
              </a:lnSpc>
            </a:pPr>
            <a:r>
              <a:rPr lang="pl-PL" sz="36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PIERWSZEJ POMOCY</a:t>
            </a:r>
          </a:p>
        </p:txBody>
      </p:sp>
      <p:cxnSp>
        <p:nvCxnSpPr>
          <p:cNvPr id="7" name="Łącznik prosty 6">
            <a:extLst>
              <a:ext uri="{FF2B5EF4-FFF2-40B4-BE49-F238E27FC236}">
                <a16:creationId xmlns:a16="http://schemas.microsoft.com/office/drawing/2014/main" id="{05C8C9FE-046D-E9A1-C6F2-91E3A802FE9A}"/>
              </a:ext>
            </a:extLst>
          </p:cNvPr>
          <p:cNvCxnSpPr>
            <a:cxnSpLocks/>
          </p:cNvCxnSpPr>
          <p:nvPr/>
        </p:nvCxnSpPr>
        <p:spPr>
          <a:xfrm>
            <a:off x="6747979" y="5689205"/>
            <a:ext cx="4478362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Obraz 7" descr="Obraz zawierający ubrania, Ludzka twarz, rysowanie, chłopiec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932D6D76-9628-C378-9EE5-5724AADC9D8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5111" y="1108007"/>
            <a:ext cx="4641985" cy="4641985"/>
          </a:xfrm>
          <a:prstGeom prst="rect">
            <a:avLst/>
          </a:prstGeom>
        </p:spPr>
      </p:pic>
      <p:pic>
        <p:nvPicPr>
          <p:cNvPr id="13" name="Obraz 12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DD7D2F42-B073-4ED5-3C06-A5632C3B0F6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30563" y="1106549"/>
            <a:ext cx="1869856" cy="1757198"/>
          </a:xfrm>
          <a:prstGeom prst="rect">
            <a:avLst/>
          </a:prstGeom>
        </p:spPr>
      </p:pic>
      <p:grpSp>
        <p:nvGrpSpPr>
          <p:cNvPr id="12" name="Grupa 13">
            <a:extLst>
              <a:ext uri="{FF2B5EF4-FFF2-40B4-BE49-F238E27FC236}">
                <a16:creationId xmlns:a16="http://schemas.microsoft.com/office/drawing/2014/main" id="{F21FF1B5-D23C-B5D6-004D-E30AF76BBEB2}"/>
              </a:ext>
            </a:extLst>
          </p:cNvPr>
          <p:cNvGrpSpPr/>
          <p:nvPr/>
        </p:nvGrpSpPr>
        <p:grpSpPr>
          <a:xfrm>
            <a:off x="-4854" y="6065202"/>
            <a:ext cx="6085864" cy="793778"/>
            <a:chOff x="6097307" y="6167978"/>
            <a:chExt cx="6085864" cy="793778"/>
          </a:xfrm>
        </p:grpSpPr>
        <p:pic>
          <p:nvPicPr>
            <p:cNvPr id="5" name="Obraz 11">
              <a:extLst>
                <a:ext uri="{FF2B5EF4-FFF2-40B4-BE49-F238E27FC236}">
                  <a16:creationId xmlns:a16="http://schemas.microsoft.com/office/drawing/2014/main" id="{39DCF0FB-E7E4-AFCA-D35B-8F2700EDA2BB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097307" y="6167978"/>
              <a:ext cx="2336988" cy="793778"/>
            </a:xfrm>
            <a:prstGeom prst="rect">
              <a:avLst/>
            </a:prstGeom>
          </p:spPr>
        </p:pic>
        <p:sp>
          <p:nvSpPr>
            <p:cNvPr id="6" name="pole tekstowe 29">
              <a:extLst>
                <a:ext uri="{FF2B5EF4-FFF2-40B4-BE49-F238E27FC236}">
                  <a16:creationId xmlns:a16="http://schemas.microsoft.com/office/drawing/2014/main" id="{DB628667-3BC2-6D00-201C-EA4856C8347C}"/>
                </a:ext>
              </a:extLst>
            </p:cNvPr>
            <p:cNvSpPr txBox="1"/>
            <p:nvPr/>
          </p:nvSpPr>
          <p:spPr>
            <a:xfrm>
              <a:off x="8437732" y="6283712"/>
              <a:ext cx="3745439" cy="553998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04933245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EE175A5-24C7-D4E3-B853-076FA2F19A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wal 5">
            <a:extLst>
              <a:ext uri="{FF2B5EF4-FFF2-40B4-BE49-F238E27FC236}">
                <a16:creationId xmlns:a16="http://schemas.microsoft.com/office/drawing/2014/main" id="{9185F41F-2DDF-E1C9-B63D-BD7B457E7BAE}"/>
              </a:ext>
            </a:extLst>
          </p:cNvPr>
          <p:cNvSpPr/>
          <p:nvPr/>
        </p:nvSpPr>
        <p:spPr>
          <a:xfrm>
            <a:off x="11055927" y="1"/>
            <a:ext cx="1136073" cy="1168794"/>
          </a:xfrm>
          <a:prstGeom prst="ellipse">
            <a:avLst/>
          </a:prstGeom>
          <a:solidFill>
            <a:srgbClr val="D2301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94550403-9347-548C-7C3B-88DB316B0FED}"/>
              </a:ext>
            </a:extLst>
          </p:cNvPr>
          <p:cNvSpPr txBox="1">
            <a:spLocks/>
          </p:cNvSpPr>
          <p:nvPr/>
        </p:nvSpPr>
        <p:spPr>
          <a:xfrm>
            <a:off x="7223357" y="3231926"/>
            <a:ext cx="4495800" cy="2097446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</a:pPr>
            <a:r>
              <a:rPr lang="pl-PL" sz="3600" b="1">
                <a:solidFill>
                  <a:srgbClr val="D23015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Etapy udzielania pierwszej pomocy</a:t>
            </a:r>
          </a:p>
        </p:txBody>
      </p:sp>
      <p:cxnSp>
        <p:nvCxnSpPr>
          <p:cNvPr id="7" name="Łącznik prosty 6">
            <a:extLst>
              <a:ext uri="{FF2B5EF4-FFF2-40B4-BE49-F238E27FC236}">
                <a16:creationId xmlns:a16="http://schemas.microsoft.com/office/drawing/2014/main" id="{F95F289E-F388-9C78-4694-BC8BD5FD7B36}"/>
              </a:ext>
            </a:extLst>
          </p:cNvPr>
          <p:cNvCxnSpPr>
            <a:cxnSpLocks/>
          </p:cNvCxnSpPr>
          <p:nvPr/>
        </p:nvCxnSpPr>
        <p:spPr>
          <a:xfrm>
            <a:off x="6747979" y="5689205"/>
            <a:ext cx="4478362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Łącznik prosty 4">
            <a:extLst>
              <a:ext uri="{FF2B5EF4-FFF2-40B4-BE49-F238E27FC236}">
                <a16:creationId xmlns:a16="http://schemas.microsoft.com/office/drawing/2014/main" id="{FE873E03-F290-F2DA-37F8-5DC91FDF4F74}"/>
              </a:ext>
            </a:extLst>
          </p:cNvPr>
          <p:cNvCxnSpPr>
            <a:cxnSpLocks/>
          </p:cNvCxnSpPr>
          <p:nvPr/>
        </p:nvCxnSpPr>
        <p:spPr>
          <a:xfrm>
            <a:off x="7366148" y="5169660"/>
            <a:ext cx="4020567" cy="0"/>
          </a:xfrm>
          <a:prstGeom prst="line">
            <a:avLst/>
          </a:prstGeom>
          <a:ln w="38100">
            <a:solidFill>
              <a:srgbClr val="D2301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amka 7">
            <a:extLst>
              <a:ext uri="{FF2B5EF4-FFF2-40B4-BE49-F238E27FC236}">
                <a16:creationId xmlns:a16="http://schemas.microsoft.com/office/drawing/2014/main" id="{49A737B9-0D3E-9074-1878-F2B43AD712DA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frame">
            <a:avLst>
              <a:gd name="adj1" fmla="val 3611"/>
            </a:avLst>
          </a:prstGeom>
          <a:solidFill>
            <a:srgbClr val="D23015"/>
          </a:solidFill>
          <a:ln>
            <a:solidFill>
              <a:srgbClr val="D2301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>
              <a:solidFill>
                <a:schemeClr val="tx1"/>
              </a:solidFill>
            </a:endParaRPr>
          </a:p>
        </p:txBody>
      </p:sp>
      <p:graphicFrame>
        <p:nvGraphicFramePr>
          <p:cNvPr id="9" name="Diagram 8">
            <a:extLst>
              <a:ext uri="{FF2B5EF4-FFF2-40B4-BE49-F238E27FC236}">
                <a16:creationId xmlns:a16="http://schemas.microsoft.com/office/drawing/2014/main" id="{397E1F2F-733C-22BE-DCBA-816B479E0E0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56848452"/>
              </p:ext>
            </p:extLst>
          </p:nvPr>
        </p:nvGraphicFramePr>
        <p:xfrm>
          <a:off x="-241414" y="719666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0" name="pole tekstowe 9">
            <a:extLst>
              <a:ext uri="{FF2B5EF4-FFF2-40B4-BE49-F238E27FC236}">
                <a16:creationId xmlns:a16="http://schemas.microsoft.com/office/drawing/2014/main" id="{2623531C-0905-926B-50D0-4B37B2E3BF15}"/>
              </a:ext>
            </a:extLst>
          </p:cNvPr>
          <p:cNvSpPr txBox="1"/>
          <p:nvPr/>
        </p:nvSpPr>
        <p:spPr>
          <a:xfrm>
            <a:off x="1106461" y="5031359"/>
            <a:ext cx="283683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6600">
                <a:solidFill>
                  <a:srgbClr val="C00000"/>
                </a:solidFill>
                <a:latin typeface="Brush Script MT" panose="03060802040406070304" pitchFamily="66" charset="0"/>
              </a:rPr>
              <a:t>4 </a:t>
            </a:r>
          </a:p>
        </p:txBody>
      </p:sp>
      <p:sp>
        <p:nvSpPr>
          <p:cNvPr id="12" name="pole tekstowe 11">
            <a:extLst>
              <a:ext uri="{FF2B5EF4-FFF2-40B4-BE49-F238E27FC236}">
                <a16:creationId xmlns:a16="http://schemas.microsoft.com/office/drawing/2014/main" id="{F4E0EFE4-2B4D-EFF8-4C31-31D8E597A1E6}"/>
              </a:ext>
            </a:extLst>
          </p:cNvPr>
          <p:cNvSpPr txBox="1"/>
          <p:nvPr/>
        </p:nvSpPr>
        <p:spPr>
          <a:xfrm>
            <a:off x="1106461" y="3606213"/>
            <a:ext cx="283683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6600">
                <a:solidFill>
                  <a:srgbClr val="C00000"/>
                </a:solidFill>
                <a:latin typeface="Brush Script MT" panose="03060802040406070304" pitchFamily="66" charset="0"/>
              </a:rPr>
              <a:t>3 </a:t>
            </a:r>
          </a:p>
        </p:txBody>
      </p:sp>
      <p:sp>
        <p:nvSpPr>
          <p:cNvPr id="13" name="pole tekstowe 12">
            <a:extLst>
              <a:ext uri="{FF2B5EF4-FFF2-40B4-BE49-F238E27FC236}">
                <a16:creationId xmlns:a16="http://schemas.microsoft.com/office/drawing/2014/main" id="{250121E4-C350-57D5-961E-DE9B827BD7F2}"/>
              </a:ext>
            </a:extLst>
          </p:cNvPr>
          <p:cNvSpPr txBox="1"/>
          <p:nvPr/>
        </p:nvSpPr>
        <p:spPr>
          <a:xfrm>
            <a:off x="1106461" y="2182090"/>
            <a:ext cx="283683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6600">
                <a:solidFill>
                  <a:srgbClr val="C00000"/>
                </a:solidFill>
                <a:latin typeface="Brush Script MT" panose="03060802040406070304" pitchFamily="66" charset="0"/>
              </a:rPr>
              <a:t>2</a:t>
            </a:r>
          </a:p>
        </p:txBody>
      </p:sp>
      <p:sp>
        <p:nvSpPr>
          <p:cNvPr id="14" name="pole tekstowe 13">
            <a:extLst>
              <a:ext uri="{FF2B5EF4-FFF2-40B4-BE49-F238E27FC236}">
                <a16:creationId xmlns:a16="http://schemas.microsoft.com/office/drawing/2014/main" id="{A48E813D-4BF3-AB30-EB22-5021604515E0}"/>
              </a:ext>
            </a:extLst>
          </p:cNvPr>
          <p:cNvSpPr txBox="1"/>
          <p:nvPr/>
        </p:nvSpPr>
        <p:spPr>
          <a:xfrm>
            <a:off x="1184450" y="719665"/>
            <a:ext cx="64435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6600">
                <a:solidFill>
                  <a:srgbClr val="C00000"/>
                </a:solidFill>
                <a:latin typeface="Brush Script MT" panose="03060802040406070304" pitchFamily="66" charset="0"/>
              </a:rPr>
              <a:t>1</a:t>
            </a:r>
          </a:p>
        </p:txBody>
      </p:sp>
      <p:pic>
        <p:nvPicPr>
          <p:cNvPr id="23" name="Obraz 22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32609EA6-7EEB-B57E-F816-48576E759EC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1114529" y="114027"/>
            <a:ext cx="1011806" cy="950375"/>
          </a:xfrm>
          <a:prstGeom prst="rect">
            <a:avLst/>
          </a:prstGeom>
        </p:spPr>
      </p:pic>
      <p:grpSp>
        <p:nvGrpSpPr>
          <p:cNvPr id="37" name="Grupa 13">
            <a:extLst>
              <a:ext uri="{FF2B5EF4-FFF2-40B4-BE49-F238E27FC236}">
                <a16:creationId xmlns:a16="http://schemas.microsoft.com/office/drawing/2014/main" id="{257F3A30-CDC7-7543-E3CE-8AF2DA31F2AA}"/>
              </a:ext>
            </a:extLst>
          </p:cNvPr>
          <p:cNvGrpSpPr/>
          <p:nvPr/>
        </p:nvGrpSpPr>
        <p:grpSpPr>
          <a:xfrm>
            <a:off x="5942980" y="5948785"/>
            <a:ext cx="6085864" cy="793778"/>
            <a:chOff x="6097307" y="6167978"/>
            <a:chExt cx="6085864" cy="793778"/>
          </a:xfrm>
        </p:grpSpPr>
        <p:pic>
          <p:nvPicPr>
            <p:cNvPr id="35" name="Obraz 11">
              <a:extLst>
                <a:ext uri="{FF2B5EF4-FFF2-40B4-BE49-F238E27FC236}">
                  <a16:creationId xmlns:a16="http://schemas.microsoft.com/office/drawing/2014/main" id="{3C877735-1A5D-2282-203D-13A8B5CACB91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6097307" y="6167978"/>
              <a:ext cx="2336988" cy="793778"/>
            </a:xfrm>
            <a:prstGeom prst="rect">
              <a:avLst/>
            </a:prstGeom>
          </p:spPr>
        </p:pic>
        <p:sp>
          <p:nvSpPr>
            <p:cNvPr id="36" name="pole tekstowe 29">
              <a:extLst>
                <a:ext uri="{FF2B5EF4-FFF2-40B4-BE49-F238E27FC236}">
                  <a16:creationId xmlns:a16="http://schemas.microsoft.com/office/drawing/2014/main" id="{5F556B6A-4EBA-EC01-CF35-06E566A9111C}"/>
                </a:ext>
              </a:extLst>
            </p:cNvPr>
            <p:cNvSpPr txBox="1"/>
            <p:nvPr/>
          </p:nvSpPr>
          <p:spPr>
            <a:xfrm>
              <a:off x="8437732" y="6283712"/>
              <a:ext cx="3745439" cy="553998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03295393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2D507A-33C6-9341-A669-E6EB4B7199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wal 5">
            <a:extLst>
              <a:ext uri="{FF2B5EF4-FFF2-40B4-BE49-F238E27FC236}">
                <a16:creationId xmlns:a16="http://schemas.microsoft.com/office/drawing/2014/main" id="{C16E5EE5-BC4D-641A-86FB-190A166ED6A3}"/>
              </a:ext>
            </a:extLst>
          </p:cNvPr>
          <p:cNvSpPr/>
          <p:nvPr/>
        </p:nvSpPr>
        <p:spPr>
          <a:xfrm>
            <a:off x="11055927" y="1"/>
            <a:ext cx="1136073" cy="1168794"/>
          </a:xfrm>
          <a:prstGeom prst="ellipse">
            <a:avLst/>
          </a:prstGeom>
          <a:solidFill>
            <a:srgbClr val="D2301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cxnSp>
        <p:nvCxnSpPr>
          <p:cNvPr id="7" name="Łącznik prosty 6">
            <a:extLst>
              <a:ext uri="{FF2B5EF4-FFF2-40B4-BE49-F238E27FC236}">
                <a16:creationId xmlns:a16="http://schemas.microsoft.com/office/drawing/2014/main" id="{4DA2618C-667D-88D7-8A5B-DBA3DE6D9958}"/>
              </a:ext>
            </a:extLst>
          </p:cNvPr>
          <p:cNvCxnSpPr>
            <a:cxnSpLocks/>
          </p:cNvCxnSpPr>
          <p:nvPr/>
        </p:nvCxnSpPr>
        <p:spPr>
          <a:xfrm>
            <a:off x="6747979" y="5689205"/>
            <a:ext cx="4478362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amka 7">
            <a:extLst>
              <a:ext uri="{FF2B5EF4-FFF2-40B4-BE49-F238E27FC236}">
                <a16:creationId xmlns:a16="http://schemas.microsoft.com/office/drawing/2014/main" id="{51DD4208-C827-9806-8610-505DE7DA7B9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frame">
            <a:avLst>
              <a:gd name="adj1" fmla="val 3611"/>
            </a:avLst>
          </a:prstGeom>
          <a:solidFill>
            <a:srgbClr val="D23015"/>
          </a:solidFill>
          <a:ln>
            <a:solidFill>
              <a:srgbClr val="D2301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>
              <a:solidFill>
                <a:schemeClr val="tx1"/>
              </a:solidFill>
            </a:endParaRPr>
          </a:p>
        </p:txBody>
      </p:sp>
      <p:graphicFrame>
        <p:nvGraphicFramePr>
          <p:cNvPr id="9" name="Diagram 8">
            <a:extLst>
              <a:ext uri="{FF2B5EF4-FFF2-40B4-BE49-F238E27FC236}">
                <a16:creationId xmlns:a16="http://schemas.microsoft.com/office/drawing/2014/main" id="{675115DE-7A8C-9365-4A1B-0EE5203E256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89214826"/>
              </p:ext>
            </p:extLst>
          </p:nvPr>
        </p:nvGraphicFramePr>
        <p:xfrm>
          <a:off x="-241414" y="719666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0" name="pole tekstowe 9">
            <a:extLst>
              <a:ext uri="{FF2B5EF4-FFF2-40B4-BE49-F238E27FC236}">
                <a16:creationId xmlns:a16="http://schemas.microsoft.com/office/drawing/2014/main" id="{850492E6-A04A-3768-73E9-FBDAB729E8D6}"/>
              </a:ext>
            </a:extLst>
          </p:cNvPr>
          <p:cNvSpPr txBox="1"/>
          <p:nvPr/>
        </p:nvSpPr>
        <p:spPr>
          <a:xfrm>
            <a:off x="1106461" y="5031359"/>
            <a:ext cx="283683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6600">
                <a:solidFill>
                  <a:srgbClr val="C00000"/>
                </a:solidFill>
                <a:latin typeface="Brush Script MT" panose="03060802040406070304" pitchFamily="66" charset="0"/>
              </a:rPr>
              <a:t>4 </a:t>
            </a:r>
          </a:p>
        </p:txBody>
      </p:sp>
      <p:sp>
        <p:nvSpPr>
          <p:cNvPr id="12" name="pole tekstowe 11">
            <a:extLst>
              <a:ext uri="{FF2B5EF4-FFF2-40B4-BE49-F238E27FC236}">
                <a16:creationId xmlns:a16="http://schemas.microsoft.com/office/drawing/2014/main" id="{EBB74581-02C4-8068-9218-DDE94A31371A}"/>
              </a:ext>
            </a:extLst>
          </p:cNvPr>
          <p:cNvSpPr txBox="1"/>
          <p:nvPr/>
        </p:nvSpPr>
        <p:spPr>
          <a:xfrm>
            <a:off x="1106461" y="3606213"/>
            <a:ext cx="283683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6600">
                <a:solidFill>
                  <a:srgbClr val="C00000"/>
                </a:solidFill>
                <a:latin typeface="Brush Script MT" panose="03060802040406070304" pitchFamily="66" charset="0"/>
              </a:rPr>
              <a:t>3 </a:t>
            </a:r>
          </a:p>
        </p:txBody>
      </p:sp>
      <p:sp>
        <p:nvSpPr>
          <p:cNvPr id="13" name="pole tekstowe 12">
            <a:extLst>
              <a:ext uri="{FF2B5EF4-FFF2-40B4-BE49-F238E27FC236}">
                <a16:creationId xmlns:a16="http://schemas.microsoft.com/office/drawing/2014/main" id="{CB357F65-0B3C-9423-E914-E07B9DF2CC64}"/>
              </a:ext>
            </a:extLst>
          </p:cNvPr>
          <p:cNvSpPr txBox="1"/>
          <p:nvPr/>
        </p:nvSpPr>
        <p:spPr>
          <a:xfrm>
            <a:off x="1106461" y="2182090"/>
            <a:ext cx="283683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6600">
                <a:solidFill>
                  <a:srgbClr val="C00000"/>
                </a:solidFill>
                <a:latin typeface="Brush Script MT" panose="03060802040406070304" pitchFamily="66" charset="0"/>
              </a:rPr>
              <a:t>2</a:t>
            </a:r>
          </a:p>
        </p:txBody>
      </p:sp>
      <p:sp>
        <p:nvSpPr>
          <p:cNvPr id="14" name="pole tekstowe 13">
            <a:extLst>
              <a:ext uri="{FF2B5EF4-FFF2-40B4-BE49-F238E27FC236}">
                <a16:creationId xmlns:a16="http://schemas.microsoft.com/office/drawing/2014/main" id="{01B196A9-3CCF-1DC1-0B17-5A41D09DA854}"/>
              </a:ext>
            </a:extLst>
          </p:cNvPr>
          <p:cNvSpPr txBox="1"/>
          <p:nvPr/>
        </p:nvSpPr>
        <p:spPr>
          <a:xfrm>
            <a:off x="1184450" y="719665"/>
            <a:ext cx="64435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6600">
                <a:solidFill>
                  <a:srgbClr val="C00000"/>
                </a:solidFill>
                <a:latin typeface="Brush Script MT" panose="03060802040406070304" pitchFamily="66" charset="0"/>
              </a:rPr>
              <a:t>1</a:t>
            </a:r>
          </a:p>
        </p:txBody>
      </p:sp>
      <p:pic>
        <p:nvPicPr>
          <p:cNvPr id="11" name="Obraz 10" descr="Obraz zawierający Ludzka twarz, rysowanie, szkic, ilustracj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C3E69D4C-9155-EE8F-8219-6F9672180FB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7397266" y="1503310"/>
            <a:ext cx="3783327" cy="3851377"/>
          </a:xfrm>
          <a:prstGeom prst="rect">
            <a:avLst/>
          </a:prstGeom>
        </p:spPr>
      </p:pic>
      <p:pic>
        <p:nvPicPr>
          <p:cNvPr id="43" name="Obraz 42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CBFFE313-36C5-9D1B-600E-8D7C9DE54CF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1114529" y="114027"/>
            <a:ext cx="1011806" cy="950375"/>
          </a:xfrm>
          <a:prstGeom prst="rect">
            <a:avLst/>
          </a:prstGeom>
        </p:spPr>
      </p:pic>
      <p:grpSp>
        <p:nvGrpSpPr>
          <p:cNvPr id="35" name="Grupa 13">
            <a:extLst>
              <a:ext uri="{FF2B5EF4-FFF2-40B4-BE49-F238E27FC236}">
                <a16:creationId xmlns:a16="http://schemas.microsoft.com/office/drawing/2014/main" id="{34DB93D9-4EDA-91A8-7B53-91CD75A8D22E}"/>
              </a:ext>
            </a:extLst>
          </p:cNvPr>
          <p:cNvGrpSpPr/>
          <p:nvPr/>
        </p:nvGrpSpPr>
        <p:grpSpPr>
          <a:xfrm>
            <a:off x="5942980" y="5948785"/>
            <a:ext cx="6085864" cy="793778"/>
            <a:chOff x="6097307" y="6167978"/>
            <a:chExt cx="6085864" cy="793778"/>
          </a:xfrm>
        </p:grpSpPr>
        <p:pic>
          <p:nvPicPr>
            <p:cNvPr id="33" name="Obraz 11">
              <a:extLst>
                <a:ext uri="{FF2B5EF4-FFF2-40B4-BE49-F238E27FC236}">
                  <a16:creationId xmlns:a16="http://schemas.microsoft.com/office/drawing/2014/main" id="{B462C2D3-2AAD-373A-8CF9-2A4331435B63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6097307" y="6167978"/>
              <a:ext cx="2336988" cy="793778"/>
            </a:xfrm>
            <a:prstGeom prst="rect">
              <a:avLst/>
            </a:prstGeom>
          </p:spPr>
        </p:pic>
        <p:sp>
          <p:nvSpPr>
            <p:cNvPr id="34" name="pole tekstowe 29">
              <a:extLst>
                <a:ext uri="{FF2B5EF4-FFF2-40B4-BE49-F238E27FC236}">
                  <a16:creationId xmlns:a16="http://schemas.microsoft.com/office/drawing/2014/main" id="{BA9EEBF2-E300-9128-AB90-1D32C8E348D9}"/>
                </a:ext>
              </a:extLst>
            </p:cNvPr>
            <p:cNvSpPr txBox="1"/>
            <p:nvPr/>
          </p:nvSpPr>
          <p:spPr>
            <a:xfrm>
              <a:off x="8437732" y="6283712"/>
              <a:ext cx="3745439" cy="553998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87345745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5B2AE64-E4D1-1E19-15BE-E52F7EED96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CDCEFC45-D23A-ACD4-3400-DBF715F956F9}"/>
              </a:ext>
            </a:extLst>
          </p:cNvPr>
          <p:cNvSpPr/>
          <p:nvPr/>
        </p:nvSpPr>
        <p:spPr>
          <a:xfrm>
            <a:off x="6095999" y="328472"/>
            <a:ext cx="5782323" cy="5663680"/>
          </a:xfrm>
          <a:prstGeom prst="rect">
            <a:avLst/>
          </a:prstGeom>
          <a:solidFill>
            <a:srgbClr val="E41F13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B61256AD-0646-6614-7668-554C07208FB0}"/>
              </a:ext>
            </a:extLst>
          </p:cNvPr>
          <p:cNvSpPr txBox="1">
            <a:spLocks/>
          </p:cNvSpPr>
          <p:nvPr/>
        </p:nvSpPr>
        <p:spPr>
          <a:xfrm>
            <a:off x="6232042" y="3939680"/>
            <a:ext cx="5475515" cy="158528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</a:pPr>
            <a:r>
              <a:rPr lang="pl-PL" sz="36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ZABEZPIECZENIE</a:t>
            </a:r>
          </a:p>
          <a:p>
            <a:pPr algn="ctr">
              <a:lnSpc>
                <a:spcPct val="100000"/>
              </a:lnSpc>
            </a:pPr>
            <a:r>
              <a:rPr lang="pl-PL" sz="36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MIEJSCA </a:t>
            </a:r>
          </a:p>
          <a:p>
            <a:pPr algn="ctr">
              <a:lnSpc>
                <a:spcPct val="100000"/>
              </a:lnSpc>
            </a:pPr>
            <a:r>
              <a:rPr lang="pl-PL" sz="36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ZDARZENIA</a:t>
            </a:r>
          </a:p>
        </p:txBody>
      </p:sp>
      <p:cxnSp>
        <p:nvCxnSpPr>
          <p:cNvPr id="7" name="Łącznik prosty 6">
            <a:extLst>
              <a:ext uri="{FF2B5EF4-FFF2-40B4-BE49-F238E27FC236}">
                <a16:creationId xmlns:a16="http://schemas.microsoft.com/office/drawing/2014/main" id="{4335BA97-D345-70F4-A50B-A59C15F4E4D2}"/>
              </a:ext>
            </a:extLst>
          </p:cNvPr>
          <p:cNvCxnSpPr>
            <a:cxnSpLocks/>
          </p:cNvCxnSpPr>
          <p:nvPr/>
        </p:nvCxnSpPr>
        <p:spPr>
          <a:xfrm>
            <a:off x="6747979" y="5689205"/>
            <a:ext cx="4478362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Obraz 5" descr="Obraz zawierający zrzut ekranu, płomień, kuchenka, ogień&#10;&#10;Zawartość wygenerowana przez AI może być niepoprawna.">
            <a:extLst>
              <a:ext uri="{FF2B5EF4-FFF2-40B4-BE49-F238E27FC236}">
                <a16:creationId xmlns:a16="http://schemas.microsoft.com/office/drawing/2014/main" id="{ED7B228B-F144-8E18-E47D-AAFAE56B2E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7620" y="328472"/>
            <a:ext cx="5881395" cy="5874991"/>
          </a:xfrm>
          <a:prstGeom prst="rect">
            <a:avLst/>
          </a:prstGeom>
        </p:spPr>
      </p:pic>
      <p:pic>
        <p:nvPicPr>
          <p:cNvPr id="13" name="Obraz 12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696E5CDE-FAB2-F21F-AC1C-99DD8FE960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30563" y="1106549"/>
            <a:ext cx="1869856" cy="1757198"/>
          </a:xfrm>
          <a:prstGeom prst="rect">
            <a:avLst/>
          </a:prstGeom>
        </p:spPr>
      </p:pic>
      <p:grpSp>
        <p:nvGrpSpPr>
          <p:cNvPr id="12" name="Grupa 13">
            <a:extLst>
              <a:ext uri="{FF2B5EF4-FFF2-40B4-BE49-F238E27FC236}">
                <a16:creationId xmlns:a16="http://schemas.microsoft.com/office/drawing/2014/main" id="{41A9DF8A-07EC-EB55-9D74-EAE09EF96ACE}"/>
              </a:ext>
            </a:extLst>
          </p:cNvPr>
          <p:cNvGrpSpPr/>
          <p:nvPr/>
        </p:nvGrpSpPr>
        <p:grpSpPr>
          <a:xfrm>
            <a:off x="5942980" y="5948785"/>
            <a:ext cx="6085864" cy="793778"/>
            <a:chOff x="6097307" y="6167978"/>
            <a:chExt cx="6085864" cy="793778"/>
          </a:xfrm>
        </p:grpSpPr>
        <p:pic>
          <p:nvPicPr>
            <p:cNvPr id="5" name="Obraz 11">
              <a:extLst>
                <a:ext uri="{FF2B5EF4-FFF2-40B4-BE49-F238E27FC236}">
                  <a16:creationId xmlns:a16="http://schemas.microsoft.com/office/drawing/2014/main" id="{DB9E301F-4276-1A5F-A86E-B2A68730D4D3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097307" y="6167978"/>
              <a:ext cx="2336988" cy="793778"/>
            </a:xfrm>
            <a:prstGeom prst="rect">
              <a:avLst/>
            </a:prstGeom>
          </p:spPr>
        </p:pic>
        <p:sp>
          <p:nvSpPr>
            <p:cNvPr id="8" name="pole tekstowe 29">
              <a:extLst>
                <a:ext uri="{FF2B5EF4-FFF2-40B4-BE49-F238E27FC236}">
                  <a16:creationId xmlns:a16="http://schemas.microsoft.com/office/drawing/2014/main" id="{70EF3168-DFC8-E218-82F5-B853D2D89C38}"/>
                </a:ext>
              </a:extLst>
            </p:cNvPr>
            <p:cNvSpPr txBox="1"/>
            <p:nvPr/>
          </p:nvSpPr>
          <p:spPr>
            <a:xfrm>
              <a:off x="8437732" y="6283712"/>
              <a:ext cx="3745439" cy="553998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01649196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C2DDFBE-DC9E-4912-546F-AF1761FD49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E135C5E8-FB16-7607-EF14-BBAFF87FC34D}"/>
              </a:ext>
            </a:extLst>
          </p:cNvPr>
          <p:cNvSpPr/>
          <p:nvPr/>
        </p:nvSpPr>
        <p:spPr>
          <a:xfrm>
            <a:off x="6095999" y="328472"/>
            <a:ext cx="5782323" cy="5612454"/>
          </a:xfrm>
          <a:prstGeom prst="rect">
            <a:avLst/>
          </a:prstGeom>
          <a:solidFill>
            <a:srgbClr val="E41F13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8702D9D9-9A85-D84C-00AD-EB3B6C15AF50}"/>
              </a:ext>
            </a:extLst>
          </p:cNvPr>
          <p:cNvSpPr txBox="1">
            <a:spLocks/>
          </p:cNvSpPr>
          <p:nvPr/>
        </p:nvSpPr>
        <p:spPr>
          <a:xfrm>
            <a:off x="6232042" y="3939680"/>
            <a:ext cx="5475515" cy="158528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</a:pPr>
            <a:r>
              <a:rPr lang="pl-PL" sz="36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ZABEZPIECZENIE</a:t>
            </a:r>
          </a:p>
          <a:p>
            <a:pPr algn="ctr">
              <a:lnSpc>
                <a:spcPct val="100000"/>
              </a:lnSpc>
            </a:pPr>
            <a:r>
              <a:rPr lang="pl-PL" sz="36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MIEJSCA </a:t>
            </a:r>
          </a:p>
          <a:p>
            <a:pPr algn="ctr">
              <a:lnSpc>
                <a:spcPct val="100000"/>
              </a:lnSpc>
            </a:pPr>
            <a:r>
              <a:rPr lang="pl-PL" sz="36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ZDARZENIA</a:t>
            </a:r>
          </a:p>
        </p:txBody>
      </p:sp>
      <p:cxnSp>
        <p:nvCxnSpPr>
          <p:cNvPr id="7" name="Łącznik prosty 6">
            <a:extLst>
              <a:ext uri="{FF2B5EF4-FFF2-40B4-BE49-F238E27FC236}">
                <a16:creationId xmlns:a16="http://schemas.microsoft.com/office/drawing/2014/main" id="{C45BC179-F93B-3EED-C799-7ECF02063DD1}"/>
              </a:ext>
            </a:extLst>
          </p:cNvPr>
          <p:cNvCxnSpPr>
            <a:cxnSpLocks/>
          </p:cNvCxnSpPr>
          <p:nvPr/>
        </p:nvCxnSpPr>
        <p:spPr>
          <a:xfrm>
            <a:off x="6747979" y="5689205"/>
            <a:ext cx="4478362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Obraz 8" descr="Obraz zawierający obuwie, ubrania, drabina, osoba&#10;&#10;Zawartość wygenerowana przez AI może być niepoprawna.">
            <a:extLst>
              <a:ext uri="{FF2B5EF4-FFF2-40B4-BE49-F238E27FC236}">
                <a16:creationId xmlns:a16="http://schemas.microsoft.com/office/drawing/2014/main" id="{CFCC83CC-EBEB-E361-7CF4-D5356E1DDBE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12238" y="-396748"/>
            <a:ext cx="6858000" cy="6858000"/>
          </a:xfrm>
          <a:prstGeom prst="rect">
            <a:avLst/>
          </a:prstGeom>
        </p:spPr>
      </p:pic>
      <p:pic>
        <p:nvPicPr>
          <p:cNvPr id="13" name="Obraz 12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8529E034-99DE-490A-9435-133175A17EC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30563" y="1106549"/>
            <a:ext cx="1869856" cy="1757198"/>
          </a:xfrm>
          <a:prstGeom prst="rect">
            <a:avLst/>
          </a:prstGeom>
        </p:spPr>
      </p:pic>
      <p:grpSp>
        <p:nvGrpSpPr>
          <p:cNvPr id="12" name="Grupa 13">
            <a:extLst>
              <a:ext uri="{FF2B5EF4-FFF2-40B4-BE49-F238E27FC236}">
                <a16:creationId xmlns:a16="http://schemas.microsoft.com/office/drawing/2014/main" id="{A69310E7-F4CB-8FE4-1F12-582DECAAAE6D}"/>
              </a:ext>
            </a:extLst>
          </p:cNvPr>
          <p:cNvGrpSpPr/>
          <p:nvPr/>
        </p:nvGrpSpPr>
        <p:grpSpPr>
          <a:xfrm>
            <a:off x="5942980" y="5948785"/>
            <a:ext cx="6085864" cy="793778"/>
            <a:chOff x="6097307" y="6167978"/>
            <a:chExt cx="6085864" cy="793778"/>
          </a:xfrm>
        </p:grpSpPr>
        <p:pic>
          <p:nvPicPr>
            <p:cNvPr id="5" name="Obraz 11">
              <a:extLst>
                <a:ext uri="{FF2B5EF4-FFF2-40B4-BE49-F238E27FC236}">
                  <a16:creationId xmlns:a16="http://schemas.microsoft.com/office/drawing/2014/main" id="{33555C8A-FC26-3BEC-9945-F775321A1687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097307" y="6167978"/>
              <a:ext cx="2336988" cy="793778"/>
            </a:xfrm>
            <a:prstGeom prst="rect">
              <a:avLst/>
            </a:prstGeom>
          </p:spPr>
        </p:pic>
        <p:sp>
          <p:nvSpPr>
            <p:cNvPr id="6" name="pole tekstowe 29">
              <a:extLst>
                <a:ext uri="{FF2B5EF4-FFF2-40B4-BE49-F238E27FC236}">
                  <a16:creationId xmlns:a16="http://schemas.microsoft.com/office/drawing/2014/main" id="{DD391EEB-23C7-8DA2-72D8-75481A77F231}"/>
                </a:ext>
              </a:extLst>
            </p:cNvPr>
            <p:cNvSpPr txBox="1"/>
            <p:nvPr/>
          </p:nvSpPr>
          <p:spPr>
            <a:xfrm>
              <a:off x="8437732" y="6283712"/>
              <a:ext cx="3745439" cy="553998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7302188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11CF63-CC0F-B5B6-C2B1-31F3BB5CD0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34E7547C-B35D-0EBB-68E2-3ADB341E2055}"/>
              </a:ext>
            </a:extLst>
          </p:cNvPr>
          <p:cNvSpPr/>
          <p:nvPr/>
        </p:nvSpPr>
        <p:spPr>
          <a:xfrm>
            <a:off x="6095999" y="328472"/>
            <a:ext cx="5782323" cy="5900605"/>
          </a:xfrm>
          <a:prstGeom prst="rect">
            <a:avLst/>
          </a:prstGeom>
          <a:solidFill>
            <a:srgbClr val="E41F13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E6F3AF92-8825-BD62-5CB4-302873B6EE73}"/>
              </a:ext>
            </a:extLst>
          </p:cNvPr>
          <p:cNvSpPr txBox="1">
            <a:spLocks/>
          </p:cNvSpPr>
          <p:nvPr/>
        </p:nvSpPr>
        <p:spPr>
          <a:xfrm>
            <a:off x="6232042" y="3939680"/>
            <a:ext cx="5475515" cy="158528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</a:pPr>
            <a:r>
              <a:rPr lang="pl-PL" sz="36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ZABEZPIECZENIE</a:t>
            </a:r>
          </a:p>
          <a:p>
            <a:pPr algn="ctr">
              <a:lnSpc>
                <a:spcPct val="100000"/>
              </a:lnSpc>
            </a:pPr>
            <a:r>
              <a:rPr lang="pl-PL" sz="36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MIEJSCA </a:t>
            </a:r>
          </a:p>
          <a:p>
            <a:pPr algn="ctr">
              <a:lnSpc>
                <a:spcPct val="100000"/>
              </a:lnSpc>
            </a:pPr>
            <a:r>
              <a:rPr lang="pl-PL" sz="36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ZDARZENIA</a:t>
            </a:r>
          </a:p>
        </p:txBody>
      </p:sp>
      <p:cxnSp>
        <p:nvCxnSpPr>
          <p:cNvPr id="7" name="Łącznik prosty 6">
            <a:extLst>
              <a:ext uri="{FF2B5EF4-FFF2-40B4-BE49-F238E27FC236}">
                <a16:creationId xmlns:a16="http://schemas.microsoft.com/office/drawing/2014/main" id="{474E052D-25B1-E2DC-4996-F558F4FE96F7}"/>
              </a:ext>
            </a:extLst>
          </p:cNvPr>
          <p:cNvCxnSpPr>
            <a:cxnSpLocks/>
          </p:cNvCxnSpPr>
          <p:nvPr/>
        </p:nvCxnSpPr>
        <p:spPr>
          <a:xfrm>
            <a:off x="6747979" y="5689205"/>
            <a:ext cx="4478362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Obraz 5" descr="Obraz zawierający obuwie, kreskówka, ilustracja&#10;&#10;Zawartość wygenerowana przez AI może być niepoprawna.">
            <a:extLst>
              <a:ext uri="{FF2B5EF4-FFF2-40B4-BE49-F238E27FC236}">
                <a16:creationId xmlns:a16="http://schemas.microsoft.com/office/drawing/2014/main" id="{F4A52E99-3EC5-23D2-42B2-BE6FAA6A542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94850" y="-2095451"/>
            <a:ext cx="8274307" cy="8274307"/>
          </a:xfrm>
          <a:prstGeom prst="rect">
            <a:avLst/>
          </a:prstGeom>
        </p:spPr>
      </p:pic>
      <p:pic>
        <p:nvPicPr>
          <p:cNvPr id="13" name="Obraz 12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B4D07FE0-83D2-BC3D-D057-D183EEA9E8B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30563" y="1106549"/>
            <a:ext cx="1869856" cy="1757198"/>
          </a:xfrm>
          <a:prstGeom prst="rect">
            <a:avLst/>
          </a:prstGeom>
        </p:spPr>
      </p:pic>
      <p:grpSp>
        <p:nvGrpSpPr>
          <p:cNvPr id="12" name="Grupa 13">
            <a:extLst>
              <a:ext uri="{FF2B5EF4-FFF2-40B4-BE49-F238E27FC236}">
                <a16:creationId xmlns:a16="http://schemas.microsoft.com/office/drawing/2014/main" id="{207DBD71-2D7F-E669-1C57-C38824DFAE72}"/>
              </a:ext>
            </a:extLst>
          </p:cNvPr>
          <p:cNvGrpSpPr/>
          <p:nvPr/>
        </p:nvGrpSpPr>
        <p:grpSpPr>
          <a:xfrm>
            <a:off x="-131853" y="6065202"/>
            <a:ext cx="6085864" cy="793778"/>
            <a:chOff x="6097307" y="6167978"/>
            <a:chExt cx="6085864" cy="793778"/>
          </a:xfrm>
        </p:grpSpPr>
        <p:pic>
          <p:nvPicPr>
            <p:cNvPr id="5" name="Obraz 11">
              <a:extLst>
                <a:ext uri="{FF2B5EF4-FFF2-40B4-BE49-F238E27FC236}">
                  <a16:creationId xmlns:a16="http://schemas.microsoft.com/office/drawing/2014/main" id="{363CAA59-A968-306A-8C2C-44A05DF3819A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097307" y="6167978"/>
              <a:ext cx="2336988" cy="793778"/>
            </a:xfrm>
            <a:prstGeom prst="rect">
              <a:avLst/>
            </a:prstGeom>
          </p:spPr>
        </p:pic>
        <p:sp>
          <p:nvSpPr>
            <p:cNvPr id="8" name="pole tekstowe 29">
              <a:extLst>
                <a:ext uri="{FF2B5EF4-FFF2-40B4-BE49-F238E27FC236}">
                  <a16:creationId xmlns:a16="http://schemas.microsoft.com/office/drawing/2014/main" id="{66E4FE50-B2E0-B9C2-2C1F-63F129A5CEC8}"/>
                </a:ext>
              </a:extLst>
            </p:cNvPr>
            <p:cNvSpPr txBox="1"/>
            <p:nvPr/>
          </p:nvSpPr>
          <p:spPr>
            <a:xfrm>
              <a:off x="8437732" y="6283712"/>
              <a:ext cx="3745439" cy="553998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45229303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8DEB37-7313-16E8-3B14-A095E72D9F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27A47FFD-FE60-1924-8D5E-FF877084A2E6}"/>
              </a:ext>
            </a:extLst>
          </p:cNvPr>
          <p:cNvSpPr/>
          <p:nvPr/>
        </p:nvSpPr>
        <p:spPr>
          <a:xfrm>
            <a:off x="6095999" y="328472"/>
            <a:ext cx="5782323" cy="5746924"/>
          </a:xfrm>
          <a:prstGeom prst="rect">
            <a:avLst/>
          </a:prstGeom>
          <a:solidFill>
            <a:srgbClr val="E41F13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1F4081AB-B42B-9A1F-DBF0-7F904E2CDF38}"/>
              </a:ext>
            </a:extLst>
          </p:cNvPr>
          <p:cNvSpPr txBox="1">
            <a:spLocks/>
          </p:cNvSpPr>
          <p:nvPr/>
        </p:nvSpPr>
        <p:spPr>
          <a:xfrm>
            <a:off x="6232042" y="3939680"/>
            <a:ext cx="5475515" cy="158528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</a:pPr>
            <a:r>
              <a:rPr lang="pl-PL" sz="36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ZABEZPIECZENIE</a:t>
            </a:r>
          </a:p>
          <a:p>
            <a:pPr algn="ctr">
              <a:lnSpc>
                <a:spcPct val="100000"/>
              </a:lnSpc>
            </a:pPr>
            <a:r>
              <a:rPr lang="pl-PL" sz="36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MIEJSCA </a:t>
            </a:r>
          </a:p>
          <a:p>
            <a:pPr algn="ctr">
              <a:lnSpc>
                <a:spcPct val="100000"/>
              </a:lnSpc>
            </a:pPr>
            <a:r>
              <a:rPr lang="pl-PL" sz="36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ZDARZENIA</a:t>
            </a:r>
          </a:p>
        </p:txBody>
      </p:sp>
      <p:cxnSp>
        <p:nvCxnSpPr>
          <p:cNvPr id="7" name="Łącznik prosty 6">
            <a:extLst>
              <a:ext uri="{FF2B5EF4-FFF2-40B4-BE49-F238E27FC236}">
                <a16:creationId xmlns:a16="http://schemas.microsoft.com/office/drawing/2014/main" id="{5352A0A4-17DD-7293-F62A-53DFF4EA15D8}"/>
              </a:ext>
            </a:extLst>
          </p:cNvPr>
          <p:cNvCxnSpPr>
            <a:cxnSpLocks/>
          </p:cNvCxnSpPr>
          <p:nvPr/>
        </p:nvCxnSpPr>
        <p:spPr>
          <a:xfrm>
            <a:off x="6747979" y="5689205"/>
            <a:ext cx="4478362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Obraz 5" descr="Obraz zawierający pojazd, koło, Pojazd lądowy, transport&#10;&#10;Zawartość wygenerowana przez AI może być niepoprawna.">
            <a:extLst>
              <a:ext uri="{FF2B5EF4-FFF2-40B4-BE49-F238E27FC236}">
                <a16:creationId xmlns:a16="http://schemas.microsoft.com/office/drawing/2014/main" id="{97E45913-A697-9F35-AA5B-76AF1932CC7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64450" y="-937336"/>
            <a:ext cx="8306964" cy="8306964"/>
          </a:xfrm>
          <a:prstGeom prst="rect">
            <a:avLst/>
          </a:prstGeom>
        </p:spPr>
      </p:pic>
      <p:pic>
        <p:nvPicPr>
          <p:cNvPr id="13" name="Obraz 12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77EAA0F1-BDF5-2923-1B82-DF58A5A3B93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30563" y="1106549"/>
            <a:ext cx="1869856" cy="1757198"/>
          </a:xfrm>
          <a:prstGeom prst="rect">
            <a:avLst/>
          </a:prstGeom>
        </p:spPr>
      </p:pic>
      <p:grpSp>
        <p:nvGrpSpPr>
          <p:cNvPr id="12" name="Grupa 13">
            <a:extLst>
              <a:ext uri="{FF2B5EF4-FFF2-40B4-BE49-F238E27FC236}">
                <a16:creationId xmlns:a16="http://schemas.microsoft.com/office/drawing/2014/main" id="{1D0B027D-8399-9CBA-FF87-74FFE24C71B4}"/>
              </a:ext>
            </a:extLst>
          </p:cNvPr>
          <p:cNvGrpSpPr/>
          <p:nvPr/>
        </p:nvGrpSpPr>
        <p:grpSpPr>
          <a:xfrm>
            <a:off x="-131853" y="6065202"/>
            <a:ext cx="6085864" cy="793778"/>
            <a:chOff x="6097307" y="6167978"/>
            <a:chExt cx="6085864" cy="793778"/>
          </a:xfrm>
        </p:grpSpPr>
        <p:pic>
          <p:nvPicPr>
            <p:cNvPr id="5" name="Obraz 11">
              <a:extLst>
                <a:ext uri="{FF2B5EF4-FFF2-40B4-BE49-F238E27FC236}">
                  <a16:creationId xmlns:a16="http://schemas.microsoft.com/office/drawing/2014/main" id="{D358EE7D-BCD4-799C-2876-D5CAA5315E5F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097307" y="6167978"/>
              <a:ext cx="2336988" cy="793778"/>
            </a:xfrm>
            <a:prstGeom prst="rect">
              <a:avLst/>
            </a:prstGeom>
          </p:spPr>
        </p:pic>
        <p:sp>
          <p:nvSpPr>
            <p:cNvPr id="8" name="pole tekstowe 29">
              <a:extLst>
                <a:ext uri="{FF2B5EF4-FFF2-40B4-BE49-F238E27FC236}">
                  <a16:creationId xmlns:a16="http://schemas.microsoft.com/office/drawing/2014/main" id="{50E34F06-EE38-0913-3033-0649C06E1305}"/>
                </a:ext>
              </a:extLst>
            </p:cNvPr>
            <p:cNvSpPr txBox="1"/>
            <p:nvPr/>
          </p:nvSpPr>
          <p:spPr>
            <a:xfrm>
              <a:off x="8437732" y="6283712"/>
              <a:ext cx="3745439" cy="553998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18931177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4E4A39-C0A4-C2CD-E413-A8CECD71DF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9E47B020-F828-E35B-AD6E-7B7F03229CAE}"/>
              </a:ext>
            </a:extLst>
          </p:cNvPr>
          <p:cNvSpPr/>
          <p:nvPr/>
        </p:nvSpPr>
        <p:spPr>
          <a:xfrm>
            <a:off x="6095999" y="328472"/>
            <a:ext cx="5782323" cy="5778941"/>
          </a:xfrm>
          <a:prstGeom prst="rect">
            <a:avLst/>
          </a:prstGeom>
          <a:solidFill>
            <a:srgbClr val="E41F13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8BB7E5C6-2C3E-C757-F451-3998F01DDA65}"/>
              </a:ext>
            </a:extLst>
          </p:cNvPr>
          <p:cNvSpPr txBox="1">
            <a:spLocks/>
          </p:cNvSpPr>
          <p:nvPr/>
        </p:nvSpPr>
        <p:spPr>
          <a:xfrm>
            <a:off x="6404933" y="2562958"/>
            <a:ext cx="5475515" cy="158528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</a:pPr>
            <a:r>
              <a:rPr lang="pl-PL" sz="36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ZABEZPIECZENIE</a:t>
            </a:r>
          </a:p>
          <a:p>
            <a:pPr algn="ctr">
              <a:lnSpc>
                <a:spcPct val="100000"/>
              </a:lnSpc>
            </a:pPr>
            <a:r>
              <a:rPr lang="pl-PL" sz="36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MIEJSCA </a:t>
            </a:r>
          </a:p>
          <a:p>
            <a:pPr algn="ctr">
              <a:lnSpc>
                <a:spcPct val="100000"/>
              </a:lnSpc>
            </a:pPr>
            <a:r>
              <a:rPr lang="pl-PL" sz="36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ZDARZENIA</a:t>
            </a:r>
          </a:p>
        </p:txBody>
      </p:sp>
      <p:cxnSp>
        <p:nvCxnSpPr>
          <p:cNvPr id="7" name="Łącznik prosty 6">
            <a:extLst>
              <a:ext uri="{FF2B5EF4-FFF2-40B4-BE49-F238E27FC236}">
                <a16:creationId xmlns:a16="http://schemas.microsoft.com/office/drawing/2014/main" id="{67AB1FE3-8E82-99F8-1608-ABAADF5A025D}"/>
              </a:ext>
            </a:extLst>
          </p:cNvPr>
          <p:cNvCxnSpPr>
            <a:cxnSpLocks/>
          </p:cNvCxnSpPr>
          <p:nvPr/>
        </p:nvCxnSpPr>
        <p:spPr>
          <a:xfrm>
            <a:off x="6837625" y="4312483"/>
            <a:ext cx="4478362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Obraz 5">
            <a:extLst>
              <a:ext uri="{FF2B5EF4-FFF2-40B4-BE49-F238E27FC236}">
                <a16:creationId xmlns:a16="http://schemas.microsoft.com/office/drawing/2014/main" id="{05554A3F-CE45-DBF5-F805-782AD4D6031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06877" y="-1302002"/>
            <a:ext cx="9186960" cy="9186960"/>
          </a:xfrm>
          <a:prstGeom prst="rect">
            <a:avLst/>
          </a:prstGeom>
        </p:spPr>
      </p:pic>
      <p:pic>
        <p:nvPicPr>
          <p:cNvPr id="13" name="Obraz 12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E74EB97C-8F5F-F7A7-2ABB-1ECC70AF4F6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66529" y="575070"/>
            <a:ext cx="1869856" cy="1757198"/>
          </a:xfrm>
          <a:prstGeom prst="rect">
            <a:avLst/>
          </a:prstGeom>
        </p:spPr>
      </p:pic>
      <p:grpSp>
        <p:nvGrpSpPr>
          <p:cNvPr id="12" name="Grupa 13">
            <a:extLst>
              <a:ext uri="{FF2B5EF4-FFF2-40B4-BE49-F238E27FC236}">
                <a16:creationId xmlns:a16="http://schemas.microsoft.com/office/drawing/2014/main" id="{705EE83C-C0AF-4444-6548-20651FD7A23D}"/>
              </a:ext>
            </a:extLst>
          </p:cNvPr>
          <p:cNvGrpSpPr/>
          <p:nvPr/>
        </p:nvGrpSpPr>
        <p:grpSpPr>
          <a:xfrm>
            <a:off x="5964147" y="6065202"/>
            <a:ext cx="6085864" cy="793778"/>
            <a:chOff x="6097307" y="6167978"/>
            <a:chExt cx="6085864" cy="793778"/>
          </a:xfrm>
        </p:grpSpPr>
        <p:pic>
          <p:nvPicPr>
            <p:cNvPr id="5" name="Obraz 11">
              <a:extLst>
                <a:ext uri="{FF2B5EF4-FFF2-40B4-BE49-F238E27FC236}">
                  <a16:creationId xmlns:a16="http://schemas.microsoft.com/office/drawing/2014/main" id="{0B95BE8E-3D4B-84DB-7D01-466ABE1879B2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6097307" y="6167978"/>
              <a:ext cx="2336988" cy="793778"/>
            </a:xfrm>
            <a:prstGeom prst="rect">
              <a:avLst/>
            </a:prstGeom>
          </p:spPr>
        </p:pic>
        <p:sp>
          <p:nvSpPr>
            <p:cNvPr id="8" name="pole tekstowe 29">
              <a:extLst>
                <a:ext uri="{FF2B5EF4-FFF2-40B4-BE49-F238E27FC236}">
                  <a16:creationId xmlns:a16="http://schemas.microsoft.com/office/drawing/2014/main" id="{B5551776-BF56-06F6-BC9D-FF1BA3412B57}"/>
                </a:ext>
              </a:extLst>
            </p:cNvPr>
            <p:cNvSpPr txBox="1"/>
            <p:nvPr/>
          </p:nvSpPr>
          <p:spPr>
            <a:xfrm>
              <a:off x="8437732" y="6283712"/>
              <a:ext cx="3745439" cy="553998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356184613"/>
      </p:ext>
    </p:extLst>
  </p:cSld>
  <p:clrMapOvr>
    <a:masterClrMapping/>
  </p:clrMapOvr>
  <p:extLst>
    <p:ext uri="{6950BFC3-D8DA-4A85-94F7-54DA5524770B}">
      <p188:commentRel xmlns="" xmlns:p188="http://schemas.microsoft.com/office/powerpoint/2018/8/main" r:id="rId6"/>
    </p:ext>
  </p:extLs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7BC3A00-92C9-A6F7-7DBA-385530BBB9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6BD4D163-7F2C-1733-114E-52F3590F9BCF}"/>
              </a:ext>
            </a:extLst>
          </p:cNvPr>
          <p:cNvSpPr/>
          <p:nvPr/>
        </p:nvSpPr>
        <p:spPr>
          <a:xfrm>
            <a:off x="6230470" y="104354"/>
            <a:ext cx="5782323" cy="6214369"/>
          </a:xfrm>
          <a:prstGeom prst="rect">
            <a:avLst/>
          </a:prstGeom>
          <a:solidFill>
            <a:srgbClr val="E41F13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BBB59181-2CBC-F500-4EC3-8395F2C8DA55}"/>
              </a:ext>
            </a:extLst>
          </p:cNvPr>
          <p:cNvSpPr txBox="1">
            <a:spLocks/>
          </p:cNvSpPr>
          <p:nvPr/>
        </p:nvSpPr>
        <p:spPr>
          <a:xfrm>
            <a:off x="6385723" y="3113646"/>
            <a:ext cx="5475515" cy="158528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</a:pPr>
            <a:r>
              <a:rPr lang="pl-PL" sz="36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ZABEZPIECZENIE</a:t>
            </a:r>
          </a:p>
          <a:p>
            <a:pPr algn="ctr">
              <a:lnSpc>
                <a:spcPct val="100000"/>
              </a:lnSpc>
            </a:pPr>
            <a:r>
              <a:rPr lang="pl-PL" sz="36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MIEJSCA </a:t>
            </a:r>
          </a:p>
          <a:p>
            <a:pPr algn="ctr">
              <a:lnSpc>
                <a:spcPct val="100000"/>
              </a:lnSpc>
            </a:pPr>
            <a:r>
              <a:rPr lang="pl-PL" sz="36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ZDARZENIA</a:t>
            </a:r>
          </a:p>
        </p:txBody>
      </p:sp>
      <p:cxnSp>
        <p:nvCxnSpPr>
          <p:cNvPr id="7" name="Łącznik prosty 6">
            <a:extLst>
              <a:ext uri="{FF2B5EF4-FFF2-40B4-BE49-F238E27FC236}">
                <a16:creationId xmlns:a16="http://schemas.microsoft.com/office/drawing/2014/main" id="{67D15B25-0939-8651-66BB-CFD44F71B38E}"/>
              </a:ext>
            </a:extLst>
          </p:cNvPr>
          <p:cNvCxnSpPr>
            <a:cxnSpLocks/>
          </p:cNvCxnSpPr>
          <p:nvPr/>
        </p:nvCxnSpPr>
        <p:spPr>
          <a:xfrm>
            <a:off x="6882450" y="5388247"/>
            <a:ext cx="4478362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Obraz 5" descr="Obraz zawierający pojazd, Pojazd lądowy, koło, transport&#10;&#10;Zawartość wygenerowana przez AI może być niepoprawna.">
            <a:extLst>
              <a:ext uri="{FF2B5EF4-FFF2-40B4-BE49-F238E27FC236}">
                <a16:creationId xmlns:a16="http://schemas.microsoft.com/office/drawing/2014/main" id="{1C51FF87-5660-7C90-6B17-B2991069924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70689" y="-936173"/>
            <a:ext cx="8098972" cy="8098972"/>
          </a:xfrm>
          <a:prstGeom prst="rect">
            <a:avLst/>
          </a:prstGeom>
        </p:spPr>
      </p:pic>
      <p:pic>
        <p:nvPicPr>
          <p:cNvPr id="9" name="Obraz 8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1715AC6A-A682-2B92-CEC1-3761E5BEE0C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30562" y="837608"/>
            <a:ext cx="1869856" cy="1757198"/>
          </a:xfrm>
          <a:prstGeom prst="rect">
            <a:avLst/>
          </a:prstGeom>
        </p:spPr>
      </p:pic>
      <p:grpSp>
        <p:nvGrpSpPr>
          <p:cNvPr id="10" name="Grupa 13">
            <a:extLst>
              <a:ext uri="{FF2B5EF4-FFF2-40B4-BE49-F238E27FC236}">
                <a16:creationId xmlns:a16="http://schemas.microsoft.com/office/drawing/2014/main" id="{0E71D1BC-8853-3E30-4A3B-1CA10EEC7646}"/>
              </a:ext>
            </a:extLst>
          </p:cNvPr>
          <p:cNvGrpSpPr/>
          <p:nvPr/>
        </p:nvGrpSpPr>
        <p:grpSpPr>
          <a:xfrm>
            <a:off x="-4853" y="6065202"/>
            <a:ext cx="6085864" cy="793778"/>
            <a:chOff x="6097307" y="6167978"/>
            <a:chExt cx="6085864" cy="793778"/>
          </a:xfrm>
        </p:grpSpPr>
        <p:pic>
          <p:nvPicPr>
            <p:cNvPr id="5" name="Obraz 11">
              <a:extLst>
                <a:ext uri="{FF2B5EF4-FFF2-40B4-BE49-F238E27FC236}">
                  <a16:creationId xmlns:a16="http://schemas.microsoft.com/office/drawing/2014/main" id="{19070792-10ED-3D61-4FFA-6C96C3F6AF3D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097307" y="6167978"/>
              <a:ext cx="2336988" cy="793778"/>
            </a:xfrm>
            <a:prstGeom prst="rect">
              <a:avLst/>
            </a:prstGeom>
          </p:spPr>
        </p:pic>
        <p:sp>
          <p:nvSpPr>
            <p:cNvPr id="8" name="pole tekstowe 29">
              <a:extLst>
                <a:ext uri="{FF2B5EF4-FFF2-40B4-BE49-F238E27FC236}">
                  <a16:creationId xmlns:a16="http://schemas.microsoft.com/office/drawing/2014/main" id="{A9D69B18-9AA7-AE8B-E279-98B321FB4C7F}"/>
                </a:ext>
              </a:extLst>
            </p:cNvPr>
            <p:cNvSpPr txBox="1"/>
            <p:nvPr/>
          </p:nvSpPr>
          <p:spPr>
            <a:xfrm>
              <a:off x="8437732" y="6283712"/>
              <a:ext cx="3745439" cy="553998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98584749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4594ABD-78B0-DFDE-DC5C-33B389D377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2215A57E-7923-E046-3557-76F69CEA4DAD}"/>
              </a:ext>
            </a:extLst>
          </p:cNvPr>
          <p:cNvSpPr/>
          <p:nvPr/>
        </p:nvSpPr>
        <p:spPr>
          <a:xfrm>
            <a:off x="6095999" y="97951"/>
            <a:ext cx="5782323" cy="6214369"/>
          </a:xfrm>
          <a:prstGeom prst="rect">
            <a:avLst/>
          </a:prstGeom>
          <a:solidFill>
            <a:srgbClr val="E41F13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D567770F-AE72-B3AF-6C4E-79DFF4791182}"/>
              </a:ext>
            </a:extLst>
          </p:cNvPr>
          <p:cNvSpPr txBox="1">
            <a:spLocks/>
          </p:cNvSpPr>
          <p:nvPr/>
        </p:nvSpPr>
        <p:spPr>
          <a:xfrm>
            <a:off x="6251252" y="3081630"/>
            <a:ext cx="5475515" cy="158528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</a:pPr>
            <a:r>
              <a:rPr lang="pl-PL" sz="36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ZABEZPIECZENIE</a:t>
            </a:r>
          </a:p>
          <a:p>
            <a:pPr algn="ctr">
              <a:lnSpc>
                <a:spcPct val="100000"/>
              </a:lnSpc>
            </a:pPr>
            <a:r>
              <a:rPr lang="pl-PL" sz="36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MIEJSCA </a:t>
            </a:r>
          </a:p>
          <a:p>
            <a:pPr algn="ctr">
              <a:lnSpc>
                <a:spcPct val="100000"/>
              </a:lnSpc>
            </a:pPr>
            <a:r>
              <a:rPr lang="pl-PL" sz="36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ZDARZENIA</a:t>
            </a:r>
          </a:p>
        </p:txBody>
      </p:sp>
      <p:cxnSp>
        <p:nvCxnSpPr>
          <p:cNvPr id="7" name="Łącznik prosty 6">
            <a:extLst>
              <a:ext uri="{FF2B5EF4-FFF2-40B4-BE49-F238E27FC236}">
                <a16:creationId xmlns:a16="http://schemas.microsoft.com/office/drawing/2014/main" id="{EE900A26-2607-C9C7-215B-0357EDB86440}"/>
              </a:ext>
            </a:extLst>
          </p:cNvPr>
          <p:cNvCxnSpPr>
            <a:cxnSpLocks/>
          </p:cNvCxnSpPr>
          <p:nvPr/>
        </p:nvCxnSpPr>
        <p:spPr>
          <a:xfrm>
            <a:off x="6677542" y="4940012"/>
            <a:ext cx="4478362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Obraz 7" descr="Obraz zawierający obuwie, ubrania, kreskówka, Taniec&#10;&#10;Zawartość wygenerowana przez AI może być niepoprawna.">
            <a:extLst>
              <a:ext uri="{FF2B5EF4-FFF2-40B4-BE49-F238E27FC236}">
                <a16:creationId xmlns:a16="http://schemas.microsoft.com/office/drawing/2014/main" id="{A05DF8AA-E947-4CEF-C042-2BEEF5A5BA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65919" y="-1474999"/>
            <a:ext cx="7710479" cy="7710479"/>
          </a:xfrm>
          <a:prstGeom prst="rect">
            <a:avLst/>
          </a:prstGeom>
        </p:spPr>
      </p:pic>
      <p:pic>
        <p:nvPicPr>
          <p:cNvPr id="6" name="Obraz 5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E75D8F25-6E96-81AE-9E42-5FBD1DBB671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83285" y="837608"/>
            <a:ext cx="1869856" cy="1757198"/>
          </a:xfrm>
          <a:prstGeom prst="rect">
            <a:avLst/>
          </a:prstGeom>
        </p:spPr>
      </p:pic>
      <p:grpSp>
        <p:nvGrpSpPr>
          <p:cNvPr id="13" name="Grupa 13">
            <a:extLst>
              <a:ext uri="{FF2B5EF4-FFF2-40B4-BE49-F238E27FC236}">
                <a16:creationId xmlns:a16="http://schemas.microsoft.com/office/drawing/2014/main" id="{AB73196E-66F3-92CE-7BD2-87C3E5E31BC2}"/>
              </a:ext>
            </a:extLst>
          </p:cNvPr>
          <p:cNvGrpSpPr/>
          <p:nvPr/>
        </p:nvGrpSpPr>
        <p:grpSpPr>
          <a:xfrm>
            <a:off x="-4853" y="6065202"/>
            <a:ext cx="6085864" cy="793778"/>
            <a:chOff x="6097307" y="6167978"/>
            <a:chExt cx="6085864" cy="793778"/>
          </a:xfrm>
        </p:grpSpPr>
        <p:pic>
          <p:nvPicPr>
            <p:cNvPr id="5" name="Obraz 11">
              <a:extLst>
                <a:ext uri="{FF2B5EF4-FFF2-40B4-BE49-F238E27FC236}">
                  <a16:creationId xmlns:a16="http://schemas.microsoft.com/office/drawing/2014/main" id="{8DBAAA1C-F327-0724-9270-91E2609FC8F0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097307" y="6167978"/>
              <a:ext cx="2336988" cy="793778"/>
            </a:xfrm>
            <a:prstGeom prst="rect">
              <a:avLst/>
            </a:prstGeom>
          </p:spPr>
        </p:pic>
        <p:sp>
          <p:nvSpPr>
            <p:cNvPr id="9" name="pole tekstowe 29">
              <a:extLst>
                <a:ext uri="{FF2B5EF4-FFF2-40B4-BE49-F238E27FC236}">
                  <a16:creationId xmlns:a16="http://schemas.microsoft.com/office/drawing/2014/main" id="{1625F1E4-C31C-93CA-C681-5AD8EB47C140}"/>
                </a:ext>
              </a:extLst>
            </p:cNvPr>
            <p:cNvSpPr txBox="1"/>
            <p:nvPr/>
          </p:nvSpPr>
          <p:spPr>
            <a:xfrm>
              <a:off x="8437732" y="6283712"/>
              <a:ext cx="3745439" cy="553998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80516269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ABDDFD-AD5E-9F12-7EF3-1CE6722C2F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DE2165C1-84F1-03B2-5BBD-D94034B85C3B}"/>
              </a:ext>
            </a:extLst>
          </p:cNvPr>
          <p:cNvSpPr/>
          <p:nvPr/>
        </p:nvSpPr>
        <p:spPr>
          <a:xfrm>
            <a:off x="6108806" y="104354"/>
            <a:ext cx="5782323" cy="6214369"/>
          </a:xfrm>
          <a:prstGeom prst="rect">
            <a:avLst/>
          </a:prstGeom>
          <a:solidFill>
            <a:srgbClr val="E41F13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E16AD79E-52FA-5C47-DA8A-4E332D601CCA}"/>
              </a:ext>
            </a:extLst>
          </p:cNvPr>
          <p:cNvSpPr txBox="1">
            <a:spLocks/>
          </p:cNvSpPr>
          <p:nvPr/>
        </p:nvSpPr>
        <p:spPr>
          <a:xfrm>
            <a:off x="6174412" y="2780672"/>
            <a:ext cx="5475515" cy="158528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</a:pPr>
            <a:r>
              <a:rPr lang="pl-PL" sz="36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ZABEZPIECZENIE</a:t>
            </a:r>
          </a:p>
          <a:p>
            <a:pPr algn="ctr">
              <a:lnSpc>
                <a:spcPct val="100000"/>
              </a:lnSpc>
            </a:pPr>
            <a:r>
              <a:rPr lang="pl-PL" sz="36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MIEJSCA </a:t>
            </a:r>
          </a:p>
          <a:p>
            <a:pPr algn="ctr">
              <a:lnSpc>
                <a:spcPct val="100000"/>
              </a:lnSpc>
            </a:pPr>
            <a:r>
              <a:rPr lang="pl-PL" sz="36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ZDARZENIA</a:t>
            </a:r>
          </a:p>
        </p:txBody>
      </p:sp>
      <p:cxnSp>
        <p:nvCxnSpPr>
          <p:cNvPr id="7" name="Łącznik prosty 6">
            <a:extLst>
              <a:ext uri="{FF2B5EF4-FFF2-40B4-BE49-F238E27FC236}">
                <a16:creationId xmlns:a16="http://schemas.microsoft.com/office/drawing/2014/main" id="{6F8C7D2C-BEBA-4CA6-6149-4E3FB21EDB63}"/>
              </a:ext>
            </a:extLst>
          </p:cNvPr>
          <p:cNvCxnSpPr>
            <a:cxnSpLocks/>
          </p:cNvCxnSpPr>
          <p:nvPr/>
        </p:nvCxnSpPr>
        <p:spPr>
          <a:xfrm>
            <a:off x="6760786" y="4677474"/>
            <a:ext cx="4478362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Obraz 5" descr="Obraz zawierający pies, ssak, kreskówka&#10;&#10;Zawartość wygenerowana przez AI może być niepoprawna.">
            <a:extLst>
              <a:ext uri="{FF2B5EF4-FFF2-40B4-BE49-F238E27FC236}">
                <a16:creationId xmlns:a16="http://schemas.microsoft.com/office/drawing/2014/main" id="{21D89AFC-2402-8F9F-50A4-27DB58EA44B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5111" y="-328472"/>
            <a:ext cx="6858000" cy="6858000"/>
          </a:xfrm>
          <a:prstGeom prst="rect">
            <a:avLst/>
          </a:prstGeom>
        </p:spPr>
      </p:pic>
      <p:pic>
        <p:nvPicPr>
          <p:cNvPr id="9" name="Obraz 8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C09F2C15-938C-2A94-9C4E-FAB71D69252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66529" y="754364"/>
            <a:ext cx="1869856" cy="1757198"/>
          </a:xfrm>
          <a:prstGeom prst="rect">
            <a:avLst/>
          </a:prstGeom>
        </p:spPr>
      </p:pic>
      <p:grpSp>
        <p:nvGrpSpPr>
          <p:cNvPr id="10" name="Grupa 13">
            <a:extLst>
              <a:ext uri="{FF2B5EF4-FFF2-40B4-BE49-F238E27FC236}">
                <a16:creationId xmlns:a16="http://schemas.microsoft.com/office/drawing/2014/main" id="{840D9160-37A5-1034-3557-700F665D1AD5}"/>
              </a:ext>
            </a:extLst>
          </p:cNvPr>
          <p:cNvGrpSpPr/>
          <p:nvPr/>
        </p:nvGrpSpPr>
        <p:grpSpPr>
          <a:xfrm>
            <a:off x="-89520" y="6128702"/>
            <a:ext cx="6085864" cy="793778"/>
            <a:chOff x="6097307" y="6167978"/>
            <a:chExt cx="6085864" cy="793778"/>
          </a:xfrm>
        </p:grpSpPr>
        <p:pic>
          <p:nvPicPr>
            <p:cNvPr id="5" name="Obraz 11">
              <a:extLst>
                <a:ext uri="{FF2B5EF4-FFF2-40B4-BE49-F238E27FC236}">
                  <a16:creationId xmlns:a16="http://schemas.microsoft.com/office/drawing/2014/main" id="{037FA5D4-730C-3D09-BBCB-FE027161DFC5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097307" y="6167978"/>
              <a:ext cx="2336988" cy="793778"/>
            </a:xfrm>
            <a:prstGeom prst="rect">
              <a:avLst/>
            </a:prstGeom>
          </p:spPr>
        </p:pic>
        <p:sp>
          <p:nvSpPr>
            <p:cNvPr id="8" name="pole tekstowe 29">
              <a:extLst>
                <a:ext uri="{FF2B5EF4-FFF2-40B4-BE49-F238E27FC236}">
                  <a16:creationId xmlns:a16="http://schemas.microsoft.com/office/drawing/2014/main" id="{CC170A9B-879C-9C1E-557D-47C2DE4F0D13}"/>
                </a:ext>
              </a:extLst>
            </p:cNvPr>
            <p:cNvSpPr txBox="1"/>
            <p:nvPr/>
          </p:nvSpPr>
          <p:spPr>
            <a:xfrm>
              <a:off x="8437732" y="6283712"/>
              <a:ext cx="3745439" cy="553998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93640356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09F5703-1A97-689C-C5A7-4295F5206D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2D1E5D74-50CA-ED9D-4498-2EFAF9D231BC}"/>
              </a:ext>
            </a:extLst>
          </p:cNvPr>
          <p:cNvSpPr/>
          <p:nvPr/>
        </p:nvSpPr>
        <p:spPr>
          <a:xfrm>
            <a:off x="6095999" y="194002"/>
            <a:ext cx="5782323" cy="6214369"/>
          </a:xfrm>
          <a:prstGeom prst="rect">
            <a:avLst/>
          </a:prstGeom>
          <a:solidFill>
            <a:srgbClr val="E41F13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71F996ED-CDA3-C493-F05B-8C539456CBD9}"/>
              </a:ext>
            </a:extLst>
          </p:cNvPr>
          <p:cNvSpPr txBox="1">
            <a:spLocks/>
          </p:cNvSpPr>
          <p:nvPr/>
        </p:nvSpPr>
        <p:spPr>
          <a:xfrm>
            <a:off x="6251252" y="3126453"/>
            <a:ext cx="5475515" cy="158528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</a:pPr>
            <a:r>
              <a:rPr lang="pl-PL" sz="36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ZABEZPIECZENIE</a:t>
            </a:r>
          </a:p>
          <a:p>
            <a:pPr algn="ctr">
              <a:lnSpc>
                <a:spcPct val="100000"/>
              </a:lnSpc>
            </a:pPr>
            <a:r>
              <a:rPr lang="pl-PL" sz="36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MIEJSCA </a:t>
            </a:r>
          </a:p>
          <a:p>
            <a:pPr algn="ctr">
              <a:lnSpc>
                <a:spcPct val="100000"/>
              </a:lnSpc>
            </a:pPr>
            <a:r>
              <a:rPr lang="pl-PL" sz="36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ZDARZENIA</a:t>
            </a:r>
          </a:p>
        </p:txBody>
      </p:sp>
      <p:cxnSp>
        <p:nvCxnSpPr>
          <p:cNvPr id="7" name="Łącznik prosty 6">
            <a:extLst>
              <a:ext uri="{FF2B5EF4-FFF2-40B4-BE49-F238E27FC236}">
                <a16:creationId xmlns:a16="http://schemas.microsoft.com/office/drawing/2014/main" id="{1EDF13CF-3174-2414-AE21-9F3F882038B9}"/>
              </a:ext>
            </a:extLst>
          </p:cNvPr>
          <p:cNvCxnSpPr>
            <a:cxnSpLocks/>
          </p:cNvCxnSpPr>
          <p:nvPr/>
        </p:nvCxnSpPr>
        <p:spPr>
          <a:xfrm>
            <a:off x="6747979" y="5100096"/>
            <a:ext cx="4478362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Obraz 7" descr="Obraz zawierający łazienka, w pomieszczeniu, toaleta&#10;&#10;Zawartość wygenerowana przez AI może być niepoprawna.">
            <a:extLst>
              <a:ext uri="{FF2B5EF4-FFF2-40B4-BE49-F238E27FC236}">
                <a16:creationId xmlns:a16="http://schemas.microsoft.com/office/drawing/2014/main" id="{47F9E1BF-24B7-C39E-4591-75ABFE0FC82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7736" y="-83245"/>
            <a:ext cx="5729615" cy="5704002"/>
          </a:xfrm>
          <a:prstGeom prst="rect">
            <a:avLst/>
          </a:prstGeom>
        </p:spPr>
      </p:pic>
      <p:pic>
        <p:nvPicPr>
          <p:cNvPr id="9" name="Obraz 8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BE8438FA-F054-5D65-6D65-E5CA8F32D7C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53722" y="837608"/>
            <a:ext cx="1869856" cy="1757198"/>
          </a:xfrm>
          <a:prstGeom prst="rect">
            <a:avLst/>
          </a:prstGeom>
        </p:spPr>
      </p:pic>
      <p:grpSp>
        <p:nvGrpSpPr>
          <p:cNvPr id="10" name="Grupa 13">
            <a:extLst>
              <a:ext uri="{FF2B5EF4-FFF2-40B4-BE49-F238E27FC236}">
                <a16:creationId xmlns:a16="http://schemas.microsoft.com/office/drawing/2014/main" id="{72F2578A-5E65-A2B6-4421-3E83ECB0574D}"/>
              </a:ext>
            </a:extLst>
          </p:cNvPr>
          <p:cNvGrpSpPr/>
          <p:nvPr/>
        </p:nvGrpSpPr>
        <p:grpSpPr>
          <a:xfrm>
            <a:off x="-4853" y="6065202"/>
            <a:ext cx="6085864" cy="793778"/>
            <a:chOff x="6097307" y="6167978"/>
            <a:chExt cx="6085864" cy="793778"/>
          </a:xfrm>
        </p:grpSpPr>
        <p:pic>
          <p:nvPicPr>
            <p:cNvPr id="5" name="Obraz 11">
              <a:extLst>
                <a:ext uri="{FF2B5EF4-FFF2-40B4-BE49-F238E27FC236}">
                  <a16:creationId xmlns:a16="http://schemas.microsoft.com/office/drawing/2014/main" id="{0F5240D7-C541-AC04-21D5-3753D0C24BAC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097307" y="6167978"/>
              <a:ext cx="2336988" cy="793778"/>
            </a:xfrm>
            <a:prstGeom prst="rect">
              <a:avLst/>
            </a:prstGeom>
          </p:spPr>
        </p:pic>
        <p:sp>
          <p:nvSpPr>
            <p:cNvPr id="6" name="pole tekstowe 29">
              <a:extLst>
                <a:ext uri="{FF2B5EF4-FFF2-40B4-BE49-F238E27FC236}">
                  <a16:creationId xmlns:a16="http://schemas.microsoft.com/office/drawing/2014/main" id="{81349C30-F5CB-93E8-ECDF-1C1B53E469D1}"/>
                </a:ext>
              </a:extLst>
            </p:cNvPr>
            <p:cNvSpPr txBox="1"/>
            <p:nvPr/>
          </p:nvSpPr>
          <p:spPr>
            <a:xfrm>
              <a:off x="8437732" y="6283712"/>
              <a:ext cx="3745439" cy="553998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08674999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5586035-0C07-B133-D89F-42FFA4D74D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CD047038-BC29-EC49-9C84-6328974B03E2}"/>
              </a:ext>
            </a:extLst>
          </p:cNvPr>
          <p:cNvSpPr/>
          <p:nvPr/>
        </p:nvSpPr>
        <p:spPr>
          <a:xfrm>
            <a:off x="6198453" y="97951"/>
            <a:ext cx="5782323" cy="6214369"/>
          </a:xfrm>
          <a:prstGeom prst="rect">
            <a:avLst/>
          </a:prstGeom>
          <a:solidFill>
            <a:srgbClr val="E41F13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DC038C8D-6D7A-859B-EC08-F38EFCDA8955}"/>
              </a:ext>
            </a:extLst>
          </p:cNvPr>
          <p:cNvSpPr txBox="1">
            <a:spLocks/>
          </p:cNvSpPr>
          <p:nvPr/>
        </p:nvSpPr>
        <p:spPr>
          <a:xfrm>
            <a:off x="6264059" y="2633394"/>
            <a:ext cx="5475515" cy="158528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</a:pPr>
            <a:r>
              <a:rPr lang="pl-PL" sz="36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ZABEZPIECZENIE</a:t>
            </a:r>
          </a:p>
          <a:p>
            <a:pPr algn="ctr">
              <a:lnSpc>
                <a:spcPct val="100000"/>
              </a:lnSpc>
            </a:pPr>
            <a:r>
              <a:rPr lang="pl-PL" sz="36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MIEJSCA </a:t>
            </a:r>
          </a:p>
          <a:p>
            <a:pPr algn="ctr">
              <a:lnSpc>
                <a:spcPct val="100000"/>
              </a:lnSpc>
            </a:pPr>
            <a:r>
              <a:rPr lang="pl-PL" sz="36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ZDARZENIA</a:t>
            </a:r>
          </a:p>
        </p:txBody>
      </p:sp>
      <p:cxnSp>
        <p:nvCxnSpPr>
          <p:cNvPr id="7" name="Łącznik prosty 6">
            <a:extLst>
              <a:ext uri="{FF2B5EF4-FFF2-40B4-BE49-F238E27FC236}">
                <a16:creationId xmlns:a16="http://schemas.microsoft.com/office/drawing/2014/main" id="{EB68CD97-4CF4-D644-B7A2-F9E24441DC54}"/>
              </a:ext>
            </a:extLst>
          </p:cNvPr>
          <p:cNvCxnSpPr>
            <a:cxnSpLocks/>
          </p:cNvCxnSpPr>
          <p:nvPr/>
        </p:nvCxnSpPr>
        <p:spPr>
          <a:xfrm>
            <a:off x="6850433" y="4587827"/>
            <a:ext cx="4478362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Obraz 5" descr="Obraz zawierający ubrania, Ludzka twarz, kreskówka, osoba&#10;&#10;Zawartość wygenerowana przez AI może być niepoprawna.">
            <a:extLst>
              <a:ext uri="{FF2B5EF4-FFF2-40B4-BE49-F238E27FC236}">
                <a16:creationId xmlns:a16="http://schemas.microsoft.com/office/drawing/2014/main" id="{62EB43A3-5F33-6462-4014-AB584B31988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72" y="-953748"/>
            <a:ext cx="6858000" cy="6858000"/>
          </a:xfrm>
          <a:prstGeom prst="rect">
            <a:avLst/>
          </a:prstGeom>
        </p:spPr>
      </p:pic>
      <p:pic>
        <p:nvPicPr>
          <p:cNvPr id="9" name="Obraz 8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C48D3085-9940-BBA2-86EB-033994071D8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56176" y="651910"/>
            <a:ext cx="1869856" cy="1757198"/>
          </a:xfrm>
          <a:prstGeom prst="rect">
            <a:avLst/>
          </a:prstGeom>
        </p:spPr>
      </p:pic>
      <p:grpSp>
        <p:nvGrpSpPr>
          <p:cNvPr id="17" name="Grupa 13">
            <a:extLst>
              <a:ext uri="{FF2B5EF4-FFF2-40B4-BE49-F238E27FC236}">
                <a16:creationId xmlns:a16="http://schemas.microsoft.com/office/drawing/2014/main" id="{569519BA-F8F1-E0E6-CABD-83F3E010837A}"/>
              </a:ext>
            </a:extLst>
          </p:cNvPr>
          <p:cNvGrpSpPr/>
          <p:nvPr/>
        </p:nvGrpSpPr>
        <p:grpSpPr>
          <a:xfrm>
            <a:off x="-4853" y="6065202"/>
            <a:ext cx="6085864" cy="793778"/>
            <a:chOff x="6097307" y="6167978"/>
            <a:chExt cx="6085864" cy="793778"/>
          </a:xfrm>
        </p:grpSpPr>
        <p:pic>
          <p:nvPicPr>
            <p:cNvPr id="15" name="Obraz 11">
              <a:extLst>
                <a:ext uri="{FF2B5EF4-FFF2-40B4-BE49-F238E27FC236}">
                  <a16:creationId xmlns:a16="http://schemas.microsoft.com/office/drawing/2014/main" id="{5FB73E45-33EF-F8DB-D43E-C27915B5433B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097307" y="6167978"/>
              <a:ext cx="2336988" cy="793778"/>
            </a:xfrm>
            <a:prstGeom prst="rect">
              <a:avLst/>
            </a:prstGeom>
          </p:spPr>
        </p:pic>
        <p:sp>
          <p:nvSpPr>
            <p:cNvPr id="16" name="pole tekstowe 29">
              <a:extLst>
                <a:ext uri="{FF2B5EF4-FFF2-40B4-BE49-F238E27FC236}">
                  <a16:creationId xmlns:a16="http://schemas.microsoft.com/office/drawing/2014/main" id="{940B5BB5-1E6B-24AF-09CE-738FF58F7B07}"/>
                </a:ext>
              </a:extLst>
            </p:cNvPr>
            <p:cNvSpPr txBox="1"/>
            <p:nvPr/>
          </p:nvSpPr>
          <p:spPr>
            <a:xfrm>
              <a:off x="8437732" y="6283712"/>
              <a:ext cx="3745439" cy="553998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157527586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DFED00-C669-ED94-601C-17DDE1F1C2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C6F5DAD8-9FFD-286F-5D8F-5F283E0126E6}"/>
              </a:ext>
            </a:extLst>
          </p:cNvPr>
          <p:cNvSpPr/>
          <p:nvPr/>
        </p:nvSpPr>
        <p:spPr>
          <a:xfrm>
            <a:off x="337458" y="328473"/>
            <a:ext cx="11521816" cy="117375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790C5A57-6FAD-C80B-160F-3B7C378A7DA2}"/>
              </a:ext>
            </a:extLst>
          </p:cNvPr>
          <p:cNvSpPr txBox="1">
            <a:spLocks/>
          </p:cNvSpPr>
          <p:nvPr/>
        </p:nvSpPr>
        <p:spPr>
          <a:xfrm>
            <a:off x="1640999" y="464860"/>
            <a:ext cx="9195168" cy="900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28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CO MOŻE NAM ZAGRAŻAĆ</a:t>
            </a:r>
          </a:p>
        </p:txBody>
      </p:sp>
      <p:graphicFrame>
        <p:nvGraphicFramePr>
          <p:cNvPr id="12" name="Diagram 11">
            <a:extLst>
              <a:ext uri="{FF2B5EF4-FFF2-40B4-BE49-F238E27FC236}">
                <a16:creationId xmlns:a16="http://schemas.microsoft.com/office/drawing/2014/main" id="{887D9C4D-B650-197B-05F3-0BA83CACAD4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42283510"/>
              </p:ext>
            </p:extLst>
          </p:nvPr>
        </p:nvGraphicFramePr>
        <p:xfrm>
          <a:off x="0" y="1638616"/>
          <a:ext cx="7460774" cy="49837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9" name="Obraz 8" descr="Obraz zawierający ubrania, kreskówka, człowiek, Łokieć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7D5E8165-84F7-4BFA-03E8-3AF9255104C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22466" y="1196784"/>
            <a:ext cx="5264626" cy="5264626"/>
          </a:xfrm>
          <a:prstGeom prst="rect">
            <a:avLst/>
          </a:prstGeom>
        </p:spPr>
      </p:pic>
      <p:pic>
        <p:nvPicPr>
          <p:cNvPr id="18" name="Obraz 17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E105855B-10A5-B320-F87C-DEBA9F32652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5767" y="413936"/>
            <a:ext cx="1056796" cy="996524"/>
          </a:xfrm>
          <a:prstGeom prst="rect">
            <a:avLst/>
          </a:prstGeom>
        </p:spPr>
      </p:pic>
      <p:grpSp>
        <p:nvGrpSpPr>
          <p:cNvPr id="35" name="Grupa 13">
            <a:extLst>
              <a:ext uri="{FF2B5EF4-FFF2-40B4-BE49-F238E27FC236}">
                <a16:creationId xmlns:a16="http://schemas.microsoft.com/office/drawing/2014/main" id="{F5418BE2-473C-1B23-C8E0-F934A549C01D}"/>
              </a:ext>
            </a:extLst>
          </p:cNvPr>
          <p:cNvGrpSpPr/>
          <p:nvPr/>
        </p:nvGrpSpPr>
        <p:grpSpPr>
          <a:xfrm>
            <a:off x="6239314" y="6223952"/>
            <a:ext cx="6085864" cy="793778"/>
            <a:chOff x="6097307" y="6167978"/>
            <a:chExt cx="6085864" cy="793778"/>
          </a:xfrm>
        </p:grpSpPr>
        <p:pic>
          <p:nvPicPr>
            <p:cNvPr id="33" name="Obraz 11">
              <a:extLst>
                <a:ext uri="{FF2B5EF4-FFF2-40B4-BE49-F238E27FC236}">
                  <a16:creationId xmlns:a16="http://schemas.microsoft.com/office/drawing/2014/main" id="{44D205FA-7CA7-D2D3-1C50-A5D62CD103D8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6097307" y="6167978"/>
              <a:ext cx="2336988" cy="793778"/>
            </a:xfrm>
            <a:prstGeom prst="rect">
              <a:avLst/>
            </a:prstGeom>
          </p:spPr>
        </p:pic>
        <p:sp>
          <p:nvSpPr>
            <p:cNvPr id="34" name="pole tekstowe 29">
              <a:extLst>
                <a:ext uri="{FF2B5EF4-FFF2-40B4-BE49-F238E27FC236}">
                  <a16:creationId xmlns:a16="http://schemas.microsoft.com/office/drawing/2014/main" id="{7E4BC0AF-AF0C-0895-5783-D277B40DFAAA}"/>
                </a:ext>
              </a:extLst>
            </p:cNvPr>
            <p:cNvSpPr txBox="1"/>
            <p:nvPr/>
          </p:nvSpPr>
          <p:spPr>
            <a:xfrm>
              <a:off x="8437732" y="6283712"/>
              <a:ext cx="3745439" cy="553998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640678875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604537-668F-18DB-CCD0-89C3DF8B30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9B236274-D7BD-B422-14ED-2A6C9581EF16}"/>
              </a:ext>
            </a:extLst>
          </p:cNvPr>
          <p:cNvSpPr/>
          <p:nvPr/>
        </p:nvSpPr>
        <p:spPr>
          <a:xfrm>
            <a:off x="337458" y="123565"/>
            <a:ext cx="11521816" cy="117375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6C308B0B-F663-A3DA-9C5C-C694B495B5C1}"/>
              </a:ext>
            </a:extLst>
          </p:cNvPr>
          <p:cNvSpPr txBox="1">
            <a:spLocks/>
          </p:cNvSpPr>
          <p:nvPr/>
        </p:nvSpPr>
        <p:spPr>
          <a:xfrm>
            <a:off x="1640999" y="464860"/>
            <a:ext cx="9342312" cy="900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28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EWAKUACJA</a:t>
            </a:r>
          </a:p>
        </p:txBody>
      </p:sp>
      <p:sp>
        <p:nvSpPr>
          <p:cNvPr id="7" name="Prostokąt 6">
            <a:extLst>
              <a:ext uri="{FF2B5EF4-FFF2-40B4-BE49-F238E27FC236}">
                <a16:creationId xmlns:a16="http://schemas.microsoft.com/office/drawing/2014/main" id="{7A8017B5-C1A8-3E74-D20C-CF9FB97E3E0E}"/>
              </a:ext>
            </a:extLst>
          </p:cNvPr>
          <p:cNvSpPr/>
          <p:nvPr/>
        </p:nvSpPr>
        <p:spPr>
          <a:xfrm>
            <a:off x="7312829" y="1535737"/>
            <a:ext cx="3891456" cy="4123480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9" name="Prostokąt 8">
            <a:extLst>
              <a:ext uri="{FF2B5EF4-FFF2-40B4-BE49-F238E27FC236}">
                <a16:creationId xmlns:a16="http://schemas.microsoft.com/office/drawing/2014/main" id="{7041D181-4808-C4D7-4D13-5A90E2F10589}"/>
              </a:ext>
            </a:extLst>
          </p:cNvPr>
          <p:cNvSpPr/>
          <p:nvPr/>
        </p:nvSpPr>
        <p:spPr>
          <a:xfrm>
            <a:off x="680476" y="1536165"/>
            <a:ext cx="3891456" cy="4123480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pic>
        <p:nvPicPr>
          <p:cNvPr id="6" name="Obraz 5" descr="Obraz zawierający ubrania, obuwie, chłopiec, osob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94B68310-A998-04D1-83C0-13FEA1292F4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08399" y="360904"/>
            <a:ext cx="5921722" cy="5921722"/>
          </a:xfrm>
          <a:prstGeom prst="rect">
            <a:avLst/>
          </a:prstGeom>
        </p:spPr>
      </p:pic>
      <p:pic>
        <p:nvPicPr>
          <p:cNvPr id="15" name="Obraz 14" descr="Obraz zawierający ubrania, obuwie, osoba, Ludzka twarz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67671D21-7365-764B-7A3F-9E322577D1A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88080" y="770719"/>
            <a:ext cx="5837709" cy="5837709"/>
          </a:xfrm>
          <a:prstGeom prst="rect">
            <a:avLst/>
          </a:prstGeom>
        </p:spPr>
      </p:pic>
      <p:pic>
        <p:nvPicPr>
          <p:cNvPr id="14" name="Obraz 13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E449E95F-64EE-FCA4-330A-3616F68ADB4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557" y="215432"/>
            <a:ext cx="1056796" cy="996524"/>
          </a:xfrm>
          <a:prstGeom prst="rect">
            <a:avLst/>
          </a:prstGeom>
        </p:spPr>
      </p:pic>
      <p:grpSp>
        <p:nvGrpSpPr>
          <p:cNvPr id="13" name="Grupa 13">
            <a:extLst>
              <a:ext uri="{FF2B5EF4-FFF2-40B4-BE49-F238E27FC236}">
                <a16:creationId xmlns:a16="http://schemas.microsoft.com/office/drawing/2014/main" id="{B2678001-2C1A-788C-A8B2-E655AB3C84C7}"/>
              </a:ext>
            </a:extLst>
          </p:cNvPr>
          <p:cNvGrpSpPr/>
          <p:nvPr/>
        </p:nvGrpSpPr>
        <p:grpSpPr>
          <a:xfrm>
            <a:off x="5964147" y="6065202"/>
            <a:ext cx="6085864" cy="793778"/>
            <a:chOff x="6097307" y="6167978"/>
            <a:chExt cx="6085864" cy="793778"/>
          </a:xfrm>
        </p:grpSpPr>
        <p:pic>
          <p:nvPicPr>
            <p:cNvPr id="5" name="Obraz 11">
              <a:extLst>
                <a:ext uri="{FF2B5EF4-FFF2-40B4-BE49-F238E27FC236}">
                  <a16:creationId xmlns:a16="http://schemas.microsoft.com/office/drawing/2014/main" id="{32338B85-B32D-2C0F-99A0-20AAFC968BF0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6097307" y="6167978"/>
              <a:ext cx="2336988" cy="793778"/>
            </a:xfrm>
            <a:prstGeom prst="rect">
              <a:avLst/>
            </a:prstGeom>
          </p:spPr>
        </p:pic>
        <p:sp>
          <p:nvSpPr>
            <p:cNvPr id="8" name="pole tekstowe 29">
              <a:extLst>
                <a:ext uri="{FF2B5EF4-FFF2-40B4-BE49-F238E27FC236}">
                  <a16:creationId xmlns:a16="http://schemas.microsoft.com/office/drawing/2014/main" id="{520105AD-00DE-0220-6048-C303B30D681E}"/>
                </a:ext>
              </a:extLst>
            </p:cNvPr>
            <p:cNvSpPr txBox="1"/>
            <p:nvPr/>
          </p:nvSpPr>
          <p:spPr>
            <a:xfrm>
              <a:off x="8437732" y="6283712"/>
              <a:ext cx="3745439" cy="553998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80434385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F2A922-E351-343E-3880-86D05083BF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EBE40D7D-878F-832F-26B8-04C1595D404C}"/>
              </a:ext>
            </a:extLst>
          </p:cNvPr>
          <p:cNvSpPr/>
          <p:nvPr/>
        </p:nvSpPr>
        <p:spPr>
          <a:xfrm>
            <a:off x="356668" y="181196"/>
            <a:ext cx="11521816" cy="117375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C4ECBEA8-7FCB-73B8-F71C-AA78B94799FE}"/>
              </a:ext>
            </a:extLst>
          </p:cNvPr>
          <p:cNvSpPr txBox="1">
            <a:spLocks/>
          </p:cNvSpPr>
          <p:nvPr/>
        </p:nvSpPr>
        <p:spPr>
          <a:xfrm>
            <a:off x="1640999" y="464860"/>
            <a:ext cx="9342312" cy="900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28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EWAKUACJA</a:t>
            </a:r>
          </a:p>
        </p:txBody>
      </p:sp>
      <p:sp>
        <p:nvSpPr>
          <p:cNvPr id="10" name="Prostokąt 9">
            <a:extLst>
              <a:ext uri="{FF2B5EF4-FFF2-40B4-BE49-F238E27FC236}">
                <a16:creationId xmlns:a16="http://schemas.microsoft.com/office/drawing/2014/main" id="{CDF33012-5456-273F-9B36-82996FD0315B}"/>
              </a:ext>
            </a:extLst>
          </p:cNvPr>
          <p:cNvSpPr/>
          <p:nvPr/>
        </p:nvSpPr>
        <p:spPr>
          <a:xfrm>
            <a:off x="354594" y="1600199"/>
            <a:ext cx="2492516" cy="2473037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pic>
        <p:nvPicPr>
          <p:cNvPr id="6" name="Obraz 5" descr="Obraz zawierający ubrania, obuwie, chłopiec, osob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FFF237EC-7B02-00D3-553E-6CF621BE53C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5465" y="1409694"/>
            <a:ext cx="3172621" cy="3172621"/>
          </a:xfrm>
          <a:prstGeom prst="rect">
            <a:avLst/>
          </a:prstGeom>
        </p:spPr>
      </p:pic>
      <p:sp>
        <p:nvSpPr>
          <p:cNvPr id="12" name="Prostokąt 11">
            <a:extLst>
              <a:ext uri="{FF2B5EF4-FFF2-40B4-BE49-F238E27FC236}">
                <a16:creationId xmlns:a16="http://schemas.microsoft.com/office/drawing/2014/main" id="{2C09F796-C992-73B1-8069-E154F69E4792}"/>
              </a:ext>
            </a:extLst>
          </p:cNvPr>
          <p:cNvSpPr/>
          <p:nvPr/>
        </p:nvSpPr>
        <p:spPr>
          <a:xfrm>
            <a:off x="2622960" y="4198709"/>
            <a:ext cx="2492516" cy="2473037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13" name="Prostokąt 12">
            <a:extLst>
              <a:ext uri="{FF2B5EF4-FFF2-40B4-BE49-F238E27FC236}">
                <a16:creationId xmlns:a16="http://schemas.microsoft.com/office/drawing/2014/main" id="{4C9079E3-4228-3AE8-746E-72CE73CEA8C0}"/>
              </a:ext>
            </a:extLst>
          </p:cNvPr>
          <p:cNvSpPr/>
          <p:nvPr/>
        </p:nvSpPr>
        <p:spPr>
          <a:xfrm>
            <a:off x="3863012" y="1600198"/>
            <a:ext cx="2492516" cy="2473037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14" name="Prostokąt 13">
            <a:extLst>
              <a:ext uri="{FF2B5EF4-FFF2-40B4-BE49-F238E27FC236}">
                <a16:creationId xmlns:a16="http://schemas.microsoft.com/office/drawing/2014/main" id="{E70B764D-C9D5-9A8F-E13A-4381D5B5841B}"/>
              </a:ext>
            </a:extLst>
          </p:cNvPr>
          <p:cNvSpPr/>
          <p:nvPr/>
        </p:nvSpPr>
        <p:spPr>
          <a:xfrm>
            <a:off x="6044060" y="4199746"/>
            <a:ext cx="2492516" cy="2473037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15" name="Prostokąt 14">
            <a:extLst>
              <a:ext uri="{FF2B5EF4-FFF2-40B4-BE49-F238E27FC236}">
                <a16:creationId xmlns:a16="http://schemas.microsoft.com/office/drawing/2014/main" id="{512F37DA-6825-45E9-3491-6C2D4366D28A}"/>
              </a:ext>
            </a:extLst>
          </p:cNvPr>
          <p:cNvSpPr/>
          <p:nvPr/>
        </p:nvSpPr>
        <p:spPr>
          <a:xfrm>
            <a:off x="7376394" y="1600197"/>
            <a:ext cx="2492516" cy="2473037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16" name="Prostokąt 15">
            <a:extLst>
              <a:ext uri="{FF2B5EF4-FFF2-40B4-BE49-F238E27FC236}">
                <a16:creationId xmlns:a16="http://schemas.microsoft.com/office/drawing/2014/main" id="{2B0D970D-4CF5-6A53-1DF0-EAB61E25666D}"/>
              </a:ext>
            </a:extLst>
          </p:cNvPr>
          <p:cNvSpPr/>
          <p:nvPr/>
        </p:nvSpPr>
        <p:spPr>
          <a:xfrm>
            <a:off x="9366758" y="4179499"/>
            <a:ext cx="2492516" cy="2473037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pic>
        <p:nvPicPr>
          <p:cNvPr id="11" name="Obraz 10" descr="Obraz zawierający ubrania, obuwie, osoba, Taniec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30D8F2FF-E3FE-4592-C4DA-91B1EC29A5B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42664" y="3914193"/>
            <a:ext cx="3300636" cy="3300636"/>
          </a:xfrm>
          <a:prstGeom prst="rect">
            <a:avLst/>
          </a:prstGeom>
        </p:spPr>
      </p:pic>
      <p:pic>
        <p:nvPicPr>
          <p:cNvPr id="9" name="Obraz 8" descr="Obraz zawierający ubrania, osoba, obuwie, człowiek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E323D953-B7B5-0FF2-C83B-B8B7D1DA50F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15880" y="1409638"/>
            <a:ext cx="2854153" cy="2854153"/>
          </a:xfrm>
          <a:prstGeom prst="rect">
            <a:avLst/>
          </a:prstGeom>
        </p:spPr>
      </p:pic>
      <p:pic>
        <p:nvPicPr>
          <p:cNvPr id="17" name="Obraz 16" descr="Obraz zawierający ubrania, osoba, obuwie, kreskówk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3061AD55-AC98-9F43-025F-17C3A3B124B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09418" y="3661766"/>
            <a:ext cx="3059992" cy="3059992"/>
          </a:xfrm>
          <a:prstGeom prst="rect">
            <a:avLst/>
          </a:prstGeom>
        </p:spPr>
      </p:pic>
      <p:pic>
        <p:nvPicPr>
          <p:cNvPr id="18" name="Obraz 17" descr="Obraz zawierający kreskówka, Animacja, ubrania, Kreskówk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DE92A3EA-3061-521B-1DDF-AE8B50D6460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56000" y="-50723"/>
            <a:ext cx="4633038" cy="4633038"/>
          </a:xfrm>
          <a:prstGeom prst="rect">
            <a:avLst/>
          </a:prstGeom>
        </p:spPr>
      </p:pic>
      <p:pic>
        <p:nvPicPr>
          <p:cNvPr id="19" name="Obraz 18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EB84570F-2388-3DE9-BCF5-815BAD2E1E5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557" y="215432"/>
            <a:ext cx="1056796" cy="996524"/>
          </a:xfrm>
          <a:prstGeom prst="rect">
            <a:avLst/>
          </a:prstGeom>
        </p:spPr>
      </p:pic>
      <p:grpSp>
        <p:nvGrpSpPr>
          <p:cNvPr id="3" name="Grupa 2">
            <a:extLst>
              <a:ext uri="{FF2B5EF4-FFF2-40B4-BE49-F238E27FC236}">
                <a16:creationId xmlns:a16="http://schemas.microsoft.com/office/drawing/2014/main" id="{4762723F-5322-7578-D968-A218D39D7EDA}"/>
              </a:ext>
            </a:extLst>
          </p:cNvPr>
          <p:cNvGrpSpPr/>
          <p:nvPr/>
        </p:nvGrpSpPr>
        <p:grpSpPr>
          <a:xfrm>
            <a:off x="-121902" y="5292814"/>
            <a:ext cx="2310366" cy="1424422"/>
            <a:chOff x="-121902" y="5292814"/>
            <a:chExt cx="2310366" cy="1424422"/>
          </a:xfrm>
        </p:grpSpPr>
        <p:pic>
          <p:nvPicPr>
            <p:cNvPr id="21" name="Obraz 20">
              <a:extLst>
                <a:ext uri="{FF2B5EF4-FFF2-40B4-BE49-F238E27FC236}">
                  <a16:creationId xmlns:a16="http://schemas.microsoft.com/office/drawing/2014/main" id="{6627B289-4BD5-F96A-15D4-795248AFF231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-121902" y="5292814"/>
              <a:ext cx="2249878" cy="640098"/>
            </a:xfrm>
            <a:prstGeom prst="rect">
              <a:avLst/>
            </a:prstGeom>
          </p:spPr>
        </p:pic>
        <p:sp>
          <p:nvSpPr>
            <p:cNvPr id="22" name="pole tekstowe 29">
              <a:extLst>
                <a:ext uri="{FF2B5EF4-FFF2-40B4-BE49-F238E27FC236}">
                  <a16:creationId xmlns:a16="http://schemas.microsoft.com/office/drawing/2014/main" id="{A605FB3C-270D-F2E2-3BD9-B51C72F26980}"/>
                </a:ext>
              </a:extLst>
            </p:cNvPr>
            <p:cNvSpPr txBox="1"/>
            <p:nvPr/>
          </p:nvSpPr>
          <p:spPr>
            <a:xfrm>
              <a:off x="-58665" y="5932406"/>
              <a:ext cx="2247129" cy="784830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900" b="1">
                  <a:ea typeface="+mn-lt"/>
                  <a:cs typeface="+mn-lt"/>
                </a:rPr>
                <a:t>Zadanie finansowane ze środków MSWiA w ramach </a:t>
              </a:r>
              <a:endParaRPr lang="pl-PL" sz="900" b="1">
                <a:ea typeface="Calibri"/>
                <a:cs typeface="Calibri"/>
              </a:endParaRPr>
            </a:p>
            <a:p>
              <a:pPr algn="ctr"/>
              <a:r>
                <a:rPr lang="pl" sz="9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sz="900" b="1">
                <a:ea typeface="Calibri"/>
                <a:cs typeface="Calibri"/>
              </a:endParaRPr>
            </a:p>
            <a:p>
              <a:pPr algn="ctr"/>
              <a:r>
                <a:rPr lang="pl" sz="900" b="1">
                  <a:ea typeface="+mn-lt"/>
                  <a:cs typeface="+mn-lt"/>
                </a:rPr>
                <a:t>    „Odporność Społeczna – PROLOG 2025”.</a:t>
              </a:r>
              <a:endParaRPr lang="pl-PL" sz="900" b="1">
                <a:ea typeface="Calibri" panose="020F0502020204030204"/>
                <a:cs typeface="Calibri" panose="020F0502020204030204"/>
              </a:endParaRPr>
            </a:p>
          </p:txBody>
        </p:sp>
      </p:grpSp>
      <p:pic>
        <p:nvPicPr>
          <p:cNvPr id="24" name="Obraz 23" descr="Obraz zawierający ubrania, obuwie, osoba, ilustracj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219F090E-3D6A-D4BA-A251-2A63C5EEDEFE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186828" y="3605172"/>
            <a:ext cx="3067050" cy="3067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3121463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7C76824-0F35-E3A0-7814-E80E4AC462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7E6264EE-1EEC-357B-3426-2F0D08179E9C}"/>
              </a:ext>
            </a:extLst>
          </p:cNvPr>
          <p:cNvSpPr/>
          <p:nvPr/>
        </p:nvSpPr>
        <p:spPr>
          <a:xfrm>
            <a:off x="337458" y="328473"/>
            <a:ext cx="11521816" cy="117375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04000451-FBF7-1F50-82BE-ACFE283F8EE6}"/>
              </a:ext>
            </a:extLst>
          </p:cNvPr>
          <p:cNvSpPr txBox="1">
            <a:spLocks/>
          </p:cNvSpPr>
          <p:nvPr/>
        </p:nvSpPr>
        <p:spPr>
          <a:xfrm>
            <a:off x="1640999" y="464860"/>
            <a:ext cx="9142616" cy="900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28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BEZPIECZEŃSTWO OSOBY UDZIELAJĄCEJ POMOCY</a:t>
            </a:r>
          </a:p>
        </p:txBody>
      </p:sp>
      <p:sp>
        <p:nvSpPr>
          <p:cNvPr id="10" name="Prostokąt 9">
            <a:extLst>
              <a:ext uri="{FF2B5EF4-FFF2-40B4-BE49-F238E27FC236}">
                <a16:creationId xmlns:a16="http://schemas.microsoft.com/office/drawing/2014/main" id="{D6349A27-1111-25CF-F5AD-C1C76B05BA5D}"/>
              </a:ext>
            </a:extLst>
          </p:cNvPr>
          <p:cNvSpPr/>
          <p:nvPr/>
        </p:nvSpPr>
        <p:spPr>
          <a:xfrm>
            <a:off x="8904514" y="1822723"/>
            <a:ext cx="2930767" cy="2812967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20" name="Prostokąt 19">
            <a:extLst>
              <a:ext uri="{FF2B5EF4-FFF2-40B4-BE49-F238E27FC236}">
                <a16:creationId xmlns:a16="http://schemas.microsoft.com/office/drawing/2014/main" id="{A7DE352E-CD60-AE93-F76B-9C1E80EE47C4}"/>
              </a:ext>
            </a:extLst>
          </p:cNvPr>
          <p:cNvSpPr/>
          <p:nvPr/>
        </p:nvSpPr>
        <p:spPr>
          <a:xfrm>
            <a:off x="356719" y="4354286"/>
            <a:ext cx="4770951" cy="2175241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11" name="Prostokąt 10">
            <a:extLst>
              <a:ext uri="{FF2B5EF4-FFF2-40B4-BE49-F238E27FC236}">
                <a16:creationId xmlns:a16="http://schemas.microsoft.com/office/drawing/2014/main" id="{3A2A1FFC-0586-6AD1-7AAF-E6AB68ED9C08}"/>
              </a:ext>
            </a:extLst>
          </p:cNvPr>
          <p:cNvSpPr/>
          <p:nvPr/>
        </p:nvSpPr>
        <p:spPr>
          <a:xfrm>
            <a:off x="5550708" y="1822722"/>
            <a:ext cx="2930767" cy="2812967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pic>
        <p:nvPicPr>
          <p:cNvPr id="6" name="Obraz 5" descr="Obraz zawierający kreskówka, dłoń, rękawiczki, sztuk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F86FFE7F-DF1C-6DA6-3B0B-125BE861112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1823" y="3103830"/>
            <a:ext cx="3998148" cy="3998148"/>
          </a:xfrm>
          <a:prstGeom prst="rect">
            <a:avLst/>
          </a:prstGeom>
        </p:spPr>
      </p:pic>
      <p:pic>
        <p:nvPicPr>
          <p:cNvPr id="9" name="Obraz 8" descr="Obraz zawierający szkic, rysowanie, kreskówka, ilustracj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652C4F8B-8958-2EEF-5FA6-76705C98870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81475" y="1214278"/>
            <a:ext cx="3779103" cy="3779103"/>
          </a:xfrm>
          <a:prstGeom prst="rect">
            <a:avLst/>
          </a:prstGeom>
        </p:spPr>
      </p:pic>
      <p:pic>
        <p:nvPicPr>
          <p:cNvPr id="13" name="Obraz 12" descr="Obraz zawierający szkic, ilustracj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3B266674-33E9-633D-55FF-5E8EF0F634B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83234" y="1528920"/>
            <a:ext cx="3265714" cy="3265714"/>
          </a:xfrm>
          <a:prstGeom prst="rect">
            <a:avLst/>
          </a:prstGeom>
        </p:spPr>
      </p:pic>
      <p:pic>
        <p:nvPicPr>
          <p:cNvPr id="8" name="Obraz 7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BB8BA44F-168E-8B18-E753-7E1F949EF1F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1733" y="369113"/>
            <a:ext cx="1056796" cy="996524"/>
          </a:xfrm>
          <a:prstGeom prst="rect">
            <a:avLst/>
          </a:prstGeom>
        </p:spPr>
      </p:pic>
      <p:grpSp>
        <p:nvGrpSpPr>
          <p:cNvPr id="16" name="Grupa 15">
            <a:extLst>
              <a:ext uri="{FF2B5EF4-FFF2-40B4-BE49-F238E27FC236}">
                <a16:creationId xmlns:a16="http://schemas.microsoft.com/office/drawing/2014/main" id="{339C1995-CA1B-FBE8-5A04-FAC1503C0EFC}"/>
              </a:ext>
            </a:extLst>
          </p:cNvPr>
          <p:cNvGrpSpPr/>
          <p:nvPr/>
        </p:nvGrpSpPr>
        <p:grpSpPr>
          <a:xfrm>
            <a:off x="5999712" y="6016395"/>
            <a:ext cx="5953878" cy="640098"/>
            <a:chOff x="6097307" y="6167978"/>
            <a:chExt cx="6184398" cy="793778"/>
          </a:xfrm>
        </p:grpSpPr>
        <p:pic>
          <p:nvPicPr>
            <p:cNvPr id="14" name="Obraz 13">
              <a:extLst>
                <a:ext uri="{FF2B5EF4-FFF2-40B4-BE49-F238E27FC236}">
                  <a16:creationId xmlns:a16="http://schemas.microsoft.com/office/drawing/2014/main" id="{51E1AB7B-3E12-5121-87B0-6938F52C8D9F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6097307" y="6167978"/>
              <a:ext cx="2336988" cy="793778"/>
            </a:xfrm>
            <a:prstGeom prst="rect">
              <a:avLst/>
            </a:prstGeom>
          </p:spPr>
        </p:pic>
        <p:sp>
          <p:nvSpPr>
            <p:cNvPr id="15" name="pole tekstowe 29">
              <a:extLst>
                <a:ext uri="{FF2B5EF4-FFF2-40B4-BE49-F238E27FC236}">
                  <a16:creationId xmlns:a16="http://schemas.microsoft.com/office/drawing/2014/main" id="{F18651A7-D6D5-B906-5D90-C3370844934D}"/>
                </a:ext>
              </a:extLst>
            </p:cNvPr>
            <p:cNvSpPr txBox="1"/>
            <p:nvPr/>
          </p:nvSpPr>
          <p:spPr>
            <a:xfrm>
              <a:off x="8437732" y="6309987"/>
              <a:ext cx="3843973" cy="553998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180883135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FB0446-BDBE-B326-89EB-B775DC3B1F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wal 5">
            <a:extLst>
              <a:ext uri="{FF2B5EF4-FFF2-40B4-BE49-F238E27FC236}">
                <a16:creationId xmlns:a16="http://schemas.microsoft.com/office/drawing/2014/main" id="{41294811-7835-ABB7-D2D3-92878575BC8C}"/>
              </a:ext>
            </a:extLst>
          </p:cNvPr>
          <p:cNvSpPr/>
          <p:nvPr/>
        </p:nvSpPr>
        <p:spPr>
          <a:xfrm>
            <a:off x="11055927" y="1"/>
            <a:ext cx="1136073" cy="1168794"/>
          </a:xfrm>
          <a:prstGeom prst="ellipse">
            <a:avLst/>
          </a:prstGeom>
          <a:solidFill>
            <a:srgbClr val="D2301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cxnSp>
        <p:nvCxnSpPr>
          <p:cNvPr id="7" name="Łącznik prosty 6">
            <a:extLst>
              <a:ext uri="{FF2B5EF4-FFF2-40B4-BE49-F238E27FC236}">
                <a16:creationId xmlns:a16="http://schemas.microsoft.com/office/drawing/2014/main" id="{C512DBDD-2C70-5685-EBE1-F411BFB82D9B}"/>
              </a:ext>
            </a:extLst>
          </p:cNvPr>
          <p:cNvCxnSpPr>
            <a:cxnSpLocks/>
          </p:cNvCxnSpPr>
          <p:nvPr/>
        </p:nvCxnSpPr>
        <p:spPr>
          <a:xfrm>
            <a:off x="6747979" y="5689205"/>
            <a:ext cx="4478362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amka 7">
            <a:extLst>
              <a:ext uri="{FF2B5EF4-FFF2-40B4-BE49-F238E27FC236}">
                <a16:creationId xmlns:a16="http://schemas.microsoft.com/office/drawing/2014/main" id="{69E068F9-1903-BA7D-C91B-0353452219AE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frame">
            <a:avLst>
              <a:gd name="adj1" fmla="val 3611"/>
            </a:avLst>
          </a:prstGeom>
          <a:solidFill>
            <a:srgbClr val="D23015"/>
          </a:solidFill>
          <a:ln>
            <a:solidFill>
              <a:srgbClr val="D2301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>
              <a:solidFill>
                <a:schemeClr val="tx1"/>
              </a:solidFill>
            </a:endParaRPr>
          </a:p>
        </p:txBody>
      </p:sp>
      <p:graphicFrame>
        <p:nvGraphicFramePr>
          <p:cNvPr id="9" name="Diagram 8">
            <a:extLst>
              <a:ext uri="{FF2B5EF4-FFF2-40B4-BE49-F238E27FC236}">
                <a16:creationId xmlns:a16="http://schemas.microsoft.com/office/drawing/2014/main" id="{1BB18EB9-0F9F-ED6F-A824-097A39A6B3F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62983658"/>
              </p:ext>
            </p:extLst>
          </p:nvPr>
        </p:nvGraphicFramePr>
        <p:xfrm>
          <a:off x="-241414" y="719666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0" name="pole tekstowe 9">
            <a:extLst>
              <a:ext uri="{FF2B5EF4-FFF2-40B4-BE49-F238E27FC236}">
                <a16:creationId xmlns:a16="http://schemas.microsoft.com/office/drawing/2014/main" id="{86936A97-2437-7082-E9FF-6AAD350BBA82}"/>
              </a:ext>
            </a:extLst>
          </p:cNvPr>
          <p:cNvSpPr txBox="1"/>
          <p:nvPr/>
        </p:nvSpPr>
        <p:spPr>
          <a:xfrm>
            <a:off x="1106461" y="5031359"/>
            <a:ext cx="283683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6600">
                <a:solidFill>
                  <a:srgbClr val="C00000"/>
                </a:solidFill>
                <a:latin typeface="Brush Script MT" panose="03060802040406070304" pitchFamily="66" charset="0"/>
              </a:rPr>
              <a:t>4 </a:t>
            </a:r>
          </a:p>
        </p:txBody>
      </p:sp>
      <p:sp>
        <p:nvSpPr>
          <p:cNvPr id="12" name="pole tekstowe 11">
            <a:extLst>
              <a:ext uri="{FF2B5EF4-FFF2-40B4-BE49-F238E27FC236}">
                <a16:creationId xmlns:a16="http://schemas.microsoft.com/office/drawing/2014/main" id="{027F8644-3F8B-6728-30C6-735CF3DF4AD9}"/>
              </a:ext>
            </a:extLst>
          </p:cNvPr>
          <p:cNvSpPr txBox="1"/>
          <p:nvPr/>
        </p:nvSpPr>
        <p:spPr>
          <a:xfrm>
            <a:off x="1106461" y="3606213"/>
            <a:ext cx="283683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6600">
                <a:solidFill>
                  <a:srgbClr val="C00000"/>
                </a:solidFill>
                <a:latin typeface="Brush Script MT" panose="03060802040406070304" pitchFamily="66" charset="0"/>
              </a:rPr>
              <a:t>3 </a:t>
            </a:r>
          </a:p>
        </p:txBody>
      </p:sp>
      <p:sp>
        <p:nvSpPr>
          <p:cNvPr id="13" name="pole tekstowe 12">
            <a:extLst>
              <a:ext uri="{FF2B5EF4-FFF2-40B4-BE49-F238E27FC236}">
                <a16:creationId xmlns:a16="http://schemas.microsoft.com/office/drawing/2014/main" id="{13A18464-3219-FE19-60F2-B33DDBA6FA2A}"/>
              </a:ext>
            </a:extLst>
          </p:cNvPr>
          <p:cNvSpPr txBox="1"/>
          <p:nvPr/>
        </p:nvSpPr>
        <p:spPr>
          <a:xfrm>
            <a:off x="1106461" y="2182090"/>
            <a:ext cx="283683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6600">
                <a:solidFill>
                  <a:srgbClr val="C00000"/>
                </a:solidFill>
                <a:latin typeface="Brush Script MT" panose="03060802040406070304" pitchFamily="66" charset="0"/>
              </a:rPr>
              <a:t>2</a:t>
            </a:r>
          </a:p>
        </p:txBody>
      </p:sp>
      <p:sp>
        <p:nvSpPr>
          <p:cNvPr id="14" name="pole tekstowe 13">
            <a:extLst>
              <a:ext uri="{FF2B5EF4-FFF2-40B4-BE49-F238E27FC236}">
                <a16:creationId xmlns:a16="http://schemas.microsoft.com/office/drawing/2014/main" id="{8F8D8B47-C9D9-06D4-776A-A3CE70BAF250}"/>
              </a:ext>
            </a:extLst>
          </p:cNvPr>
          <p:cNvSpPr txBox="1"/>
          <p:nvPr/>
        </p:nvSpPr>
        <p:spPr>
          <a:xfrm>
            <a:off x="1184450" y="719665"/>
            <a:ext cx="64435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6600">
                <a:solidFill>
                  <a:srgbClr val="C00000"/>
                </a:solidFill>
                <a:latin typeface="Brush Script MT" panose="03060802040406070304" pitchFamily="66" charset="0"/>
              </a:rPr>
              <a:t>1</a:t>
            </a:r>
          </a:p>
        </p:txBody>
      </p:sp>
      <p:pic>
        <p:nvPicPr>
          <p:cNvPr id="4" name="Obraz 3" descr="Obraz zawierający clipart, kreskówka, rysowanie, Ludzka twarz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8DECE969-6608-67A5-AF8F-36D88BC38158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02906" y="1821891"/>
            <a:ext cx="3507115" cy="3507115"/>
          </a:xfrm>
          <a:prstGeom prst="rect">
            <a:avLst/>
          </a:prstGeom>
        </p:spPr>
      </p:pic>
      <p:grpSp>
        <p:nvGrpSpPr>
          <p:cNvPr id="25" name="Grupa 24">
            <a:extLst>
              <a:ext uri="{FF2B5EF4-FFF2-40B4-BE49-F238E27FC236}">
                <a16:creationId xmlns:a16="http://schemas.microsoft.com/office/drawing/2014/main" id="{67DC6F60-9C49-48C4-05B3-361607F07DD9}"/>
              </a:ext>
            </a:extLst>
          </p:cNvPr>
          <p:cNvGrpSpPr/>
          <p:nvPr/>
        </p:nvGrpSpPr>
        <p:grpSpPr>
          <a:xfrm>
            <a:off x="5865241" y="5881924"/>
            <a:ext cx="5953878" cy="640098"/>
            <a:chOff x="6097307" y="6167978"/>
            <a:chExt cx="6184398" cy="793778"/>
          </a:xfrm>
        </p:grpSpPr>
        <p:pic>
          <p:nvPicPr>
            <p:cNvPr id="23" name="Obraz 22">
              <a:extLst>
                <a:ext uri="{FF2B5EF4-FFF2-40B4-BE49-F238E27FC236}">
                  <a16:creationId xmlns:a16="http://schemas.microsoft.com/office/drawing/2014/main" id="{D9951A6B-F017-6DA3-8910-29EF3E523409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6097307" y="6167978"/>
              <a:ext cx="2336988" cy="793778"/>
            </a:xfrm>
            <a:prstGeom prst="rect">
              <a:avLst/>
            </a:prstGeom>
          </p:spPr>
        </p:pic>
        <p:sp>
          <p:nvSpPr>
            <p:cNvPr id="24" name="pole tekstowe 29">
              <a:extLst>
                <a:ext uri="{FF2B5EF4-FFF2-40B4-BE49-F238E27FC236}">
                  <a16:creationId xmlns:a16="http://schemas.microsoft.com/office/drawing/2014/main" id="{3907A11A-9523-6491-EA6D-78925BF1D866}"/>
                </a:ext>
              </a:extLst>
            </p:cNvPr>
            <p:cNvSpPr txBox="1"/>
            <p:nvPr/>
          </p:nvSpPr>
          <p:spPr>
            <a:xfrm>
              <a:off x="8437732" y="6309987"/>
              <a:ext cx="3843973" cy="553998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  <p:pic>
        <p:nvPicPr>
          <p:cNvPr id="21" name="Obraz 20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47500501-7D04-B93B-BCA5-C677CA02D77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1093330" y="87366"/>
            <a:ext cx="1056796" cy="9965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4602203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D7686E-6D9A-C654-E5AF-AA7C204D30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3EC7B4E5-CC13-8BE0-99CB-E04B9E38D960}"/>
              </a:ext>
            </a:extLst>
          </p:cNvPr>
          <p:cNvSpPr/>
          <p:nvPr/>
        </p:nvSpPr>
        <p:spPr>
          <a:xfrm>
            <a:off x="337458" y="328473"/>
            <a:ext cx="11521816" cy="117375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54E7E6D1-18A9-D464-0477-B496F19F290C}"/>
              </a:ext>
            </a:extLst>
          </p:cNvPr>
          <p:cNvSpPr txBox="1">
            <a:spLocks/>
          </p:cNvSpPr>
          <p:nvPr/>
        </p:nvSpPr>
        <p:spPr>
          <a:xfrm>
            <a:off x="1640998" y="464860"/>
            <a:ext cx="9132105" cy="900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28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OCENA STANU POSZKODOWANEGO</a:t>
            </a:r>
          </a:p>
          <a:p>
            <a:pPr algn="ctr"/>
            <a:r>
              <a:rPr lang="pl-PL" sz="28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-NIEPRZYTOMNY</a:t>
            </a:r>
          </a:p>
        </p:txBody>
      </p:sp>
      <p:sp>
        <p:nvSpPr>
          <p:cNvPr id="10" name="Prostokąt 9">
            <a:extLst>
              <a:ext uri="{FF2B5EF4-FFF2-40B4-BE49-F238E27FC236}">
                <a16:creationId xmlns:a16="http://schemas.microsoft.com/office/drawing/2014/main" id="{356CE0F8-0831-9625-E3E4-2144F2157EC8}"/>
              </a:ext>
            </a:extLst>
          </p:cNvPr>
          <p:cNvSpPr/>
          <p:nvPr/>
        </p:nvSpPr>
        <p:spPr>
          <a:xfrm>
            <a:off x="356719" y="1802576"/>
            <a:ext cx="2348253" cy="225779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pic>
        <p:nvPicPr>
          <p:cNvPr id="15" name="Obraz 14" descr="Obraz zawierający rysowanie, Ludzka twarz, szkic, ilustracj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99D1D7EC-5AE8-A0E2-9149-4109C3F04C4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5025" y="1528427"/>
            <a:ext cx="2531945" cy="2531945"/>
          </a:xfrm>
          <a:prstGeom prst="rect">
            <a:avLst/>
          </a:prstGeom>
        </p:spPr>
      </p:pic>
      <p:sp>
        <p:nvSpPr>
          <p:cNvPr id="5" name="Prostokąt 4">
            <a:extLst>
              <a:ext uri="{FF2B5EF4-FFF2-40B4-BE49-F238E27FC236}">
                <a16:creationId xmlns:a16="http://schemas.microsoft.com/office/drawing/2014/main" id="{B3795B96-315B-FC5D-5011-866A3EFAD83C}"/>
              </a:ext>
            </a:extLst>
          </p:cNvPr>
          <p:cNvSpPr/>
          <p:nvPr/>
        </p:nvSpPr>
        <p:spPr>
          <a:xfrm>
            <a:off x="3063342" y="1802576"/>
            <a:ext cx="2348253" cy="225779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6" name="Prostokąt 5">
            <a:extLst>
              <a:ext uri="{FF2B5EF4-FFF2-40B4-BE49-F238E27FC236}">
                <a16:creationId xmlns:a16="http://schemas.microsoft.com/office/drawing/2014/main" id="{C6D80ACC-FE75-5EBB-08CE-03A5E9A86242}"/>
              </a:ext>
            </a:extLst>
          </p:cNvPr>
          <p:cNvSpPr/>
          <p:nvPr/>
        </p:nvSpPr>
        <p:spPr>
          <a:xfrm>
            <a:off x="5769965" y="1802576"/>
            <a:ext cx="2348253" cy="225779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7" name="Prostokąt 6">
            <a:extLst>
              <a:ext uri="{FF2B5EF4-FFF2-40B4-BE49-F238E27FC236}">
                <a16:creationId xmlns:a16="http://schemas.microsoft.com/office/drawing/2014/main" id="{7A5A2022-BAA2-92F2-53B6-B0D04F056E9F}"/>
              </a:ext>
            </a:extLst>
          </p:cNvPr>
          <p:cNvSpPr/>
          <p:nvPr/>
        </p:nvSpPr>
        <p:spPr>
          <a:xfrm>
            <a:off x="3987621" y="4271731"/>
            <a:ext cx="2348253" cy="225779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8" name="Prostokąt 7">
            <a:extLst>
              <a:ext uri="{FF2B5EF4-FFF2-40B4-BE49-F238E27FC236}">
                <a16:creationId xmlns:a16="http://schemas.microsoft.com/office/drawing/2014/main" id="{5D755F39-FFBA-18D6-242D-AC717985CFB5}"/>
              </a:ext>
            </a:extLst>
          </p:cNvPr>
          <p:cNvSpPr/>
          <p:nvPr/>
        </p:nvSpPr>
        <p:spPr>
          <a:xfrm>
            <a:off x="6695059" y="4271731"/>
            <a:ext cx="2348253" cy="225779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9" name="Prostokąt 8">
            <a:extLst>
              <a:ext uri="{FF2B5EF4-FFF2-40B4-BE49-F238E27FC236}">
                <a16:creationId xmlns:a16="http://schemas.microsoft.com/office/drawing/2014/main" id="{4D4C8DC2-75E8-E041-F65F-FEE7933BA09C}"/>
              </a:ext>
            </a:extLst>
          </p:cNvPr>
          <p:cNvSpPr/>
          <p:nvPr/>
        </p:nvSpPr>
        <p:spPr>
          <a:xfrm>
            <a:off x="9400868" y="4271731"/>
            <a:ext cx="2348253" cy="225779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pic>
        <p:nvPicPr>
          <p:cNvPr id="14" name="Obraz 13" descr="Obraz zawierający ilustracja, anime, Kreskówka, Animacj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236BDA14-ADB2-07FE-4EA9-F3E70C17FF4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63342" y="1712119"/>
            <a:ext cx="2348253" cy="2348253"/>
          </a:xfrm>
          <a:prstGeom prst="rect">
            <a:avLst/>
          </a:prstGeom>
        </p:spPr>
      </p:pic>
      <p:pic>
        <p:nvPicPr>
          <p:cNvPr id="18" name="Obraz 17" descr="Obraz zawierający ubrania, kreskówka, Ludzka twarz, anime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E53C7CB7-071F-55EF-7752-6F62DBDC202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67967" y="1577199"/>
            <a:ext cx="2962161" cy="2483173"/>
          </a:xfrm>
          <a:prstGeom prst="rect">
            <a:avLst/>
          </a:prstGeom>
        </p:spPr>
      </p:pic>
      <p:pic>
        <p:nvPicPr>
          <p:cNvPr id="21" name="Obraz 20" descr="Obraz zawierający ilustracja, clipart, anime, rysowanie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A6314949-E00F-4D24-4B1D-DC92A248CDD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36337" y="4150829"/>
            <a:ext cx="2399537" cy="2399537"/>
          </a:xfrm>
          <a:prstGeom prst="rect">
            <a:avLst/>
          </a:prstGeom>
        </p:spPr>
      </p:pic>
      <p:pic>
        <p:nvPicPr>
          <p:cNvPr id="23" name="Obraz 22" descr="Obraz zawierający anime, Kreskówka, ilustracja, kreskówk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4CFA7D69-0CE1-45A1-09E5-61B0FFF9B1F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43775" y="4200860"/>
            <a:ext cx="2399537" cy="2399537"/>
          </a:xfrm>
          <a:prstGeom prst="rect">
            <a:avLst/>
          </a:prstGeom>
        </p:spPr>
      </p:pic>
      <p:pic>
        <p:nvPicPr>
          <p:cNvPr id="25" name="Obraz 24" descr="Obraz zawierający transport, pojazd, Pojazd lądowy, koło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873B5513-7139-373A-41E7-402E3B86B7A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21273" y="4603700"/>
            <a:ext cx="2507441" cy="2507441"/>
          </a:xfrm>
          <a:prstGeom prst="rect">
            <a:avLst/>
          </a:prstGeom>
        </p:spPr>
      </p:pic>
      <p:sp>
        <p:nvSpPr>
          <p:cNvPr id="26" name="pole tekstowe 25">
            <a:extLst>
              <a:ext uri="{FF2B5EF4-FFF2-40B4-BE49-F238E27FC236}">
                <a16:creationId xmlns:a16="http://schemas.microsoft.com/office/drawing/2014/main" id="{00914335-500F-BA2E-8B3F-070E95F63B57}"/>
              </a:ext>
            </a:extLst>
          </p:cNvPr>
          <p:cNvSpPr txBox="1"/>
          <p:nvPr/>
        </p:nvSpPr>
        <p:spPr>
          <a:xfrm>
            <a:off x="9480461" y="4271731"/>
            <a:ext cx="234825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5400">
                <a:solidFill>
                  <a:schemeClr val="bg1"/>
                </a:solidFill>
                <a:latin typeface="Brush Script MT" panose="03060802040406070304" pitchFamily="66" charset="0"/>
              </a:rPr>
              <a:t>112  999</a:t>
            </a:r>
          </a:p>
        </p:txBody>
      </p:sp>
      <p:pic>
        <p:nvPicPr>
          <p:cNvPr id="13" name="Obraz 12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92AADCCC-DBCA-8F7C-A34B-F714BD35F7C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5414" y="413937"/>
            <a:ext cx="1056796" cy="996524"/>
          </a:xfrm>
          <a:prstGeom prst="rect">
            <a:avLst/>
          </a:prstGeom>
        </p:spPr>
      </p:pic>
      <p:grpSp>
        <p:nvGrpSpPr>
          <p:cNvPr id="20" name="Grupa 19">
            <a:extLst>
              <a:ext uri="{FF2B5EF4-FFF2-40B4-BE49-F238E27FC236}">
                <a16:creationId xmlns:a16="http://schemas.microsoft.com/office/drawing/2014/main" id="{F9097B8D-C8B2-85AF-E66F-9638E65CC13E}"/>
              </a:ext>
            </a:extLst>
          </p:cNvPr>
          <p:cNvGrpSpPr/>
          <p:nvPr/>
        </p:nvGrpSpPr>
        <p:grpSpPr>
          <a:xfrm>
            <a:off x="-51466" y="5907534"/>
            <a:ext cx="4167340" cy="691270"/>
            <a:chOff x="6097307" y="6167978"/>
            <a:chExt cx="6184398" cy="921783"/>
          </a:xfrm>
        </p:grpSpPr>
        <p:pic>
          <p:nvPicPr>
            <p:cNvPr id="17" name="Obraz 16">
              <a:extLst>
                <a:ext uri="{FF2B5EF4-FFF2-40B4-BE49-F238E27FC236}">
                  <a16:creationId xmlns:a16="http://schemas.microsoft.com/office/drawing/2014/main" id="{A251E329-BA4E-E9A4-6C85-9E776E71C261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6097307" y="6167978"/>
              <a:ext cx="2336988" cy="793778"/>
            </a:xfrm>
            <a:prstGeom prst="rect">
              <a:avLst/>
            </a:prstGeom>
          </p:spPr>
        </p:pic>
        <p:sp>
          <p:nvSpPr>
            <p:cNvPr id="19" name="pole tekstowe 29">
              <a:extLst>
                <a:ext uri="{FF2B5EF4-FFF2-40B4-BE49-F238E27FC236}">
                  <a16:creationId xmlns:a16="http://schemas.microsoft.com/office/drawing/2014/main" id="{3B2FF47E-B090-2735-35CF-21970CC0DCCD}"/>
                </a:ext>
              </a:extLst>
            </p:cNvPr>
            <p:cNvSpPr txBox="1"/>
            <p:nvPr/>
          </p:nvSpPr>
          <p:spPr>
            <a:xfrm>
              <a:off x="8437731" y="6309986"/>
              <a:ext cx="3843974" cy="779775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800" b="1">
                  <a:ea typeface="+mn-lt"/>
                  <a:cs typeface="+mn-lt"/>
                </a:rPr>
                <a:t>Zadanie finansowane ze środków MSWiA w ramach </a:t>
              </a:r>
              <a:endParaRPr lang="pl-PL" sz="800" b="1">
                <a:ea typeface="Calibri"/>
                <a:cs typeface="Calibri"/>
              </a:endParaRPr>
            </a:p>
            <a:p>
              <a:pPr algn="ctr"/>
              <a:r>
                <a:rPr lang="pl" sz="800" b="1">
                  <a:ea typeface="+mn-lt"/>
                  <a:cs typeface="+mn-lt"/>
                </a:rPr>
                <a:t>Programu Ochrony Ludności i Obrony Cywilnej </a:t>
              </a:r>
              <a:endParaRPr lang="pl-PL" sz="800" b="1">
                <a:ea typeface="+mn-lt"/>
                <a:cs typeface="+mn-lt"/>
              </a:endParaRPr>
            </a:p>
            <a:p>
              <a:pPr algn="ctr"/>
              <a:r>
                <a:rPr lang="pl" sz="800" b="1">
                  <a:ea typeface="+mn-lt"/>
                  <a:cs typeface="+mn-lt"/>
                </a:rPr>
                <a:t>na lata 2025 – 2026</a:t>
              </a:r>
              <a:endParaRPr lang="pl-PL" sz="800" b="1">
                <a:ea typeface="Calibri"/>
                <a:cs typeface="Calibri"/>
              </a:endParaRPr>
            </a:p>
            <a:p>
              <a:pPr algn="ctr"/>
              <a:r>
                <a:rPr lang="pl" sz="800" b="1">
                  <a:ea typeface="+mn-lt"/>
                  <a:cs typeface="+mn-lt"/>
                </a:rPr>
                <a:t>„Odporność Społeczna – PROLOG 2025”.</a:t>
              </a:r>
              <a:endParaRPr lang="pl-PL" sz="800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56301123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3EF622E-99D7-1585-9FFE-6802D494A1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80258D73-4ACF-6F6B-FE71-3D3E4CFB5016}"/>
              </a:ext>
            </a:extLst>
          </p:cNvPr>
          <p:cNvSpPr/>
          <p:nvPr/>
        </p:nvSpPr>
        <p:spPr>
          <a:xfrm>
            <a:off x="337458" y="328473"/>
            <a:ext cx="11521816" cy="117375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02684F73-9E22-2491-E3B3-E09107A7790F}"/>
              </a:ext>
            </a:extLst>
          </p:cNvPr>
          <p:cNvSpPr txBox="1">
            <a:spLocks/>
          </p:cNvSpPr>
          <p:nvPr/>
        </p:nvSpPr>
        <p:spPr>
          <a:xfrm>
            <a:off x="1640998" y="464860"/>
            <a:ext cx="9069043" cy="900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28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OCENA STANU POSZKODOWANEGO</a:t>
            </a:r>
          </a:p>
          <a:p>
            <a:pPr algn="ctr"/>
            <a:r>
              <a:rPr lang="pl-PL" sz="28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-NIEPRZYTOMNY</a:t>
            </a:r>
          </a:p>
        </p:txBody>
      </p:sp>
      <p:pic>
        <p:nvPicPr>
          <p:cNvPr id="23" name="Obraz 22" descr="Obraz zawierający anime, Kreskówka, ilustracja, kreskówk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82AE6B0C-E8B5-5EC3-325A-027C682B151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95380" y="1502227"/>
            <a:ext cx="4051917" cy="4051917"/>
          </a:xfrm>
          <a:prstGeom prst="rect">
            <a:avLst/>
          </a:prstGeom>
        </p:spPr>
      </p:pic>
      <p:graphicFrame>
        <p:nvGraphicFramePr>
          <p:cNvPr id="11" name="Diagram 10">
            <a:extLst>
              <a:ext uri="{FF2B5EF4-FFF2-40B4-BE49-F238E27FC236}">
                <a16:creationId xmlns:a16="http://schemas.microsoft.com/office/drawing/2014/main" id="{57DBE23C-D55A-77FE-E717-7BAC7A2C1AE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43880375"/>
              </p:ext>
            </p:extLst>
          </p:nvPr>
        </p:nvGraphicFramePr>
        <p:xfrm>
          <a:off x="-241415" y="1508401"/>
          <a:ext cx="7806985" cy="52343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2" name="pole tekstowe 11">
            <a:extLst>
              <a:ext uri="{FF2B5EF4-FFF2-40B4-BE49-F238E27FC236}">
                <a16:creationId xmlns:a16="http://schemas.microsoft.com/office/drawing/2014/main" id="{5AC7A588-539E-023F-CB54-76CB1DF8ADB9}"/>
              </a:ext>
            </a:extLst>
          </p:cNvPr>
          <p:cNvSpPr txBox="1"/>
          <p:nvPr/>
        </p:nvSpPr>
        <p:spPr>
          <a:xfrm>
            <a:off x="1284514" y="205009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pl-PL"/>
          </a:p>
        </p:txBody>
      </p:sp>
      <p:sp>
        <p:nvSpPr>
          <p:cNvPr id="16" name="pole tekstowe 15">
            <a:extLst>
              <a:ext uri="{FF2B5EF4-FFF2-40B4-BE49-F238E27FC236}">
                <a16:creationId xmlns:a16="http://schemas.microsoft.com/office/drawing/2014/main" id="{32F679D0-048F-1EC7-CF21-22A9EA1FAF93}"/>
              </a:ext>
            </a:extLst>
          </p:cNvPr>
          <p:cNvSpPr txBox="1"/>
          <p:nvPr/>
        </p:nvSpPr>
        <p:spPr>
          <a:xfrm>
            <a:off x="1054704" y="1463465"/>
            <a:ext cx="6443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5400">
                <a:solidFill>
                  <a:srgbClr val="C00000"/>
                </a:solidFill>
                <a:latin typeface="Brush Script MT" panose="03060802040406070304" pitchFamily="66" charset="0"/>
              </a:rPr>
              <a:t>1</a:t>
            </a:r>
          </a:p>
        </p:txBody>
      </p:sp>
      <p:sp>
        <p:nvSpPr>
          <p:cNvPr id="17" name="pole tekstowe 16">
            <a:extLst>
              <a:ext uri="{FF2B5EF4-FFF2-40B4-BE49-F238E27FC236}">
                <a16:creationId xmlns:a16="http://schemas.microsoft.com/office/drawing/2014/main" id="{BEA16884-AB57-D730-9A8F-FF0CAB6F3B41}"/>
              </a:ext>
            </a:extLst>
          </p:cNvPr>
          <p:cNvSpPr txBox="1"/>
          <p:nvPr/>
        </p:nvSpPr>
        <p:spPr>
          <a:xfrm>
            <a:off x="959951" y="2332120"/>
            <a:ext cx="6443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5400">
                <a:solidFill>
                  <a:srgbClr val="C00000"/>
                </a:solidFill>
                <a:latin typeface="Brush Script MT" panose="03060802040406070304" pitchFamily="66" charset="0"/>
              </a:rPr>
              <a:t>2</a:t>
            </a:r>
          </a:p>
        </p:txBody>
      </p:sp>
      <p:sp>
        <p:nvSpPr>
          <p:cNvPr id="19" name="pole tekstowe 18">
            <a:extLst>
              <a:ext uri="{FF2B5EF4-FFF2-40B4-BE49-F238E27FC236}">
                <a16:creationId xmlns:a16="http://schemas.microsoft.com/office/drawing/2014/main" id="{9BCB964F-EC0B-19A8-7F3F-FB0420787FDA}"/>
              </a:ext>
            </a:extLst>
          </p:cNvPr>
          <p:cNvSpPr txBox="1"/>
          <p:nvPr/>
        </p:nvSpPr>
        <p:spPr>
          <a:xfrm>
            <a:off x="959951" y="3238433"/>
            <a:ext cx="6443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5400">
                <a:solidFill>
                  <a:srgbClr val="C00000"/>
                </a:solidFill>
                <a:latin typeface="Brush Script MT" panose="03060802040406070304" pitchFamily="66" charset="0"/>
              </a:rPr>
              <a:t>3</a:t>
            </a:r>
          </a:p>
        </p:txBody>
      </p:sp>
      <p:sp>
        <p:nvSpPr>
          <p:cNvPr id="20" name="pole tekstowe 19">
            <a:extLst>
              <a:ext uri="{FF2B5EF4-FFF2-40B4-BE49-F238E27FC236}">
                <a16:creationId xmlns:a16="http://schemas.microsoft.com/office/drawing/2014/main" id="{C297D7CA-1446-9F5D-1EDF-C19962D372C2}"/>
              </a:ext>
            </a:extLst>
          </p:cNvPr>
          <p:cNvSpPr txBox="1"/>
          <p:nvPr/>
        </p:nvSpPr>
        <p:spPr>
          <a:xfrm>
            <a:off x="959951" y="4127271"/>
            <a:ext cx="6443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5400">
                <a:solidFill>
                  <a:srgbClr val="C00000"/>
                </a:solidFill>
                <a:latin typeface="Brush Script MT" panose="03060802040406070304" pitchFamily="66" charset="0"/>
              </a:rPr>
              <a:t>4</a:t>
            </a:r>
          </a:p>
        </p:txBody>
      </p:sp>
      <p:sp>
        <p:nvSpPr>
          <p:cNvPr id="22" name="pole tekstowe 21">
            <a:extLst>
              <a:ext uri="{FF2B5EF4-FFF2-40B4-BE49-F238E27FC236}">
                <a16:creationId xmlns:a16="http://schemas.microsoft.com/office/drawing/2014/main" id="{B5D74DBD-6DEB-04C7-2EA7-C78EE759C7CE}"/>
              </a:ext>
            </a:extLst>
          </p:cNvPr>
          <p:cNvSpPr txBox="1"/>
          <p:nvPr/>
        </p:nvSpPr>
        <p:spPr>
          <a:xfrm>
            <a:off x="971928" y="5033584"/>
            <a:ext cx="6443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5400">
                <a:solidFill>
                  <a:srgbClr val="C00000"/>
                </a:solidFill>
                <a:latin typeface="Brush Script MT" panose="03060802040406070304" pitchFamily="66" charset="0"/>
              </a:rPr>
              <a:t>5</a:t>
            </a:r>
          </a:p>
        </p:txBody>
      </p:sp>
      <p:sp>
        <p:nvSpPr>
          <p:cNvPr id="24" name="pole tekstowe 23">
            <a:extLst>
              <a:ext uri="{FF2B5EF4-FFF2-40B4-BE49-F238E27FC236}">
                <a16:creationId xmlns:a16="http://schemas.microsoft.com/office/drawing/2014/main" id="{CE8AD70E-B0A1-314D-C0AB-DEA69873CD5E}"/>
              </a:ext>
            </a:extLst>
          </p:cNvPr>
          <p:cNvSpPr txBox="1"/>
          <p:nvPr/>
        </p:nvSpPr>
        <p:spPr>
          <a:xfrm>
            <a:off x="985436" y="5922422"/>
            <a:ext cx="6443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5400">
                <a:solidFill>
                  <a:srgbClr val="C00000"/>
                </a:solidFill>
                <a:latin typeface="Brush Script MT" panose="03060802040406070304" pitchFamily="66" charset="0"/>
              </a:rPr>
              <a:t>6</a:t>
            </a:r>
          </a:p>
        </p:txBody>
      </p:sp>
      <p:pic>
        <p:nvPicPr>
          <p:cNvPr id="33" name="Obraz 32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EB28197B-1A57-BF72-CF9C-EE542A8EC42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5414" y="413937"/>
            <a:ext cx="1056796" cy="996524"/>
          </a:xfrm>
          <a:prstGeom prst="rect">
            <a:avLst/>
          </a:prstGeom>
        </p:spPr>
      </p:pic>
      <p:grpSp>
        <p:nvGrpSpPr>
          <p:cNvPr id="46" name="Grupa 13">
            <a:extLst>
              <a:ext uri="{FF2B5EF4-FFF2-40B4-BE49-F238E27FC236}">
                <a16:creationId xmlns:a16="http://schemas.microsoft.com/office/drawing/2014/main" id="{57CDE633-87C3-F01B-9601-43E9225A795D}"/>
              </a:ext>
            </a:extLst>
          </p:cNvPr>
          <p:cNvGrpSpPr/>
          <p:nvPr/>
        </p:nvGrpSpPr>
        <p:grpSpPr>
          <a:xfrm>
            <a:off x="6175814" y="6065202"/>
            <a:ext cx="6085864" cy="793778"/>
            <a:chOff x="6097307" y="6167978"/>
            <a:chExt cx="6085864" cy="793778"/>
          </a:xfrm>
        </p:grpSpPr>
        <p:pic>
          <p:nvPicPr>
            <p:cNvPr id="44" name="Obraz 11">
              <a:extLst>
                <a:ext uri="{FF2B5EF4-FFF2-40B4-BE49-F238E27FC236}">
                  <a16:creationId xmlns:a16="http://schemas.microsoft.com/office/drawing/2014/main" id="{A2ED11AE-F931-98BE-C2F2-1724109CA359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6097307" y="6167978"/>
              <a:ext cx="2336988" cy="793778"/>
            </a:xfrm>
            <a:prstGeom prst="rect">
              <a:avLst/>
            </a:prstGeom>
          </p:spPr>
        </p:pic>
        <p:sp>
          <p:nvSpPr>
            <p:cNvPr id="45" name="pole tekstowe 29">
              <a:extLst>
                <a:ext uri="{FF2B5EF4-FFF2-40B4-BE49-F238E27FC236}">
                  <a16:creationId xmlns:a16="http://schemas.microsoft.com/office/drawing/2014/main" id="{8FDE4F1C-B836-4FF6-5A91-A6C42117CB7F}"/>
                </a:ext>
              </a:extLst>
            </p:cNvPr>
            <p:cNvSpPr txBox="1"/>
            <p:nvPr/>
          </p:nvSpPr>
          <p:spPr>
            <a:xfrm>
              <a:off x="8437732" y="6283712"/>
              <a:ext cx="3745439" cy="553998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189649273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639FE7-FAD7-1EDE-0B7A-62FC7C0EC2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2803BDF4-4FA1-CAC0-944D-BFC5E81452DA}"/>
              </a:ext>
            </a:extLst>
          </p:cNvPr>
          <p:cNvSpPr/>
          <p:nvPr/>
        </p:nvSpPr>
        <p:spPr>
          <a:xfrm>
            <a:off x="337458" y="328473"/>
            <a:ext cx="11521816" cy="117375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6377B7FB-433D-065B-C12B-BF28A03C82D5}"/>
              </a:ext>
            </a:extLst>
          </p:cNvPr>
          <p:cNvSpPr txBox="1">
            <a:spLocks/>
          </p:cNvSpPr>
          <p:nvPr/>
        </p:nvSpPr>
        <p:spPr>
          <a:xfrm>
            <a:off x="1640999" y="464860"/>
            <a:ext cx="9142616" cy="900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28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POSZKODOWANY NIEPRZYTOMNY</a:t>
            </a:r>
          </a:p>
        </p:txBody>
      </p:sp>
      <p:sp>
        <p:nvSpPr>
          <p:cNvPr id="10" name="Prostokąt 9">
            <a:extLst>
              <a:ext uri="{FF2B5EF4-FFF2-40B4-BE49-F238E27FC236}">
                <a16:creationId xmlns:a16="http://schemas.microsoft.com/office/drawing/2014/main" id="{EFC1C50E-409F-71BB-DF2A-C85420AB7D7F}"/>
              </a:ext>
            </a:extLst>
          </p:cNvPr>
          <p:cNvSpPr/>
          <p:nvPr/>
        </p:nvSpPr>
        <p:spPr>
          <a:xfrm>
            <a:off x="356719" y="1802576"/>
            <a:ext cx="2930767" cy="2812967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20" name="Prostokąt 19">
            <a:extLst>
              <a:ext uri="{FF2B5EF4-FFF2-40B4-BE49-F238E27FC236}">
                <a16:creationId xmlns:a16="http://schemas.microsoft.com/office/drawing/2014/main" id="{F5D5A158-7BB3-8D1D-CFB0-4E6C8B27D238}"/>
              </a:ext>
            </a:extLst>
          </p:cNvPr>
          <p:cNvSpPr/>
          <p:nvPr/>
        </p:nvSpPr>
        <p:spPr>
          <a:xfrm>
            <a:off x="6953463" y="4354286"/>
            <a:ext cx="4770951" cy="2175241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pic>
        <p:nvPicPr>
          <p:cNvPr id="19" name="Obraz 18" descr="Obraz zawierający sztuka, Akcesoria modowe, pierścionek, złoto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62A9D00F-6913-825D-EBB9-CDBE2A90DC8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5858" y="2657651"/>
            <a:ext cx="5606142" cy="5606142"/>
          </a:xfrm>
          <a:prstGeom prst="rect">
            <a:avLst/>
          </a:prstGeom>
        </p:spPr>
      </p:pic>
      <p:pic>
        <p:nvPicPr>
          <p:cNvPr id="8" name="Obraz 7" descr="Obraz zawierający anime, Kreskówka, ilustracja, kreskówk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1587EC21-CB65-00AF-11D7-5760EE9FFD8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66351" y="1822723"/>
            <a:ext cx="3104938" cy="2978198"/>
          </a:xfrm>
          <a:prstGeom prst="rect">
            <a:avLst/>
          </a:prstGeom>
        </p:spPr>
      </p:pic>
      <p:sp>
        <p:nvSpPr>
          <p:cNvPr id="11" name="Prostokąt 10">
            <a:extLst>
              <a:ext uri="{FF2B5EF4-FFF2-40B4-BE49-F238E27FC236}">
                <a16:creationId xmlns:a16="http://schemas.microsoft.com/office/drawing/2014/main" id="{D6D9D718-A767-1D4A-68EE-E4F272D88636}"/>
              </a:ext>
            </a:extLst>
          </p:cNvPr>
          <p:cNvSpPr/>
          <p:nvPr/>
        </p:nvSpPr>
        <p:spPr>
          <a:xfrm>
            <a:off x="3655091" y="1822723"/>
            <a:ext cx="2930767" cy="2812967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pic>
        <p:nvPicPr>
          <p:cNvPr id="14" name="Obraz 13" descr="Obraz zawierający anime, ilustracja, Kreskówka, fikcj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0F242485-D700-32DE-2B7B-EBC89A95BE6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00748" y="1802577"/>
            <a:ext cx="3085110" cy="3085110"/>
          </a:xfrm>
          <a:prstGeom prst="rect">
            <a:avLst/>
          </a:prstGeom>
        </p:spPr>
      </p:pic>
      <p:pic>
        <p:nvPicPr>
          <p:cNvPr id="7" name="Obraz 6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EBB3CCC3-071D-4F93-58AA-EC8E29A79B4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5414" y="413937"/>
            <a:ext cx="1056796" cy="996524"/>
          </a:xfrm>
          <a:prstGeom prst="rect">
            <a:avLst/>
          </a:prstGeom>
        </p:spPr>
      </p:pic>
      <p:grpSp>
        <p:nvGrpSpPr>
          <p:cNvPr id="15" name="Grupa 13">
            <a:extLst>
              <a:ext uri="{FF2B5EF4-FFF2-40B4-BE49-F238E27FC236}">
                <a16:creationId xmlns:a16="http://schemas.microsoft.com/office/drawing/2014/main" id="{F3AE2AA2-C611-A610-5998-13BA7868636B}"/>
              </a:ext>
            </a:extLst>
          </p:cNvPr>
          <p:cNvGrpSpPr/>
          <p:nvPr/>
        </p:nvGrpSpPr>
        <p:grpSpPr>
          <a:xfrm>
            <a:off x="-110686" y="6065202"/>
            <a:ext cx="6085864" cy="793778"/>
            <a:chOff x="6097307" y="6167978"/>
            <a:chExt cx="6085864" cy="793778"/>
          </a:xfrm>
        </p:grpSpPr>
        <p:pic>
          <p:nvPicPr>
            <p:cNvPr id="12" name="Obraz 11">
              <a:extLst>
                <a:ext uri="{FF2B5EF4-FFF2-40B4-BE49-F238E27FC236}">
                  <a16:creationId xmlns:a16="http://schemas.microsoft.com/office/drawing/2014/main" id="{5B955F1E-7177-1FA4-17CC-83E201BFFDBC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6097307" y="6167978"/>
              <a:ext cx="2336988" cy="793778"/>
            </a:xfrm>
            <a:prstGeom prst="rect">
              <a:avLst/>
            </a:prstGeom>
          </p:spPr>
        </p:pic>
        <p:sp>
          <p:nvSpPr>
            <p:cNvPr id="13" name="pole tekstowe 29">
              <a:extLst>
                <a:ext uri="{FF2B5EF4-FFF2-40B4-BE49-F238E27FC236}">
                  <a16:creationId xmlns:a16="http://schemas.microsoft.com/office/drawing/2014/main" id="{EAA629FF-CF12-6E1C-4831-26E801F0A1CF}"/>
                </a:ext>
              </a:extLst>
            </p:cNvPr>
            <p:cNvSpPr txBox="1"/>
            <p:nvPr/>
          </p:nvSpPr>
          <p:spPr>
            <a:xfrm>
              <a:off x="8437732" y="6283712"/>
              <a:ext cx="3745439" cy="553998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266807684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4576F8-9B87-287B-F670-9FAA2DEDA2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94829243-0829-79CE-3175-8EACDA66AC13}"/>
              </a:ext>
            </a:extLst>
          </p:cNvPr>
          <p:cNvSpPr/>
          <p:nvPr/>
        </p:nvSpPr>
        <p:spPr>
          <a:xfrm>
            <a:off x="337458" y="328473"/>
            <a:ext cx="11521816" cy="117375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AA835D00-3E61-78AC-7C80-ED5A8D8F336D}"/>
              </a:ext>
            </a:extLst>
          </p:cNvPr>
          <p:cNvSpPr txBox="1">
            <a:spLocks/>
          </p:cNvSpPr>
          <p:nvPr/>
        </p:nvSpPr>
        <p:spPr>
          <a:xfrm>
            <a:off x="1640999" y="464860"/>
            <a:ext cx="9142616" cy="900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28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POSZKODOWANY NIEPRZYTOMNY - WYJĄTEK</a:t>
            </a:r>
          </a:p>
        </p:txBody>
      </p:sp>
      <p:sp>
        <p:nvSpPr>
          <p:cNvPr id="20" name="Prostokąt 19">
            <a:extLst>
              <a:ext uri="{FF2B5EF4-FFF2-40B4-BE49-F238E27FC236}">
                <a16:creationId xmlns:a16="http://schemas.microsoft.com/office/drawing/2014/main" id="{568DD983-9931-DE45-1524-C01E5BF13043}"/>
              </a:ext>
            </a:extLst>
          </p:cNvPr>
          <p:cNvSpPr/>
          <p:nvPr/>
        </p:nvSpPr>
        <p:spPr>
          <a:xfrm>
            <a:off x="2294324" y="2106065"/>
            <a:ext cx="9340443" cy="3949613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pic>
        <p:nvPicPr>
          <p:cNvPr id="6" name="Obraz 5" descr="Obraz zawierający kreskówka, Taniec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506D0EC8-B961-54D9-D7BC-F9760F2D86F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746" b="28095"/>
          <a:stretch/>
        </p:blipFill>
        <p:spPr>
          <a:xfrm>
            <a:off x="2017375" y="2413427"/>
            <a:ext cx="10174625" cy="4086002"/>
          </a:xfrm>
          <a:prstGeom prst="rect">
            <a:avLst/>
          </a:prstGeom>
        </p:spPr>
      </p:pic>
      <p:pic>
        <p:nvPicPr>
          <p:cNvPr id="8" name="Obraz 7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5C114BB2-7B68-EF83-3BA5-B7252B6506C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5414" y="413937"/>
            <a:ext cx="1056796" cy="996524"/>
          </a:xfrm>
          <a:prstGeom prst="rect">
            <a:avLst/>
          </a:prstGeom>
        </p:spPr>
      </p:pic>
      <p:grpSp>
        <p:nvGrpSpPr>
          <p:cNvPr id="17" name="Grupa 16">
            <a:extLst>
              <a:ext uri="{FF2B5EF4-FFF2-40B4-BE49-F238E27FC236}">
                <a16:creationId xmlns:a16="http://schemas.microsoft.com/office/drawing/2014/main" id="{DA839FE1-DE62-24FD-7D28-B6EB5420436C}"/>
              </a:ext>
            </a:extLst>
          </p:cNvPr>
          <p:cNvGrpSpPr/>
          <p:nvPr/>
        </p:nvGrpSpPr>
        <p:grpSpPr>
          <a:xfrm>
            <a:off x="-45062" y="5177554"/>
            <a:ext cx="2310366" cy="1424422"/>
            <a:chOff x="-121902" y="5292814"/>
            <a:chExt cx="2310366" cy="1424422"/>
          </a:xfrm>
        </p:grpSpPr>
        <p:pic>
          <p:nvPicPr>
            <p:cNvPr id="15" name="Obraz 14">
              <a:extLst>
                <a:ext uri="{FF2B5EF4-FFF2-40B4-BE49-F238E27FC236}">
                  <a16:creationId xmlns:a16="http://schemas.microsoft.com/office/drawing/2014/main" id="{58738539-4C80-B6C9-95BC-A82A20F7FC7B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-121902" y="5292814"/>
              <a:ext cx="2249878" cy="640098"/>
            </a:xfrm>
            <a:prstGeom prst="rect">
              <a:avLst/>
            </a:prstGeom>
          </p:spPr>
        </p:pic>
        <p:sp>
          <p:nvSpPr>
            <p:cNvPr id="16" name="pole tekstowe 29">
              <a:extLst>
                <a:ext uri="{FF2B5EF4-FFF2-40B4-BE49-F238E27FC236}">
                  <a16:creationId xmlns:a16="http://schemas.microsoft.com/office/drawing/2014/main" id="{46B36843-81A2-CABB-6EE5-11E6DADAEA26}"/>
                </a:ext>
              </a:extLst>
            </p:cNvPr>
            <p:cNvSpPr txBox="1"/>
            <p:nvPr/>
          </p:nvSpPr>
          <p:spPr>
            <a:xfrm>
              <a:off x="-58665" y="5932406"/>
              <a:ext cx="2247129" cy="784830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900" b="1">
                  <a:ea typeface="+mn-lt"/>
                  <a:cs typeface="+mn-lt"/>
                </a:rPr>
                <a:t>Zadanie finansowane ze środków MSWiA w ramach </a:t>
              </a:r>
              <a:endParaRPr lang="pl-PL" sz="900" b="1">
                <a:ea typeface="Calibri"/>
                <a:cs typeface="Calibri"/>
              </a:endParaRPr>
            </a:p>
            <a:p>
              <a:pPr algn="ctr"/>
              <a:r>
                <a:rPr lang="pl" sz="9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sz="900" b="1">
                <a:ea typeface="Calibri"/>
                <a:cs typeface="Calibri"/>
              </a:endParaRPr>
            </a:p>
            <a:p>
              <a:pPr algn="ctr"/>
              <a:r>
                <a:rPr lang="pl" sz="900" b="1">
                  <a:ea typeface="+mn-lt"/>
                  <a:cs typeface="+mn-lt"/>
                </a:rPr>
                <a:t>    „Odporność Społeczna – PROLOG 2025”.</a:t>
              </a:r>
              <a:endParaRPr lang="pl-PL" sz="900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16299460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C66BF6-E2C1-D7ED-6058-DE8AB11029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1FDC8C22-210E-2BCA-3A77-8B5420BA6D3F}"/>
              </a:ext>
            </a:extLst>
          </p:cNvPr>
          <p:cNvSpPr/>
          <p:nvPr/>
        </p:nvSpPr>
        <p:spPr>
          <a:xfrm>
            <a:off x="337458" y="328473"/>
            <a:ext cx="11521816" cy="117375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AECEDB02-52A2-BC11-9FF0-21898D226804}"/>
              </a:ext>
            </a:extLst>
          </p:cNvPr>
          <p:cNvSpPr txBox="1">
            <a:spLocks/>
          </p:cNvSpPr>
          <p:nvPr/>
        </p:nvSpPr>
        <p:spPr>
          <a:xfrm>
            <a:off x="1640998" y="464860"/>
            <a:ext cx="9058533" cy="900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28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ĆWICZYMY!</a:t>
            </a:r>
          </a:p>
        </p:txBody>
      </p:sp>
      <p:pic>
        <p:nvPicPr>
          <p:cNvPr id="13" name="Obraz 12" descr="Obraz zawierający sztuka, Akcesoria modowe, pierścionek, złoto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466F9737-E8FF-A3B4-F554-C3E20868792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-51476" y="-537579"/>
            <a:ext cx="7776339" cy="7131140"/>
          </a:xfrm>
          <a:prstGeom prst="rect">
            <a:avLst/>
          </a:prstGeom>
        </p:spPr>
      </p:pic>
      <p:pic>
        <p:nvPicPr>
          <p:cNvPr id="6" name="Obraz 5" descr="Obraz zawierający Taniec, tańczenie, skok, sztuk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83F5EEE3-9326-6168-BB5A-2B8693A9D2A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59189" y="2464332"/>
            <a:ext cx="6858000" cy="6858000"/>
          </a:xfrm>
          <a:prstGeom prst="rect">
            <a:avLst/>
          </a:prstGeom>
        </p:spPr>
      </p:pic>
      <p:pic>
        <p:nvPicPr>
          <p:cNvPr id="8" name="Obraz 7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59340761-E259-C8D3-10DD-5866954D655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5414" y="413937"/>
            <a:ext cx="1056796" cy="996524"/>
          </a:xfrm>
          <a:prstGeom prst="rect">
            <a:avLst/>
          </a:prstGeom>
        </p:spPr>
      </p:pic>
      <p:grpSp>
        <p:nvGrpSpPr>
          <p:cNvPr id="12" name="Grupa 13">
            <a:extLst>
              <a:ext uri="{FF2B5EF4-FFF2-40B4-BE49-F238E27FC236}">
                <a16:creationId xmlns:a16="http://schemas.microsoft.com/office/drawing/2014/main" id="{DAA34C72-1C60-8696-EBB4-C3B084886235}"/>
              </a:ext>
            </a:extLst>
          </p:cNvPr>
          <p:cNvGrpSpPr/>
          <p:nvPr/>
        </p:nvGrpSpPr>
        <p:grpSpPr>
          <a:xfrm>
            <a:off x="-47186" y="6065202"/>
            <a:ext cx="6085864" cy="793778"/>
            <a:chOff x="6097307" y="6167978"/>
            <a:chExt cx="6085864" cy="793778"/>
          </a:xfrm>
        </p:grpSpPr>
        <p:pic>
          <p:nvPicPr>
            <p:cNvPr id="10" name="Obraz 11">
              <a:extLst>
                <a:ext uri="{FF2B5EF4-FFF2-40B4-BE49-F238E27FC236}">
                  <a16:creationId xmlns:a16="http://schemas.microsoft.com/office/drawing/2014/main" id="{B351154D-DAFF-7B59-A495-4CFD0356EDA4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6097307" y="6167978"/>
              <a:ext cx="2336988" cy="793778"/>
            </a:xfrm>
            <a:prstGeom prst="rect">
              <a:avLst/>
            </a:prstGeom>
          </p:spPr>
        </p:pic>
        <p:sp>
          <p:nvSpPr>
            <p:cNvPr id="11" name="pole tekstowe 29">
              <a:extLst>
                <a:ext uri="{FF2B5EF4-FFF2-40B4-BE49-F238E27FC236}">
                  <a16:creationId xmlns:a16="http://schemas.microsoft.com/office/drawing/2014/main" id="{8AA770C1-DAEF-2796-B4AA-2C9BBB3D1D89}"/>
                </a:ext>
              </a:extLst>
            </p:cNvPr>
            <p:cNvSpPr txBox="1"/>
            <p:nvPr/>
          </p:nvSpPr>
          <p:spPr>
            <a:xfrm>
              <a:off x="8437732" y="6283712"/>
              <a:ext cx="3745439" cy="553998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919603726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4F3846-11D9-9004-EFAB-BA8676CBD5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925BC759-61BC-2267-4470-BBD8A9A81CD3}"/>
              </a:ext>
            </a:extLst>
          </p:cNvPr>
          <p:cNvSpPr/>
          <p:nvPr/>
        </p:nvSpPr>
        <p:spPr>
          <a:xfrm>
            <a:off x="337458" y="328473"/>
            <a:ext cx="11521816" cy="117375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E4F8C2E5-825F-1641-3C2B-498447FCBCBB}"/>
              </a:ext>
            </a:extLst>
          </p:cNvPr>
          <p:cNvSpPr txBox="1">
            <a:spLocks/>
          </p:cNvSpPr>
          <p:nvPr/>
        </p:nvSpPr>
        <p:spPr>
          <a:xfrm>
            <a:off x="1640999" y="464860"/>
            <a:ext cx="9195168" cy="900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28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POSZKODOWANY LEŻĄCY NA  BRZUCHU</a:t>
            </a:r>
          </a:p>
        </p:txBody>
      </p:sp>
      <p:sp>
        <p:nvSpPr>
          <p:cNvPr id="10" name="Prostokąt 9">
            <a:extLst>
              <a:ext uri="{FF2B5EF4-FFF2-40B4-BE49-F238E27FC236}">
                <a16:creationId xmlns:a16="http://schemas.microsoft.com/office/drawing/2014/main" id="{CBF50FE6-30F9-6DA7-20CA-380868095D3E}"/>
              </a:ext>
            </a:extLst>
          </p:cNvPr>
          <p:cNvSpPr/>
          <p:nvPr/>
        </p:nvSpPr>
        <p:spPr>
          <a:xfrm>
            <a:off x="356719" y="1802576"/>
            <a:ext cx="5739281" cy="2393680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31" name="Prostokąt 30">
            <a:extLst>
              <a:ext uri="{FF2B5EF4-FFF2-40B4-BE49-F238E27FC236}">
                <a16:creationId xmlns:a16="http://schemas.microsoft.com/office/drawing/2014/main" id="{C4147C60-1738-C93D-9992-C6CCF76F3920}"/>
              </a:ext>
            </a:extLst>
          </p:cNvPr>
          <p:cNvSpPr/>
          <p:nvPr/>
        </p:nvSpPr>
        <p:spPr>
          <a:xfrm>
            <a:off x="6119993" y="4196256"/>
            <a:ext cx="5739281" cy="2393680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pic>
        <p:nvPicPr>
          <p:cNvPr id="35" name="Obraz 34" descr="Obraz zawierający ubrania, kreskówka, Ludzka twarz, osob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A19CE22B-FE74-7BD5-7C6C-89C6AE1E86C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996867" y="601585"/>
            <a:ext cx="7252763" cy="6667164"/>
          </a:xfrm>
          <a:prstGeom prst="rect">
            <a:avLst/>
          </a:prstGeom>
        </p:spPr>
      </p:pic>
      <p:pic>
        <p:nvPicPr>
          <p:cNvPr id="7" name="Obraz 6" descr="Obraz zawierający Ludzka twarz, kreskówka, ubrania, osob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91B84E67-1613-1183-ED4B-81D90CBA804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908" y="-1193355"/>
            <a:ext cx="6140420" cy="6140420"/>
          </a:xfrm>
          <a:prstGeom prst="rect">
            <a:avLst/>
          </a:prstGeom>
        </p:spPr>
      </p:pic>
      <p:sp>
        <p:nvSpPr>
          <p:cNvPr id="5" name="pole tekstowe 4">
            <a:extLst>
              <a:ext uri="{FF2B5EF4-FFF2-40B4-BE49-F238E27FC236}">
                <a16:creationId xmlns:a16="http://schemas.microsoft.com/office/drawing/2014/main" id="{B2F1BF1E-D237-6828-B2F7-166200F2118A}"/>
              </a:ext>
            </a:extLst>
          </p:cNvPr>
          <p:cNvSpPr txBox="1"/>
          <p:nvPr/>
        </p:nvSpPr>
        <p:spPr>
          <a:xfrm>
            <a:off x="5309970" y="3290426"/>
            <a:ext cx="6094268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l-PL" sz="4400" b="1">
                <a:solidFill>
                  <a:srgbClr val="D23015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*</a:t>
            </a:r>
          </a:p>
        </p:txBody>
      </p:sp>
      <p:pic>
        <p:nvPicPr>
          <p:cNvPr id="9" name="Obraz 8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5D0BA7B5-AC66-4511-82B6-1AD5AF7477B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5414" y="413937"/>
            <a:ext cx="1056796" cy="996524"/>
          </a:xfrm>
          <a:prstGeom prst="rect">
            <a:avLst/>
          </a:prstGeom>
        </p:spPr>
      </p:pic>
      <p:grpSp>
        <p:nvGrpSpPr>
          <p:cNvPr id="14" name="Grupa 13">
            <a:extLst>
              <a:ext uri="{FF2B5EF4-FFF2-40B4-BE49-F238E27FC236}">
                <a16:creationId xmlns:a16="http://schemas.microsoft.com/office/drawing/2014/main" id="{D31C1C57-7440-D8C6-29BC-CC34BC9B6E78}"/>
              </a:ext>
            </a:extLst>
          </p:cNvPr>
          <p:cNvGrpSpPr/>
          <p:nvPr/>
        </p:nvGrpSpPr>
        <p:grpSpPr>
          <a:xfrm>
            <a:off x="-47186" y="6065202"/>
            <a:ext cx="6085864" cy="793778"/>
            <a:chOff x="6097307" y="6167978"/>
            <a:chExt cx="6085864" cy="793778"/>
          </a:xfrm>
        </p:grpSpPr>
        <p:pic>
          <p:nvPicPr>
            <p:cNvPr id="12" name="Obraz 11">
              <a:extLst>
                <a:ext uri="{FF2B5EF4-FFF2-40B4-BE49-F238E27FC236}">
                  <a16:creationId xmlns:a16="http://schemas.microsoft.com/office/drawing/2014/main" id="{23B8679B-418C-D6AC-00AD-0988D4EC0DD1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6097307" y="6167978"/>
              <a:ext cx="2336988" cy="793778"/>
            </a:xfrm>
            <a:prstGeom prst="rect">
              <a:avLst/>
            </a:prstGeom>
          </p:spPr>
        </p:pic>
        <p:sp>
          <p:nvSpPr>
            <p:cNvPr id="13" name="pole tekstowe 29">
              <a:extLst>
                <a:ext uri="{FF2B5EF4-FFF2-40B4-BE49-F238E27FC236}">
                  <a16:creationId xmlns:a16="http://schemas.microsoft.com/office/drawing/2014/main" id="{1204B67E-07F2-AD47-2C56-E9689CA0C7B5}"/>
                </a:ext>
              </a:extLst>
            </p:cNvPr>
            <p:cNvSpPr txBox="1"/>
            <p:nvPr/>
          </p:nvSpPr>
          <p:spPr>
            <a:xfrm>
              <a:off x="8437732" y="6283712"/>
              <a:ext cx="3745439" cy="553998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868444550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34E1388-24B2-87AF-BE19-5C11BFF076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wal 5">
            <a:extLst>
              <a:ext uri="{FF2B5EF4-FFF2-40B4-BE49-F238E27FC236}">
                <a16:creationId xmlns:a16="http://schemas.microsoft.com/office/drawing/2014/main" id="{D0AB4F50-6E55-B013-F9C7-9049C17408FF}"/>
              </a:ext>
            </a:extLst>
          </p:cNvPr>
          <p:cNvSpPr/>
          <p:nvPr/>
        </p:nvSpPr>
        <p:spPr>
          <a:xfrm>
            <a:off x="11055927" y="1"/>
            <a:ext cx="1136073" cy="1168794"/>
          </a:xfrm>
          <a:prstGeom prst="ellipse">
            <a:avLst/>
          </a:prstGeom>
          <a:solidFill>
            <a:srgbClr val="D2301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cxnSp>
        <p:nvCxnSpPr>
          <p:cNvPr id="7" name="Łącznik prosty 6">
            <a:extLst>
              <a:ext uri="{FF2B5EF4-FFF2-40B4-BE49-F238E27FC236}">
                <a16:creationId xmlns:a16="http://schemas.microsoft.com/office/drawing/2014/main" id="{B1BBCCD2-3AAD-187D-4EFC-EE4E4999B6CA}"/>
              </a:ext>
            </a:extLst>
          </p:cNvPr>
          <p:cNvCxnSpPr>
            <a:cxnSpLocks/>
          </p:cNvCxnSpPr>
          <p:nvPr/>
        </p:nvCxnSpPr>
        <p:spPr>
          <a:xfrm>
            <a:off x="6747979" y="5689205"/>
            <a:ext cx="4478362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amka 7">
            <a:extLst>
              <a:ext uri="{FF2B5EF4-FFF2-40B4-BE49-F238E27FC236}">
                <a16:creationId xmlns:a16="http://schemas.microsoft.com/office/drawing/2014/main" id="{3F395763-628A-C5A2-4462-7B946DF385EC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frame">
            <a:avLst>
              <a:gd name="adj1" fmla="val 3611"/>
            </a:avLst>
          </a:prstGeom>
          <a:solidFill>
            <a:srgbClr val="D23015"/>
          </a:solidFill>
          <a:ln>
            <a:solidFill>
              <a:srgbClr val="D2301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>
              <a:solidFill>
                <a:schemeClr val="tx1"/>
              </a:solidFill>
            </a:endParaRPr>
          </a:p>
        </p:txBody>
      </p:sp>
      <p:graphicFrame>
        <p:nvGraphicFramePr>
          <p:cNvPr id="9" name="Diagram 8">
            <a:extLst>
              <a:ext uri="{FF2B5EF4-FFF2-40B4-BE49-F238E27FC236}">
                <a16:creationId xmlns:a16="http://schemas.microsoft.com/office/drawing/2014/main" id="{366B45C5-2B76-F7A2-0F68-4FF2D15EE1D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65657891"/>
              </p:ext>
            </p:extLst>
          </p:nvPr>
        </p:nvGraphicFramePr>
        <p:xfrm>
          <a:off x="-241414" y="719666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0" name="pole tekstowe 9">
            <a:extLst>
              <a:ext uri="{FF2B5EF4-FFF2-40B4-BE49-F238E27FC236}">
                <a16:creationId xmlns:a16="http://schemas.microsoft.com/office/drawing/2014/main" id="{F57B062F-3BFB-84AC-7756-82339E0D2941}"/>
              </a:ext>
            </a:extLst>
          </p:cNvPr>
          <p:cNvSpPr txBox="1"/>
          <p:nvPr/>
        </p:nvSpPr>
        <p:spPr>
          <a:xfrm>
            <a:off x="1106461" y="5031359"/>
            <a:ext cx="283683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6600">
                <a:solidFill>
                  <a:srgbClr val="C00000"/>
                </a:solidFill>
                <a:latin typeface="Brush Script MT" panose="03060802040406070304" pitchFamily="66" charset="0"/>
              </a:rPr>
              <a:t>4 </a:t>
            </a:r>
          </a:p>
        </p:txBody>
      </p:sp>
      <p:sp>
        <p:nvSpPr>
          <p:cNvPr id="12" name="pole tekstowe 11">
            <a:extLst>
              <a:ext uri="{FF2B5EF4-FFF2-40B4-BE49-F238E27FC236}">
                <a16:creationId xmlns:a16="http://schemas.microsoft.com/office/drawing/2014/main" id="{F9CB4752-2B72-7327-0FE1-0DA9EBF909B2}"/>
              </a:ext>
            </a:extLst>
          </p:cNvPr>
          <p:cNvSpPr txBox="1"/>
          <p:nvPr/>
        </p:nvSpPr>
        <p:spPr>
          <a:xfrm>
            <a:off x="1106461" y="3606213"/>
            <a:ext cx="283683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6600">
                <a:solidFill>
                  <a:srgbClr val="C00000"/>
                </a:solidFill>
                <a:latin typeface="Brush Script MT" panose="03060802040406070304" pitchFamily="66" charset="0"/>
              </a:rPr>
              <a:t>3 </a:t>
            </a:r>
          </a:p>
        </p:txBody>
      </p:sp>
      <p:sp>
        <p:nvSpPr>
          <p:cNvPr id="13" name="pole tekstowe 12">
            <a:extLst>
              <a:ext uri="{FF2B5EF4-FFF2-40B4-BE49-F238E27FC236}">
                <a16:creationId xmlns:a16="http://schemas.microsoft.com/office/drawing/2014/main" id="{7FFAEC79-AA2D-0447-F27E-4D325BF9DD3E}"/>
              </a:ext>
            </a:extLst>
          </p:cNvPr>
          <p:cNvSpPr txBox="1"/>
          <p:nvPr/>
        </p:nvSpPr>
        <p:spPr>
          <a:xfrm>
            <a:off x="1106461" y="2182090"/>
            <a:ext cx="283683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6600">
                <a:solidFill>
                  <a:srgbClr val="C00000"/>
                </a:solidFill>
                <a:latin typeface="Brush Script MT" panose="03060802040406070304" pitchFamily="66" charset="0"/>
              </a:rPr>
              <a:t>2</a:t>
            </a:r>
          </a:p>
        </p:txBody>
      </p:sp>
      <p:sp>
        <p:nvSpPr>
          <p:cNvPr id="14" name="pole tekstowe 13">
            <a:extLst>
              <a:ext uri="{FF2B5EF4-FFF2-40B4-BE49-F238E27FC236}">
                <a16:creationId xmlns:a16="http://schemas.microsoft.com/office/drawing/2014/main" id="{2473DD91-0DB2-D0E7-4954-3F8EF0D4A276}"/>
              </a:ext>
            </a:extLst>
          </p:cNvPr>
          <p:cNvSpPr txBox="1"/>
          <p:nvPr/>
        </p:nvSpPr>
        <p:spPr>
          <a:xfrm>
            <a:off x="1184450" y="719665"/>
            <a:ext cx="64435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6600">
                <a:solidFill>
                  <a:srgbClr val="C00000"/>
                </a:solidFill>
                <a:latin typeface="Brush Script MT" panose="03060802040406070304" pitchFamily="66" charset="0"/>
              </a:rPr>
              <a:t>1</a:t>
            </a:r>
          </a:p>
        </p:txBody>
      </p:sp>
      <p:pic>
        <p:nvPicPr>
          <p:cNvPr id="4" name="Obraz 3" descr="Obraz zawierający Ludzka twarz, ilustracja, clipart, Kreskówk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159EB03B-4E01-AC26-50AB-888E9C40D3D5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6586" y="1823694"/>
            <a:ext cx="3536761" cy="3536761"/>
          </a:xfrm>
          <a:prstGeom prst="rect">
            <a:avLst/>
          </a:prstGeom>
        </p:spPr>
      </p:pic>
      <p:pic>
        <p:nvPicPr>
          <p:cNvPr id="23" name="Obraz 22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3CCF4AC0-A6FC-7586-FD0F-349E67BDE53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1093330" y="87366"/>
            <a:ext cx="1056796" cy="996524"/>
          </a:xfrm>
          <a:prstGeom prst="rect">
            <a:avLst/>
          </a:prstGeom>
        </p:spPr>
      </p:pic>
      <p:grpSp>
        <p:nvGrpSpPr>
          <p:cNvPr id="36" name="Grupa 13">
            <a:extLst>
              <a:ext uri="{FF2B5EF4-FFF2-40B4-BE49-F238E27FC236}">
                <a16:creationId xmlns:a16="http://schemas.microsoft.com/office/drawing/2014/main" id="{AF436413-A1FB-C1E3-1CA3-0DD42051E7D0}"/>
              </a:ext>
            </a:extLst>
          </p:cNvPr>
          <p:cNvGrpSpPr/>
          <p:nvPr/>
        </p:nvGrpSpPr>
        <p:grpSpPr>
          <a:xfrm>
            <a:off x="5942981" y="5959369"/>
            <a:ext cx="6085864" cy="793778"/>
            <a:chOff x="6097307" y="6167978"/>
            <a:chExt cx="6085864" cy="793778"/>
          </a:xfrm>
        </p:grpSpPr>
        <p:pic>
          <p:nvPicPr>
            <p:cNvPr id="34" name="Obraz 11">
              <a:extLst>
                <a:ext uri="{FF2B5EF4-FFF2-40B4-BE49-F238E27FC236}">
                  <a16:creationId xmlns:a16="http://schemas.microsoft.com/office/drawing/2014/main" id="{454ADCAE-A953-F202-7FE7-CB4897E40C76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6097307" y="6167978"/>
              <a:ext cx="2336988" cy="793778"/>
            </a:xfrm>
            <a:prstGeom prst="rect">
              <a:avLst/>
            </a:prstGeom>
          </p:spPr>
        </p:pic>
        <p:sp>
          <p:nvSpPr>
            <p:cNvPr id="35" name="pole tekstowe 29">
              <a:extLst>
                <a:ext uri="{FF2B5EF4-FFF2-40B4-BE49-F238E27FC236}">
                  <a16:creationId xmlns:a16="http://schemas.microsoft.com/office/drawing/2014/main" id="{067232F8-1CE2-6081-BEC4-320891EB3B53}"/>
                </a:ext>
              </a:extLst>
            </p:cNvPr>
            <p:cNvSpPr txBox="1"/>
            <p:nvPr/>
          </p:nvSpPr>
          <p:spPr>
            <a:xfrm>
              <a:off x="8437732" y="6283712"/>
              <a:ext cx="3745439" cy="553998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928685512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F455979-9EC2-CAE2-01A3-E1AABBDE35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DCF96BBF-1D6F-C4F3-422A-1DA82D42C6C2}"/>
              </a:ext>
            </a:extLst>
          </p:cNvPr>
          <p:cNvSpPr/>
          <p:nvPr/>
        </p:nvSpPr>
        <p:spPr>
          <a:xfrm>
            <a:off x="337458" y="328473"/>
            <a:ext cx="11521816" cy="117375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D3F45527-5F22-2AB0-79B4-E78783E7BB0A}"/>
              </a:ext>
            </a:extLst>
          </p:cNvPr>
          <p:cNvSpPr txBox="1">
            <a:spLocks/>
          </p:cNvSpPr>
          <p:nvPr/>
        </p:nvSpPr>
        <p:spPr>
          <a:xfrm>
            <a:off x="1640999" y="464860"/>
            <a:ext cx="9195168" cy="900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28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WEZWANIE POMOCY - NUMERY</a:t>
            </a:r>
          </a:p>
        </p:txBody>
      </p:sp>
      <p:sp>
        <p:nvSpPr>
          <p:cNvPr id="10" name="Prostokąt 9">
            <a:extLst>
              <a:ext uri="{FF2B5EF4-FFF2-40B4-BE49-F238E27FC236}">
                <a16:creationId xmlns:a16="http://schemas.microsoft.com/office/drawing/2014/main" id="{F9A29C97-CA3A-0E7B-A65F-654A81AC94B0}"/>
              </a:ext>
            </a:extLst>
          </p:cNvPr>
          <p:cNvSpPr/>
          <p:nvPr/>
        </p:nvSpPr>
        <p:spPr>
          <a:xfrm>
            <a:off x="337456" y="1717366"/>
            <a:ext cx="2854627" cy="2675958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7" name="Prostokąt 6">
            <a:extLst>
              <a:ext uri="{FF2B5EF4-FFF2-40B4-BE49-F238E27FC236}">
                <a16:creationId xmlns:a16="http://schemas.microsoft.com/office/drawing/2014/main" id="{B513C5B6-0454-E274-1C43-45E6E9F912F6}"/>
              </a:ext>
            </a:extLst>
          </p:cNvPr>
          <p:cNvSpPr/>
          <p:nvPr/>
        </p:nvSpPr>
        <p:spPr>
          <a:xfrm>
            <a:off x="3241373" y="4136835"/>
            <a:ext cx="2854627" cy="2675958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8" name="Prostokąt 7">
            <a:extLst>
              <a:ext uri="{FF2B5EF4-FFF2-40B4-BE49-F238E27FC236}">
                <a16:creationId xmlns:a16="http://schemas.microsoft.com/office/drawing/2014/main" id="{B649EAEB-4DF6-101F-5C30-E0F27F46A698}"/>
              </a:ext>
            </a:extLst>
          </p:cNvPr>
          <p:cNvSpPr/>
          <p:nvPr/>
        </p:nvSpPr>
        <p:spPr>
          <a:xfrm>
            <a:off x="6120645" y="1717366"/>
            <a:ext cx="2854627" cy="2675958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9" name="Prostokąt 8">
            <a:extLst>
              <a:ext uri="{FF2B5EF4-FFF2-40B4-BE49-F238E27FC236}">
                <a16:creationId xmlns:a16="http://schemas.microsoft.com/office/drawing/2014/main" id="{C099111C-694A-D183-ABB8-B8005917F4D0}"/>
              </a:ext>
            </a:extLst>
          </p:cNvPr>
          <p:cNvSpPr/>
          <p:nvPr/>
        </p:nvSpPr>
        <p:spPr>
          <a:xfrm>
            <a:off x="8999917" y="4136835"/>
            <a:ext cx="2854627" cy="2675958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pic>
        <p:nvPicPr>
          <p:cNvPr id="11" name="Obraz 10" descr="Obraz zawierający transport, pojazd, Pojazd lądowy, koło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E5C1C0E9-9AC8-293C-777C-7AC43603F5C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95256" y="1365840"/>
            <a:ext cx="3748119" cy="3748119"/>
          </a:xfrm>
          <a:prstGeom prst="rect">
            <a:avLst/>
          </a:prstGeom>
        </p:spPr>
      </p:pic>
      <p:pic>
        <p:nvPicPr>
          <p:cNvPr id="6" name="Obraz 5" descr="Obraz zawierający pojazd, Pojazd lądowy, transport, koło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7B9A44D1-BB91-E39B-5695-4CA5B1370FE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030" y="1192233"/>
            <a:ext cx="3307357" cy="3307357"/>
          </a:xfrm>
          <a:prstGeom prst="rect">
            <a:avLst/>
          </a:prstGeom>
        </p:spPr>
      </p:pic>
      <p:pic>
        <p:nvPicPr>
          <p:cNvPr id="13" name="Obraz 12" descr="Obraz zawierający transport, pojazd, koło, Pojazd lądowy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3954A6F6-E91C-AE29-0B49-91B34ECA725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79112" y="3243419"/>
            <a:ext cx="4497481" cy="4497481"/>
          </a:xfrm>
          <a:prstGeom prst="rect">
            <a:avLst/>
          </a:prstGeom>
        </p:spPr>
      </p:pic>
      <p:pic>
        <p:nvPicPr>
          <p:cNvPr id="15" name="Obraz 14" descr="Obraz zawierający Ludzka twarz, ubrania, Kreskówka, ilustracj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B8230F5D-E6C8-BCD7-63DC-8F38D410D5E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38356" y="3992184"/>
            <a:ext cx="3453644" cy="3453644"/>
          </a:xfrm>
          <a:prstGeom prst="rect">
            <a:avLst/>
          </a:prstGeom>
        </p:spPr>
      </p:pic>
      <p:pic>
        <p:nvPicPr>
          <p:cNvPr id="14" name="Obraz 13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2AC3D1BC-C5D6-D2A9-6121-A08761B0D3C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5414" y="413937"/>
            <a:ext cx="1056796" cy="996524"/>
          </a:xfrm>
          <a:prstGeom prst="rect">
            <a:avLst/>
          </a:prstGeom>
        </p:spPr>
      </p:pic>
      <p:grpSp>
        <p:nvGrpSpPr>
          <p:cNvPr id="20" name="Grupa 19">
            <a:extLst>
              <a:ext uri="{FF2B5EF4-FFF2-40B4-BE49-F238E27FC236}">
                <a16:creationId xmlns:a16="http://schemas.microsoft.com/office/drawing/2014/main" id="{056106D5-93F1-5864-66F9-3F3264367DBB}"/>
              </a:ext>
            </a:extLst>
          </p:cNvPr>
          <p:cNvGrpSpPr/>
          <p:nvPr/>
        </p:nvGrpSpPr>
        <p:grpSpPr>
          <a:xfrm>
            <a:off x="339140" y="5388865"/>
            <a:ext cx="2310366" cy="1424422"/>
            <a:chOff x="-121902" y="5292814"/>
            <a:chExt cx="2310366" cy="1424422"/>
          </a:xfrm>
        </p:grpSpPr>
        <p:pic>
          <p:nvPicPr>
            <p:cNvPr id="18" name="Obraz 17">
              <a:extLst>
                <a:ext uri="{FF2B5EF4-FFF2-40B4-BE49-F238E27FC236}">
                  <a16:creationId xmlns:a16="http://schemas.microsoft.com/office/drawing/2014/main" id="{478B899F-051C-49C3-C225-DC004230144C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-121902" y="5292814"/>
              <a:ext cx="2249878" cy="640098"/>
            </a:xfrm>
            <a:prstGeom prst="rect">
              <a:avLst/>
            </a:prstGeom>
          </p:spPr>
        </p:pic>
        <p:sp>
          <p:nvSpPr>
            <p:cNvPr id="19" name="pole tekstowe 29">
              <a:extLst>
                <a:ext uri="{FF2B5EF4-FFF2-40B4-BE49-F238E27FC236}">
                  <a16:creationId xmlns:a16="http://schemas.microsoft.com/office/drawing/2014/main" id="{CD0BA59A-2C00-03AA-BE1A-C4F97CF9592A}"/>
                </a:ext>
              </a:extLst>
            </p:cNvPr>
            <p:cNvSpPr txBox="1"/>
            <p:nvPr/>
          </p:nvSpPr>
          <p:spPr>
            <a:xfrm>
              <a:off x="-58665" y="5932406"/>
              <a:ext cx="2247129" cy="784830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900" b="1">
                  <a:ea typeface="+mn-lt"/>
                  <a:cs typeface="+mn-lt"/>
                </a:rPr>
                <a:t>Zadanie finansowane ze środków MSWiA w ramach </a:t>
              </a:r>
              <a:endParaRPr lang="pl-PL" sz="900" b="1">
                <a:ea typeface="Calibri"/>
                <a:cs typeface="Calibri"/>
              </a:endParaRPr>
            </a:p>
            <a:p>
              <a:pPr algn="ctr"/>
              <a:r>
                <a:rPr lang="pl" sz="9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sz="900" b="1">
                <a:ea typeface="Calibri"/>
                <a:cs typeface="Calibri"/>
              </a:endParaRPr>
            </a:p>
            <a:p>
              <a:pPr algn="ctr"/>
              <a:r>
                <a:rPr lang="pl" sz="900" b="1">
                  <a:ea typeface="+mn-lt"/>
                  <a:cs typeface="+mn-lt"/>
                </a:rPr>
                <a:t>    „Odporność Społeczna – PROLOG 2025”.</a:t>
              </a:r>
              <a:endParaRPr lang="pl-PL" sz="900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863900781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7ABEDF-62E0-B42E-3BDC-2DFDB9448D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538729DD-09F8-6921-B69B-4D91BFE90E9C}"/>
              </a:ext>
            </a:extLst>
          </p:cNvPr>
          <p:cNvSpPr/>
          <p:nvPr/>
        </p:nvSpPr>
        <p:spPr>
          <a:xfrm>
            <a:off x="337458" y="328473"/>
            <a:ext cx="11521816" cy="117375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28BF512D-75A3-3EBD-D307-98CB4A5610ED}"/>
              </a:ext>
            </a:extLst>
          </p:cNvPr>
          <p:cNvSpPr txBox="1">
            <a:spLocks/>
          </p:cNvSpPr>
          <p:nvPr/>
        </p:nvSpPr>
        <p:spPr>
          <a:xfrm>
            <a:off x="1640998" y="464860"/>
            <a:ext cx="9069043" cy="900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28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WEZWANIE POMOCY - TREŚĆ</a:t>
            </a:r>
          </a:p>
        </p:txBody>
      </p:sp>
      <p:graphicFrame>
        <p:nvGraphicFramePr>
          <p:cNvPr id="11" name="Diagram 10">
            <a:extLst>
              <a:ext uri="{FF2B5EF4-FFF2-40B4-BE49-F238E27FC236}">
                <a16:creationId xmlns:a16="http://schemas.microsoft.com/office/drawing/2014/main" id="{3393CF3F-E073-85C8-9CC1-346EBE988D5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36532307"/>
              </p:ext>
            </p:extLst>
          </p:nvPr>
        </p:nvGraphicFramePr>
        <p:xfrm>
          <a:off x="-241415" y="1508401"/>
          <a:ext cx="7806985" cy="52343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2" name="pole tekstowe 11">
            <a:extLst>
              <a:ext uri="{FF2B5EF4-FFF2-40B4-BE49-F238E27FC236}">
                <a16:creationId xmlns:a16="http://schemas.microsoft.com/office/drawing/2014/main" id="{C15573D5-8106-DFE8-237E-E27580455334}"/>
              </a:ext>
            </a:extLst>
          </p:cNvPr>
          <p:cNvSpPr txBox="1"/>
          <p:nvPr/>
        </p:nvSpPr>
        <p:spPr>
          <a:xfrm>
            <a:off x="1284514" y="205009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pl-PL"/>
          </a:p>
        </p:txBody>
      </p:sp>
      <p:sp>
        <p:nvSpPr>
          <p:cNvPr id="16" name="pole tekstowe 15">
            <a:extLst>
              <a:ext uri="{FF2B5EF4-FFF2-40B4-BE49-F238E27FC236}">
                <a16:creationId xmlns:a16="http://schemas.microsoft.com/office/drawing/2014/main" id="{7FB04181-E634-3FEB-8318-8484CC8FBC22}"/>
              </a:ext>
            </a:extLst>
          </p:cNvPr>
          <p:cNvSpPr txBox="1"/>
          <p:nvPr/>
        </p:nvSpPr>
        <p:spPr>
          <a:xfrm>
            <a:off x="1054704" y="1463465"/>
            <a:ext cx="6443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5400">
                <a:solidFill>
                  <a:srgbClr val="C00000"/>
                </a:solidFill>
                <a:latin typeface="Brush Script MT" panose="03060802040406070304" pitchFamily="66" charset="0"/>
              </a:rPr>
              <a:t>1</a:t>
            </a:r>
          </a:p>
        </p:txBody>
      </p:sp>
      <p:sp>
        <p:nvSpPr>
          <p:cNvPr id="17" name="pole tekstowe 16">
            <a:extLst>
              <a:ext uri="{FF2B5EF4-FFF2-40B4-BE49-F238E27FC236}">
                <a16:creationId xmlns:a16="http://schemas.microsoft.com/office/drawing/2014/main" id="{670F2DAF-ED97-2538-8A7E-7BB7AECF54AF}"/>
              </a:ext>
            </a:extLst>
          </p:cNvPr>
          <p:cNvSpPr txBox="1"/>
          <p:nvPr/>
        </p:nvSpPr>
        <p:spPr>
          <a:xfrm>
            <a:off x="959951" y="2332120"/>
            <a:ext cx="6443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5400">
                <a:solidFill>
                  <a:srgbClr val="C00000"/>
                </a:solidFill>
                <a:latin typeface="Brush Script MT" panose="03060802040406070304" pitchFamily="66" charset="0"/>
              </a:rPr>
              <a:t>2</a:t>
            </a:r>
          </a:p>
        </p:txBody>
      </p:sp>
      <p:sp>
        <p:nvSpPr>
          <p:cNvPr id="19" name="pole tekstowe 18">
            <a:extLst>
              <a:ext uri="{FF2B5EF4-FFF2-40B4-BE49-F238E27FC236}">
                <a16:creationId xmlns:a16="http://schemas.microsoft.com/office/drawing/2014/main" id="{324116BF-AA21-9C1F-1876-E18557F4FED1}"/>
              </a:ext>
            </a:extLst>
          </p:cNvPr>
          <p:cNvSpPr txBox="1"/>
          <p:nvPr/>
        </p:nvSpPr>
        <p:spPr>
          <a:xfrm>
            <a:off x="959951" y="3238433"/>
            <a:ext cx="6443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5400">
                <a:solidFill>
                  <a:srgbClr val="C00000"/>
                </a:solidFill>
                <a:latin typeface="Brush Script MT" panose="03060802040406070304" pitchFamily="66" charset="0"/>
              </a:rPr>
              <a:t>3</a:t>
            </a:r>
          </a:p>
        </p:txBody>
      </p:sp>
      <p:sp>
        <p:nvSpPr>
          <p:cNvPr id="20" name="pole tekstowe 19">
            <a:extLst>
              <a:ext uri="{FF2B5EF4-FFF2-40B4-BE49-F238E27FC236}">
                <a16:creationId xmlns:a16="http://schemas.microsoft.com/office/drawing/2014/main" id="{AF572F56-E3DD-7F36-35A8-F08E614A0373}"/>
              </a:ext>
            </a:extLst>
          </p:cNvPr>
          <p:cNvSpPr txBox="1"/>
          <p:nvPr/>
        </p:nvSpPr>
        <p:spPr>
          <a:xfrm>
            <a:off x="959951" y="4127271"/>
            <a:ext cx="6443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5400">
                <a:solidFill>
                  <a:srgbClr val="C00000"/>
                </a:solidFill>
                <a:latin typeface="Brush Script MT" panose="03060802040406070304" pitchFamily="66" charset="0"/>
              </a:rPr>
              <a:t>4</a:t>
            </a:r>
          </a:p>
        </p:txBody>
      </p:sp>
      <p:sp>
        <p:nvSpPr>
          <p:cNvPr id="22" name="pole tekstowe 21">
            <a:extLst>
              <a:ext uri="{FF2B5EF4-FFF2-40B4-BE49-F238E27FC236}">
                <a16:creationId xmlns:a16="http://schemas.microsoft.com/office/drawing/2014/main" id="{81773568-3D97-5D79-A955-FA9D4204D765}"/>
              </a:ext>
            </a:extLst>
          </p:cNvPr>
          <p:cNvSpPr txBox="1"/>
          <p:nvPr/>
        </p:nvSpPr>
        <p:spPr>
          <a:xfrm>
            <a:off x="971928" y="5033584"/>
            <a:ext cx="6443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5400">
                <a:solidFill>
                  <a:srgbClr val="C00000"/>
                </a:solidFill>
                <a:latin typeface="Brush Script MT" panose="03060802040406070304" pitchFamily="66" charset="0"/>
              </a:rPr>
              <a:t>5</a:t>
            </a:r>
          </a:p>
        </p:txBody>
      </p:sp>
      <p:sp>
        <p:nvSpPr>
          <p:cNvPr id="24" name="pole tekstowe 23">
            <a:extLst>
              <a:ext uri="{FF2B5EF4-FFF2-40B4-BE49-F238E27FC236}">
                <a16:creationId xmlns:a16="http://schemas.microsoft.com/office/drawing/2014/main" id="{07C9AA73-F077-E4E6-F29D-08CEC4F2456E}"/>
              </a:ext>
            </a:extLst>
          </p:cNvPr>
          <p:cNvSpPr txBox="1"/>
          <p:nvPr/>
        </p:nvSpPr>
        <p:spPr>
          <a:xfrm>
            <a:off x="985436" y="5922422"/>
            <a:ext cx="6443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5400">
                <a:solidFill>
                  <a:srgbClr val="C00000"/>
                </a:solidFill>
                <a:latin typeface="Brush Script MT" panose="03060802040406070304" pitchFamily="66" charset="0"/>
              </a:rPr>
              <a:t>6</a:t>
            </a:r>
          </a:p>
        </p:txBody>
      </p:sp>
      <p:pic>
        <p:nvPicPr>
          <p:cNvPr id="8" name="Obraz 7" descr="Obraz zawierający rysowanie, ilustracja, clipart, szkic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D9045531-13B7-C5ED-BDBE-ABC9C99B204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92880" y="1617094"/>
            <a:ext cx="4171480" cy="4171480"/>
          </a:xfrm>
          <a:prstGeom prst="rect">
            <a:avLst/>
          </a:prstGeom>
        </p:spPr>
      </p:pic>
      <p:pic>
        <p:nvPicPr>
          <p:cNvPr id="29" name="Obraz 28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8E974CB0-8882-0B84-C01E-59D0EC3FC90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5414" y="413937"/>
            <a:ext cx="1056796" cy="996524"/>
          </a:xfrm>
          <a:prstGeom prst="rect">
            <a:avLst/>
          </a:prstGeom>
        </p:spPr>
      </p:pic>
      <p:grpSp>
        <p:nvGrpSpPr>
          <p:cNvPr id="26" name="Grupa 25">
            <a:extLst>
              <a:ext uri="{FF2B5EF4-FFF2-40B4-BE49-F238E27FC236}">
                <a16:creationId xmlns:a16="http://schemas.microsoft.com/office/drawing/2014/main" id="{156CF1A9-E02F-E801-3559-CEBC8B362503}"/>
              </a:ext>
            </a:extLst>
          </p:cNvPr>
          <p:cNvGrpSpPr/>
          <p:nvPr/>
        </p:nvGrpSpPr>
        <p:grpSpPr>
          <a:xfrm>
            <a:off x="6339088" y="6054812"/>
            <a:ext cx="5793793" cy="665077"/>
            <a:chOff x="6339088" y="6054812"/>
            <a:chExt cx="6455516" cy="850272"/>
          </a:xfrm>
        </p:grpSpPr>
        <p:pic>
          <p:nvPicPr>
            <p:cNvPr id="27" name="Obraz 26">
              <a:extLst>
                <a:ext uri="{FF2B5EF4-FFF2-40B4-BE49-F238E27FC236}">
                  <a16:creationId xmlns:a16="http://schemas.microsoft.com/office/drawing/2014/main" id="{8AD598FD-713C-98BC-FAFB-7278E7934C7F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6339088" y="6054812"/>
              <a:ext cx="2336988" cy="793778"/>
            </a:xfrm>
            <a:prstGeom prst="rect">
              <a:avLst/>
            </a:prstGeom>
          </p:spPr>
        </p:pic>
        <p:sp>
          <p:nvSpPr>
            <p:cNvPr id="28" name="pole tekstowe 11">
              <a:extLst>
                <a:ext uri="{FF2B5EF4-FFF2-40B4-BE49-F238E27FC236}">
                  <a16:creationId xmlns:a16="http://schemas.microsoft.com/office/drawing/2014/main" id="{58440AF9-74E3-AF19-D3F9-757397EFC674}"/>
                </a:ext>
              </a:extLst>
            </p:cNvPr>
            <p:cNvSpPr txBox="1"/>
            <p:nvPr/>
          </p:nvSpPr>
          <p:spPr>
            <a:xfrm>
              <a:off x="8679513" y="6196822"/>
              <a:ext cx="4115091" cy="708262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253578744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BD2EDDE-EFDE-2047-87E2-B8EDA76F0D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466486FD-32FF-A510-E202-4ABB2A590B78}"/>
              </a:ext>
            </a:extLst>
          </p:cNvPr>
          <p:cNvSpPr/>
          <p:nvPr/>
        </p:nvSpPr>
        <p:spPr>
          <a:xfrm>
            <a:off x="337458" y="328473"/>
            <a:ext cx="11521816" cy="117375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67E35AA6-6732-040D-9CA5-A4EF96EC00E8}"/>
              </a:ext>
            </a:extLst>
          </p:cNvPr>
          <p:cNvSpPr txBox="1">
            <a:spLocks/>
          </p:cNvSpPr>
          <p:nvPr/>
        </p:nvSpPr>
        <p:spPr>
          <a:xfrm>
            <a:off x="1640999" y="464860"/>
            <a:ext cx="9142616" cy="900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28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WEZWANIE POMOCY - PRZYKŁAD</a:t>
            </a:r>
          </a:p>
        </p:txBody>
      </p:sp>
      <p:sp>
        <p:nvSpPr>
          <p:cNvPr id="10" name="Prostokąt 9">
            <a:extLst>
              <a:ext uri="{FF2B5EF4-FFF2-40B4-BE49-F238E27FC236}">
                <a16:creationId xmlns:a16="http://schemas.microsoft.com/office/drawing/2014/main" id="{81B0B424-647B-4D31-268A-A32B824FD442}"/>
              </a:ext>
            </a:extLst>
          </p:cNvPr>
          <p:cNvSpPr/>
          <p:nvPr/>
        </p:nvSpPr>
        <p:spPr>
          <a:xfrm>
            <a:off x="356719" y="1802577"/>
            <a:ext cx="6381538" cy="3914860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20" name="Prostokąt 19">
            <a:extLst>
              <a:ext uri="{FF2B5EF4-FFF2-40B4-BE49-F238E27FC236}">
                <a16:creationId xmlns:a16="http://schemas.microsoft.com/office/drawing/2014/main" id="{B4813BA5-AE75-1641-7068-CC302746CA8B}"/>
              </a:ext>
            </a:extLst>
          </p:cNvPr>
          <p:cNvSpPr/>
          <p:nvPr/>
        </p:nvSpPr>
        <p:spPr>
          <a:xfrm>
            <a:off x="6965051" y="2662440"/>
            <a:ext cx="4770951" cy="399315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pic>
        <p:nvPicPr>
          <p:cNvPr id="6" name="Obraz 5">
            <a:extLst>
              <a:ext uri="{FF2B5EF4-FFF2-40B4-BE49-F238E27FC236}">
                <a16:creationId xmlns:a16="http://schemas.microsoft.com/office/drawing/2014/main" id="{425C30AB-4653-E425-2AAB-6C05189B694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59" b="62807"/>
          <a:stretch>
            <a:fillRect/>
          </a:stretch>
        </p:blipFill>
        <p:spPr>
          <a:xfrm>
            <a:off x="70756" y="1638616"/>
            <a:ext cx="6953463" cy="1518241"/>
          </a:xfrm>
          <a:prstGeom prst="rect">
            <a:avLst/>
          </a:prstGeom>
        </p:spPr>
      </p:pic>
      <p:pic>
        <p:nvPicPr>
          <p:cNvPr id="8" name="Obraz 7">
            <a:extLst>
              <a:ext uri="{FF2B5EF4-FFF2-40B4-BE49-F238E27FC236}">
                <a16:creationId xmlns:a16="http://schemas.microsoft.com/office/drawing/2014/main" id="{CA6489A0-F698-C3F9-5B3F-44A1DAF0E6C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69731" y="2089989"/>
            <a:ext cx="5138057" cy="5138057"/>
          </a:xfrm>
          <a:prstGeom prst="rect">
            <a:avLst/>
          </a:prstGeom>
        </p:spPr>
      </p:pic>
      <p:pic>
        <p:nvPicPr>
          <p:cNvPr id="14" name="Obraz 13">
            <a:extLst>
              <a:ext uri="{FF2B5EF4-FFF2-40B4-BE49-F238E27FC236}">
                <a16:creationId xmlns:a16="http://schemas.microsoft.com/office/drawing/2014/main" id="{EB0B7E0F-6868-C941-BA8D-48F8A333C04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45" t="29524" r="63968" b="46191"/>
          <a:stretch>
            <a:fillRect/>
          </a:stretch>
        </p:blipFill>
        <p:spPr>
          <a:xfrm>
            <a:off x="6912429" y="2798829"/>
            <a:ext cx="5279571" cy="4059170"/>
          </a:xfrm>
          <a:prstGeom prst="rect">
            <a:avLst/>
          </a:prstGeom>
        </p:spPr>
      </p:pic>
      <p:pic>
        <p:nvPicPr>
          <p:cNvPr id="16" name="Obraz 15">
            <a:extLst>
              <a:ext uri="{FF2B5EF4-FFF2-40B4-BE49-F238E27FC236}">
                <a16:creationId xmlns:a16="http://schemas.microsoft.com/office/drawing/2014/main" id="{DA99BBD4-A1F0-3D25-001C-FB1CF1DE1DF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989" t="38889" r="31392" b="23894"/>
          <a:stretch>
            <a:fillRect/>
          </a:stretch>
        </p:blipFill>
        <p:spPr>
          <a:xfrm>
            <a:off x="129925" y="3078094"/>
            <a:ext cx="2579916" cy="2552384"/>
          </a:xfrm>
          <a:prstGeom prst="rect">
            <a:avLst/>
          </a:prstGeom>
        </p:spPr>
      </p:pic>
      <p:pic>
        <p:nvPicPr>
          <p:cNvPr id="9" name="Obraz 8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FE9685FC-B8EE-8359-037E-AA62C045E13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5414" y="413937"/>
            <a:ext cx="1056796" cy="996524"/>
          </a:xfrm>
          <a:prstGeom prst="rect">
            <a:avLst/>
          </a:prstGeom>
        </p:spPr>
      </p:pic>
      <p:grpSp>
        <p:nvGrpSpPr>
          <p:cNvPr id="3" name="Grupa 2">
            <a:extLst>
              <a:ext uri="{FF2B5EF4-FFF2-40B4-BE49-F238E27FC236}">
                <a16:creationId xmlns:a16="http://schemas.microsoft.com/office/drawing/2014/main" id="{986E0FED-1055-5D5B-698A-B7B0B30492F5}"/>
              </a:ext>
            </a:extLst>
          </p:cNvPr>
          <p:cNvGrpSpPr/>
          <p:nvPr/>
        </p:nvGrpSpPr>
        <p:grpSpPr>
          <a:xfrm>
            <a:off x="-240" y="6195686"/>
            <a:ext cx="5793793" cy="665077"/>
            <a:chOff x="6339088" y="6054812"/>
            <a:chExt cx="6455516" cy="850272"/>
          </a:xfrm>
        </p:grpSpPr>
        <p:pic>
          <p:nvPicPr>
            <p:cNvPr id="5" name="Obraz 4">
              <a:extLst>
                <a:ext uri="{FF2B5EF4-FFF2-40B4-BE49-F238E27FC236}">
                  <a16:creationId xmlns:a16="http://schemas.microsoft.com/office/drawing/2014/main" id="{E67E9DEE-95E2-7DA0-FDD3-F65F7E13EB8A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6339088" y="6054812"/>
              <a:ext cx="2336988" cy="793778"/>
            </a:xfrm>
            <a:prstGeom prst="rect">
              <a:avLst/>
            </a:prstGeom>
          </p:spPr>
        </p:pic>
        <p:sp>
          <p:nvSpPr>
            <p:cNvPr id="7" name="pole tekstowe 11">
              <a:extLst>
                <a:ext uri="{FF2B5EF4-FFF2-40B4-BE49-F238E27FC236}">
                  <a16:creationId xmlns:a16="http://schemas.microsoft.com/office/drawing/2014/main" id="{0B0DC6F5-3390-2F73-ECE5-45499626B4BC}"/>
                </a:ext>
              </a:extLst>
            </p:cNvPr>
            <p:cNvSpPr txBox="1"/>
            <p:nvPr/>
          </p:nvSpPr>
          <p:spPr>
            <a:xfrm>
              <a:off x="8679513" y="6196822"/>
              <a:ext cx="4115091" cy="708262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71516396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62DA39B-C710-C121-81FC-13D4D6B969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AA19EA65-6218-C976-56FF-6F52410ACBB5}"/>
              </a:ext>
            </a:extLst>
          </p:cNvPr>
          <p:cNvSpPr/>
          <p:nvPr/>
        </p:nvSpPr>
        <p:spPr>
          <a:xfrm>
            <a:off x="337458" y="328473"/>
            <a:ext cx="11521816" cy="117375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1540C2D9-B29D-5842-974F-47CFF9D5AB73}"/>
              </a:ext>
            </a:extLst>
          </p:cNvPr>
          <p:cNvSpPr txBox="1">
            <a:spLocks/>
          </p:cNvSpPr>
          <p:nvPr/>
        </p:nvSpPr>
        <p:spPr>
          <a:xfrm>
            <a:off x="1640998" y="464860"/>
            <a:ext cx="9069043" cy="900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28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WEZWANIE POMOCY – SYTUACJE SZCZEGÓLNE</a:t>
            </a:r>
          </a:p>
        </p:txBody>
      </p:sp>
      <p:graphicFrame>
        <p:nvGraphicFramePr>
          <p:cNvPr id="11" name="Diagram 10">
            <a:extLst>
              <a:ext uri="{FF2B5EF4-FFF2-40B4-BE49-F238E27FC236}">
                <a16:creationId xmlns:a16="http://schemas.microsoft.com/office/drawing/2014/main" id="{17B27342-6333-7A46-8CAA-F34F4FC811E9}"/>
              </a:ext>
            </a:extLst>
          </p:cNvPr>
          <p:cNvGraphicFramePr/>
          <p:nvPr/>
        </p:nvGraphicFramePr>
        <p:xfrm>
          <a:off x="-241415" y="1508401"/>
          <a:ext cx="7806985" cy="52343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2" name="pole tekstowe 11">
            <a:extLst>
              <a:ext uri="{FF2B5EF4-FFF2-40B4-BE49-F238E27FC236}">
                <a16:creationId xmlns:a16="http://schemas.microsoft.com/office/drawing/2014/main" id="{3230A776-6E11-85B5-3258-5E570B781491}"/>
              </a:ext>
            </a:extLst>
          </p:cNvPr>
          <p:cNvSpPr txBox="1"/>
          <p:nvPr/>
        </p:nvSpPr>
        <p:spPr>
          <a:xfrm>
            <a:off x="1284514" y="205009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pl-PL"/>
          </a:p>
        </p:txBody>
      </p:sp>
      <p:sp>
        <p:nvSpPr>
          <p:cNvPr id="16" name="pole tekstowe 15">
            <a:extLst>
              <a:ext uri="{FF2B5EF4-FFF2-40B4-BE49-F238E27FC236}">
                <a16:creationId xmlns:a16="http://schemas.microsoft.com/office/drawing/2014/main" id="{E0445AEB-E302-F220-2CD4-7A0B19C487B9}"/>
              </a:ext>
            </a:extLst>
          </p:cNvPr>
          <p:cNvSpPr txBox="1"/>
          <p:nvPr/>
        </p:nvSpPr>
        <p:spPr>
          <a:xfrm>
            <a:off x="1054704" y="1463465"/>
            <a:ext cx="6443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5400">
                <a:solidFill>
                  <a:srgbClr val="C00000"/>
                </a:solidFill>
                <a:latin typeface="Brush Script MT" panose="03060802040406070304" pitchFamily="66" charset="0"/>
              </a:rPr>
              <a:t>1</a:t>
            </a:r>
          </a:p>
        </p:txBody>
      </p:sp>
      <p:sp>
        <p:nvSpPr>
          <p:cNvPr id="17" name="pole tekstowe 16">
            <a:extLst>
              <a:ext uri="{FF2B5EF4-FFF2-40B4-BE49-F238E27FC236}">
                <a16:creationId xmlns:a16="http://schemas.microsoft.com/office/drawing/2014/main" id="{D4CE5F9F-EBFD-60D1-782C-DCFF943A2651}"/>
              </a:ext>
            </a:extLst>
          </p:cNvPr>
          <p:cNvSpPr txBox="1"/>
          <p:nvPr/>
        </p:nvSpPr>
        <p:spPr>
          <a:xfrm>
            <a:off x="959951" y="2332120"/>
            <a:ext cx="6443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5400">
                <a:solidFill>
                  <a:srgbClr val="C00000"/>
                </a:solidFill>
                <a:latin typeface="Brush Script MT" panose="03060802040406070304" pitchFamily="66" charset="0"/>
              </a:rPr>
              <a:t>2</a:t>
            </a:r>
          </a:p>
        </p:txBody>
      </p:sp>
      <p:sp>
        <p:nvSpPr>
          <p:cNvPr id="19" name="pole tekstowe 18">
            <a:extLst>
              <a:ext uri="{FF2B5EF4-FFF2-40B4-BE49-F238E27FC236}">
                <a16:creationId xmlns:a16="http://schemas.microsoft.com/office/drawing/2014/main" id="{657FE455-243C-543C-0B70-3821D17230D9}"/>
              </a:ext>
            </a:extLst>
          </p:cNvPr>
          <p:cNvSpPr txBox="1"/>
          <p:nvPr/>
        </p:nvSpPr>
        <p:spPr>
          <a:xfrm>
            <a:off x="959951" y="3238433"/>
            <a:ext cx="6443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5400">
                <a:solidFill>
                  <a:srgbClr val="C00000"/>
                </a:solidFill>
                <a:latin typeface="Brush Script MT" panose="03060802040406070304" pitchFamily="66" charset="0"/>
              </a:rPr>
              <a:t>3</a:t>
            </a:r>
          </a:p>
        </p:txBody>
      </p:sp>
      <p:sp>
        <p:nvSpPr>
          <p:cNvPr id="20" name="pole tekstowe 19">
            <a:extLst>
              <a:ext uri="{FF2B5EF4-FFF2-40B4-BE49-F238E27FC236}">
                <a16:creationId xmlns:a16="http://schemas.microsoft.com/office/drawing/2014/main" id="{2ABFA7D0-73C7-AC6F-ACDB-AC91C3898FCA}"/>
              </a:ext>
            </a:extLst>
          </p:cNvPr>
          <p:cNvSpPr txBox="1"/>
          <p:nvPr/>
        </p:nvSpPr>
        <p:spPr>
          <a:xfrm>
            <a:off x="959951" y="4127271"/>
            <a:ext cx="6443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5400">
                <a:solidFill>
                  <a:srgbClr val="C00000"/>
                </a:solidFill>
                <a:latin typeface="Brush Script MT" panose="03060802040406070304" pitchFamily="66" charset="0"/>
              </a:rPr>
              <a:t>4</a:t>
            </a:r>
          </a:p>
        </p:txBody>
      </p:sp>
      <p:sp>
        <p:nvSpPr>
          <p:cNvPr id="22" name="pole tekstowe 21">
            <a:extLst>
              <a:ext uri="{FF2B5EF4-FFF2-40B4-BE49-F238E27FC236}">
                <a16:creationId xmlns:a16="http://schemas.microsoft.com/office/drawing/2014/main" id="{44795095-FB2A-797B-4FF2-856FB17BBE0C}"/>
              </a:ext>
            </a:extLst>
          </p:cNvPr>
          <p:cNvSpPr txBox="1"/>
          <p:nvPr/>
        </p:nvSpPr>
        <p:spPr>
          <a:xfrm>
            <a:off x="971928" y="5033584"/>
            <a:ext cx="6443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5400">
                <a:solidFill>
                  <a:srgbClr val="C00000"/>
                </a:solidFill>
                <a:latin typeface="Brush Script MT" panose="03060802040406070304" pitchFamily="66" charset="0"/>
              </a:rPr>
              <a:t>5</a:t>
            </a:r>
          </a:p>
        </p:txBody>
      </p:sp>
      <p:sp>
        <p:nvSpPr>
          <p:cNvPr id="24" name="pole tekstowe 23">
            <a:extLst>
              <a:ext uri="{FF2B5EF4-FFF2-40B4-BE49-F238E27FC236}">
                <a16:creationId xmlns:a16="http://schemas.microsoft.com/office/drawing/2014/main" id="{1292A57B-1EF3-7F43-D977-529E16428663}"/>
              </a:ext>
            </a:extLst>
          </p:cNvPr>
          <p:cNvSpPr txBox="1"/>
          <p:nvPr/>
        </p:nvSpPr>
        <p:spPr>
          <a:xfrm>
            <a:off x="985436" y="5922422"/>
            <a:ext cx="6443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5400">
                <a:solidFill>
                  <a:srgbClr val="C00000"/>
                </a:solidFill>
                <a:latin typeface="Brush Script MT" panose="03060802040406070304" pitchFamily="66" charset="0"/>
              </a:rPr>
              <a:t>6</a:t>
            </a:r>
          </a:p>
        </p:txBody>
      </p:sp>
      <p:pic>
        <p:nvPicPr>
          <p:cNvPr id="7" name="Obraz 6" descr="Obraz zawierający tekst, zrzut ekranu, Grafika, Karmin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320ED1E3-F0B9-A30E-DA6E-2EB64B5EA6C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78311" y="2007403"/>
            <a:ext cx="4179481" cy="4147464"/>
          </a:xfrm>
          <a:prstGeom prst="rect">
            <a:avLst/>
          </a:prstGeom>
        </p:spPr>
      </p:pic>
      <p:pic>
        <p:nvPicPr>
          <p:cNvPr id="9" name="Obraz 8" descr="Obraz zawierający symbol, sztuka, design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8CCA5DFB-D034-41A3-6E3E-9B97414FA336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54822" y="1034160"/>
            <a:ext cx="4972201" cy="5023428"/>
          </a:xfrm>
          <a:prstGeom prst="rect">
            <a:avLst/>
          </a:prstGeom>
        </p:spPr>
      </p:pic>
      <p:pic>
        <p:nvPicPr>
          <p:cNvPr id="30" name="Obraz 29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6DDC73B0-B710-6488-53D6-3650660B076B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85414" y="413937"/>
            <a:ext cx="1056796" cy="996524"/>
          </a:xfrm>
          <a:prstGeom prst="rect">
            <a:avLst/>
          </a:prstGeom>
        </p:spPr>
      </p:pic>
      <p:grpSp>
        <p:nvGrpSpPr>
          <p:cNvPr id="41" name="Grupa 40">
            <a:extLst>
              <a:ext uri="{FF2B5EF4-FFF2-40B4-BE49-F238E27FC236}">
                <a16:creationId xmlns:a16="http://schemas.microsoft.com/office/drawing/2014/main" id="{9A3C997B-9A22-E7DF-75D5-6C41AA147DEC}"/>
              </a:ext>
            </a:extLst>
          </p:cNvPr>
          <p:cNvGrpSpPr/>
          <p:nvPr/>
        </p:nvGrpSpPr>
        <p:grpSpPr>
          <a:xfrm>
            <a:off x="6339088" y="6054812"/>
            <a:ext cx="5793793" cy="665077"/>
            <a:chOff x="6339088" y="6054812"/>
            <a:chExt cx="6455516" cy="850272"/>
          </a:xfrm>
        </p:grpSpPr>
        <p:pic>
          <p:nvPicPr>
            <p:cNvPr id="42" name="Obraz 41">
              <a:extLst>
                <a:ext uri="{FF2B5EF4-FFF2-40B4-BE49-F238E27FC236}">
                  <a16:creationId xmlns:a16="http://schemas.microsoft.com/office/drawing/2014/main" id="{82544F63-70F6-B5F7-C45C-8B4B1E0FD8C3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/>
            <a:stretch>
              <a:fillRect/>
            </a:stretch>
          </p:blipFill>
          <p:spPr>
            <a:xfrm>
              <a:off x="6339088" y="6054812"/>
              <a:ext cx="2336988" cy="793778"/>
            </a:xfrm>
            <a:prstGeom prst="rect">
              <a:avLst/>
            </a:prstGeom>
          </p:spPr>
        </p:pic>
        <p:sp>
          <p:nvSpPr>
            <p:cNvPr id="43" name="pole tekstowe 11">
              <a:extLst>
                <a:ext uri="{FF2B5EF4-FFF2-40B4-BE49-F238E27FC236}">
                  <a16:creationId xmlns:a16="http://schemas.microsoft.com/office/drawing/2014/main" id="{0F005C58-28B2-67EF-562B-3CC8F683B7E4}"/>
                </a:ext>
              </a:extLst>
            </p:cNvPr>
            <p:cNvSpPr txBox="1"/>
            <p:nvPr/>
          </p:nvSpPr>
          <p:spPr>
            <a:xfrm>
              <a:off x="8679513" y="6196822"/>
              <a:ext cx="4115091" cy="708262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508834541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8535484-870A-D33E-B0AB-20B495258F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az 5" descr="Obraz zawierający kreskówka, map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6356EA01-CFEF-88A1-5C01-1808C11F12E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74674" y="986589"/>
            <a:ext cx="6070617" cy="6070617"/>
          </a:xfrm>
          <a:prstGeom prst="rect">
            <a:avLst/>
          </a:prstGeom>
        </p:spPr>
      </p:pic>
      <p:sp>
        <p:nvSpPr>
          <p:cNvPr id="2" name="Prostokąt 1">
            <a:extLst>
              <a:ext uri="{FF2B5EF4-FFF2-40B4-BE49-F238E27FC236}">
                <a16:creationId xmlns:a16="http://schemas.microsoft.com/office/drawing/2014/main" id="{FFB973C8-77B1-3593-B570-5A6F3FA86604}"/>
              </a:ext>
            </a:extLst>
          </p:cNvPr>
          <p:cNvSpPr/>
          <p:nvPr/>
        </p:nvSpPr>
        <p:spPr>
          <a:xfrm>
            <a:off x="337458" y="328473"/>
            <a:ext cx="11521816" cy="117375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30B8D5F1-6D61-0A05-3299-F28395D01EB1}"/>
              </a:ext>
            </a:extLst>
          </p:cNvPr>
          <p:cNvSpPr txBox="1">
            <a:spLocks/>
          </p:cNvSpPr>
          <p:nvPr/>
        </p:nvSpPr>
        <p:spPr>
          <a:xfrm>
            <a:off x="1640998" y="464860"/>
            <a:ext cx="9069043" cy="900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28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WEZWANIE POMOCY – SYTUACJE SZCZEGÓLNE</a:t>
            </a:r>
          </a:p>
        </p:txBody>
      </p:sp>
      <p:graphicFrame>
        <p:nvGraphicFramePr>
          <p:cNvPr id="11" name="Diagram 10">
            <a:extLst>
              <a:ext uri="{FF2B5EF4-FFF2-40B4-BE49-F238E27FC236}">
                <a16:creationId xmlns:a16="http://schemas.microsoft.com/office/drawing/2014/main" id="{EFD24AEB-F878-7A25-0204-C2592C3C997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75071993"/>
              </p:ext>
            </p:extLst>
          </p:nvPr>
        </p:nvGraphicFramePr>
        <p:xfrm>
          <a:off x="-241415" y="1508401"/>
          <a:ext cx="7806985" cy="52343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2" name="pole tekstowe 11">
            <a:extLst>
              <a:ext uri="{FF2B5EF4-FFF2-40B4-BE49-F238E27FC236}">
                <a16:creationId xmlns:a16="http://schemas.microsoft.com/office/drawing/2014/main" id="{BB43B845-4765-8235-4728-92929987953F}"/>
              </a:ext>
            </a:extLst>
          </p:cNvPr>
          <p:cNvSpPr txBox="1"/>
          <p:nvPr/>
        </p:nvSpPr>
        <p:spPr>
          <a:xfrm>
            <a:off x="1284514" y="205009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pl-PL"/>
          </a:p>
        </p:txBody>
      </p:sp>
      <p:sp>
        <p:nvSpPr>
          <p:cNvPr id="16" name="pole tekstowe 15">
            <a:extLst>
              <a:ext uri="{FF2B5EF4-FFF2-40B4-BE49-F238E27FC236}">
                <a16:creationId xmlns:a16="http://schemas.microsoft.com/office/drawing/2014/main" id="{D2B09D8E-0563-5821-ED76-45C06A79BBC6}"/>
              </a:ext>
            </a:extLst>
          </p:cNvPr>
          <p:cNvSpPr txBox="1"/>
          <p:nvPr/>
        </p:nvSpPr>
        <p:spPr>
          <a:xfrm>
            <a:off x="1054704" y="1463465"/>
            <a:ext cx="6443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5400">
                <a:solidFill>
                  <a:srgbClr val="C00000"/>
                </a:solidFill>
                <a:latin typeface="Brush Script MT" panose="03060802040406070304" pitchFamily="66" charset="0"/>
              </a:rPr>
              <a:t>1</a:t>
            </a:r>
          </a:p>
        </p:txBody>
      </p:sp>
      <p:sp>
        <p:nvSpPr>
          <p:cNvPr id="17" name="pole tekstowe 16">
            <a:extLst>
              <a:ext uri="{FF2B5EF4-FFF2-40B4-BE49-F238E27FC236}">
                <a16:creationId xmlns:a16="http://schemas.microsoft.com/office/drawing/2014/main" id="{2BD71EFB-EAC2-E5FF-DA26-6BA541BC4D60}"/>
              </a:ext>
            </a:extLst>
          </p:cNvPr>
          <p:cNvSpPr txBox="1"/>
          <p:nvPr/>
        </p:nvSpPr>
        <p:spPr>
          <a:xfrm>
            <a:off x="959951" y="2332120"/>
            <a:ext cx="6443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5400">
                <a:solidFill>
                  <a:srgbClr val="C00000"/>
                </a:solidFill>
                <a:latin typeface="Brush Script MT" panose="03060802040406070304" pitchFamily="66" charset="0"/>
              </a:rPr>
              <a:t>2</a:t>
            </a:r>
          </a:p>
        </p:txBody>
      </p:sp>
      <p:sp>
        <p:nvSpPr>
          <p:cNvPr id="19" name="pole tekstowe 18">
            <a:extLst>
              <a:ext uri="{FF2B5EF4-FFF2-40B4-BE49-F238E27FC236}">
                <a16:creationId xmlns:a16="http://schemas.microsoft.com/office/drawing/2014/main" id="{B0BAEC49-92A7-2922-0C9F-991A5AE394E0}"/>
              </a:ext>
            </a:extLst>
          </p:cNvPr>
          <p:cNvSpPr txBox="1"/>
          <p:nvPr/>
        </p:nvSpPr>
        <p:spPr>
          <a:xfrm>
            <a:off x="959951" y="3238433"/>
            <a:ext cx="6443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5400">
                <a:solidFill>
                  <a:srgbClr val="C00000"/>
                </a:solidFill>
                <a:latin typeface="Brush Script MT" panose="03060802040406070304" pitchFamily="66" charset="0"/>
              </a:rPr>
              <a:t>3</a:t>
            </a:r>
          </a:p>
        </p:txBody>
      </p:sp>
      <p:sp>
        <p:nvSpPr>
          <p:cNvPr id="20" name="pole tekstowe 19">
            <a:extLst>
              <a:ext uri="{FF2B5EF4-FFF2-40B4-BE49-F238E27FC236}">
                <a16:creationId xmlns:a16="http://schemas.microsoft.com/office/drawing/2014/main" id="{6C871C1A-CE7A-7A3B-520B-7E77DAFA4F8E}"/>
              </a:ext>
            </a:extLst>
          </p:cNvPr>
          <p:cNvSpPr txBox="1"/>
          <p:nvPr/>
        </p:nvSpPr>
        <p:spPr>
          <a:xfrm>
            <a:off x="959951" y="4127271"/>
            <a:ext cx="6443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5400">
                <a:solidFill>
                  <a:srgbClr val="C00000"/>
                </a:solidFill>
                <a:latin typeface="Brush Script MT" panose="03060802040406070304" pitchFamily="66" charset="0"/>
              </a:rPr>
              <a:t>4</a:t>
            </a:r>
          </a:p>
        </p:txBody>
      </p:sp>
      <p:sp>
        <p:nvSpPr>
          <p:cNvPr id="22" name="pole tekstowe 21">
            <a:extLst>
              <a:ext uri="{FF2B5EF4-FFF2-40B4-BE49-F238E27FC236}">
                <a16:creationId xmlns:a16="http://schemas.microsoft.com/office/drawing/2014/main" id="{C8091C43-52D2-6B2A-A8F8-B2AD6EB2A40F}"/>
              </a:ext>
            </a:extLst>
          </p:cNvPr>
          <p:cNvSpPr txBox="1"/>
          <p:nvPr/>
        </p:nvSpPr>
        <p:spPr>
          <a:xfrm>
            <a:off x="971928" y="5033584"/>
            <a:ext cx="6443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5400">
                <a:solidFill>
                  <a:srgbClr val="C00000"/>
                </a:solidFill>
                <a:latin typeface="Brush Script MT" panose="03060802040406070304" pitchFamily="66" charset="0"/>
              </a:rPr>
              <a:t>5</a:t>
            </a:r>
          </a:p>
        </p:txBody>
      </p:sp>
      <p:sp>
        <p:nvSpPr>
          <p:cNvPr id="24" name="pole tekstowe 23">
            <a:extLst>
              <a:ext uri="{FF2B5EF4-FFF2-40B4-BE49-F238E27FC236}">
                <a16:creationId xmlns:a16="http://schemas.microsoft.com/office/drawing/2014/main" id="{F038CC4B-251C-5443-DB2F-FCCBE67740FA}"/>
              </a:ext>
            </a:extLst>
          </p:cNvPr>
          <p:cNvSpPr txBox="1"/>
          <p:nvPr/>
        </p:nvSpPr>
        <p:spPr>
          <a:xfrm>
            <a:off x="985436" y="5922422"/>
            <a:ext cx="6443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5400">
                <a:solidFill>
                  <a:srgbClr val="C00000"/>
                </a:solidFill>
                <a:latin typeface="Brush Script MT" panose="03060802040406070304" pitchFamily="66" charset="0"/>
              </a:rPr>
              <a:t>6</a:t>
            </a:r>
          </a:p>
        </p:txBody>
      </p:sp>
      <p:pic>
        <p:nvPicPr>
          <p:cNvPr id="29" name="Obraz 28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A21C9916-065A-AD4D-1F25-67C3C5082DFA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5414" y="413937"/>
            <a:ext cx="1056796" cy="996524"/>
          </a:xfrm>
          <a:prstGeom prst="rect">
            <a:avLst/>
          </a:prstGeom>
        </p:spPr>
      </p:pic>
      <p:grpSp>
        <p:nvGrpSpPr>
          <p:cNvPr id="40" name="Grupa 39">
            <a:extLst>
              <a:ext uri="{FF2B5EF4-FFF2-40B4-BE49-F238E27FC236}">
                <a16:creationId xmlns:a16="http://schemas.microsoft.com/office/drawing/2014/main" id="{68069FCC-137F-D5FD-43AE-3578F879FCEB}"/>
              </a:ext>
            </a:extLst>
          </p:cNvPr>
          <p:cNvGrpSpPr/>
          <p:nvPr/>
        </p:nvGrpSpPr>
        <p:grpSpPr>
          <a:xfrm>
            <a:off x="6339088" y="6054812"/>
            <a:ext cx="5793793" cy="665077"/>
            <a:chOff x="6339088" y="6054812"/>
            <a:chExt cx="6455516" cy="850272"/>
          </a:xfrm>
        </p:grpSpPr>
        <p:pic>
          <p:nvPicPr>
            <p:cNvPr id="41" name="Obraz 40">
              <a:extLst>
                <a:ext uri="{FF2B5EF4-FFF2-40B4-BE49-F238E27FC236}">
                  <a16:creationId xmlns:a16="http://schemas.microsoft.com/office/drawing/2014/main" id="{00257736-C6B8-AA3E-0757-646B35720191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6339088" y="6054812"/>
              <a:ext cx="2336988" cy="793778"/>
            </a:xfrm>
            <a:prstGeom prst="rect">
              <a:avLst/>
            </a:prstGeom>
          </p:spPr>
        </p:pic>
        <p:sp>
          <p:nvSpPr>
            <p:cNvPr id="42" name="pole tekstowe 11">
              <a:extLst>
                <a:ext uri="{FF2B5EF4-FFF2-40B4-BE49-F238E27FC236}">
                  <a16:creationId xmlns:a16="http://schemas.microsoft.com/office/drawing/2014/main" id="{E7638FF5-5A1C-D638-96F3-4CE181C4E713}"/>
                </a:ext>
              </a:extLst>
            </p:cNvPr>
            <p:cNvSpPr txBox="1"/>
            <p:nvPr/>
          </p:nvSpPr>
          <p:spPr>
            <a:xfrm>
              <a:off x="8679513" y="6196822"/>
              <a:ext cx="4115091" cy="708262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995294277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0A903BA-0A59-CD83-05DD-9FE202FAD7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AA5B2D49-AD9F-882B-6E1B-5B3CFEB47E7F}"/>
              </a:ext>
            </a:extLst>
          </p:cNvPr>
          <p:cNvSpPr/>
          <p:nvPr/>
        </p:nvSpPr>
        <p:spPr>
          <a:xfrm>
            <a:off x="337458" y="328473"/>
            <a:ext cx="11521816" cy="117375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7CE3D438-3190-D54B-6D31-31B0EEFA8A76}"/>
              </a:ext>
            </a:extLst>
          </p:cNvPr>
          <p:cNvSpPr txBox="1">
            <a:spLocks/>
          </p:cNvSpPr>
          <p:nvPr/>
        </p:nvSpPr>
        <p:spPr>
          <a:xfrm>
            <a:off x="1640998" y="464860"/>
            <a:ext cx="9069043" cy="900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28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WEZWANIE POMOCY – SYTUACJE SZCZEGÓLNE</a:t>
            </a:r>
          </a:p>
        </p:txBody>
      </p:sp>
      <p:graphicFrame>
        <p:nvGraphicFramePr>
          <p:cNvPr id="11" name="Diagram 10">
            <a:extLst>
              <a:ext uri="{FF2B5EF4-FFF2-40B4-BE49-F238E27FC236}">
                <a16:creationId xmlns:a16="http://schemas.microsoft.com/office/drawing/2014/main" id="{DF60D204-C86D-9211-4F9A-A5A1FFDD9884}"/>
              </a:ext>
            </a:extLst>
          </p:cNvPr>
          <p:cNvGraphicFramePr/>
          <p:nvPr/>
        </p:nvGraphicFramePr>
        <p:xfrm>
          <a:off x="-241415" y="1508401"/>
          <a:ext cx="7806985" cy="52343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2" name="pole tekstowe 11">
            <a:extLst>
              <a:ext uri="{FF2B5EF4-FFF2-40B4-BE49-F238E27FC236}">
                <a16:creationId xmlns:a16="http://schemas.microsoft.com/office/drawing/2014/main" id="{7B83D92F-143D-ADFC-DAA1-19A6801FFB54}"/>
              </a:ext>
            </a:extLst>
          </p:cNvPr>
          <p:cNvSpPr txBox="1"/>
          <p:nvPr/>
        </p:nvSpPr>
        <p:spPr>
          <a:xfrm>
            <a:off x="1284514" y="205009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pl-PL"/>
          </a:p>
        </p:txBody>
      </p:sp>
      <p:sp>
        <p:nvSpPr>
          <p:cNvPr id="16" name="pole tekstowe 15">
            <a:extLst>
              <a:ext uri="{FF2B5EF4-FFF2-40B4-BE49-F238E27FC236}">
                <a16:creationId xmlns:a16="http://schemas.microsoft.com/office/drawing/2014/main" id="{0BFB2C7B-E642-8AE5-14AA-E2BBF38C930A}"/>
              </a:ext>
            </a:extLst>
          </p:cNvPr>
          <p:cNvSpPr txBox="1"/>
          <p:nvPr/>
        </p:nvSpPr>
        <p:spPr>
          <a:xfrm>
            <a:off x="1054704" y="1463465"/>
            <a:ext cx="6443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5400">
                <a:solidFill>
                  <a:srgbClr val="C00000"/>
                </a:solidFill>
                <a:latin typeface="Brush Script MT" panose="03060802040406070304" pitchFamily="66" charset="0"/>
              </a:rPr>
              <a:t>1</a:t>
            </a:r>
          </a:p>
        </p:txBody>
      </p:sp>
      <p:sp>
        <p:nvSpPr>
          <p:cNvPr id="17" name="pole tekstowe 16">
            <a:extLst>
              <a:ext uri="{FF2B5EF4-FFF2-40B4-BE49-F238E27FC236}">
                <a16:creationId xmlns:a16="http://schemas.microsoft.com/office/drawing/2014/main" id="{5D81FB42-F359-EF69-793C-221AFCC6B40C}"/>
              </a:ext>
            </a:extLst>
          </p:cNvPr>
          <p:cNvSpPr txBox="1"/>
          <p:nvPr/>
        </p:nvSpPr>
        <p:spPr>
          <a:xfrm>
            <a:off x="959951" y="2332120"/>
            <a:ext cx="6443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5400">
                <a:solidFill>
                  <a:srgbClr val="C00000"/>
                </a:solidFill>
                <a:latin typeface="Brush Script MT" panose="03060802040406070304" pitchFamily="66" charset="0"/>
              </a:rPr>
              <a:t>2</a:t>
            </a:r>
          </a:p>
        </p:txBody>
      </p:sp>
      <p:sp>
        <p:nvSpPr>
          <p:cNvPr id="19" name="pole tekstowe 18">
            <a:extLst>
              <a:ext uri="{FF2B5EF4-FFF2-40B4-BE49-F238E27FC236}">
                <a16:creationId xmlns:a16="http://schemas.microsoft.com/office/drawing/2014/main" id="{C2645FF4-6194-1DEB-1ADF-5A10AF1AECEA}"/>
              </a:ext>
            </a:extLst>
          </p:cNvPr>
          <p:cNvSpPr txBox="1"/>
          <p:nvPr/>
        </p:nvSpPr>
        <p:spPr>
          <a:xfrm>
            <a:off x="959951" y="3238433"/>
            <a:ext cx="6443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5400">
                <a:solidFill>
                  <a:srgbClr val="C00000"/>
                </a:solidFill>
                <a:latin typeface="Brush Script MT" panose="03060802040406070304" pitchFamily="66" charset="0"/>
              </a:rPr>
              <a:t>3</a:t>
            </a:r>
          </a:p>
        </p:txBody>
      </p:sp>
      <p:sp>
        <p:nvSpPr>
          <p:cNvPr id="20" name="pole tekstowe 19">
            <a:extLst>
              <a:ext uri="{FF2B5EF4-FFF2-40B4-BE49-F238E27FC236}">
                <a16:creationId xmlns:a16="http://schemas.microsoft.com/office/drawing/2014/main" id="{D87C735A-E121-F587-0017-47144A880ED0}"/>
              </a:ext>
            </a:extLst>
          </p:cNvPr>
          <p:cNvSpPr txBox="1"/>
          <p:nvPr/>
        </p:nvSpPr>
        <p:spPr>
          <a:xfrm>
            <a:off x="959951" y="4127271"/>
            <a:ext cx="6443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5400">
                <a:solidFill>
                  <a:srgbClr val="C00000"/>
                </a:solidFill>
                <a:latin typeface="Brush Script MT" panose="03060802040406070304" pitchFamily="66" charset="0"/>
              </a:rPr>
              <a:t>4</a:t>
            </a:r>
          </a:p>
        </p:txBody>
      </p:sp>
      <p:sp>
        <p:nvSpPr>
          <p:cNvPr id="22" name="pole tekstowe 21">
            <a:extLst>
              <a:ext uri="{FF2B5EF4-FFF2-40B4-BE49-F238E27FC236}">
                <a16:creationId xmlns:a16="http://schemas.microsoft.com/office/drawing/2014/main" id="{B5415FA1-FFBB-D28C-1E25-24B6BA54E99B}"/>
              </a:ext>
            </a:extLst>
          </p:cNvPr>
          <p:cNvSpPr txBox="1"/>
          <p:nvPr/>
        </p:nvSpPr>
        <p:spPr>
          <a:xfrm>
            <a:off x="971928" y="5033584"/>
            <a:ext cx="6443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5400">
                <a:solidFill>
                  <a:srgbClr val="C00000"/>
                </a:solidFill>
                <a:latin typeface="Brush Script MT" panose="03060802040406070304" pitchFamily="66" charset="0"/>
              </a:rPr>
              <a:t>5</a:t>
            </a:r>
          </a:p>
        </p:txBody>
      </p:sp>
      <p:sp>
        <p:nvSpPr>
          <p:cNvPr id="24" name="pole tekstowe 23">
            <a:extLst>
              <a:ext uri="{FF2B5EF4-FFF2-40B4-BE49-F238E27FC236}">
                <a16:creationId xmlns:a16="http://schemas.microsoft.com/office/drawing/2014/main" id="{196FDB82-62A0-85DD-4D2C-3B6B86F25FFC}"/>
              </a:ext>
            </a:extLst>
          </p:cNvPr>
          <p:cNvSpPr txBox="1"/>
          <p:nvPr/>
        </p:nvSpPr>
        <p:spPr>
          <a:xfrm>
            <a:off x="985436" y="5922422"/>
            <a:ext cx="6443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5400">
                <a:solidFill>
                  <a:srgbClr val="C00000"/>
                </a:solidFill>
                <a:latin typeface="Brush Script MT" panose="03060802040406070304" pitchFamily="66" charset="0"/>
              </a:rPr>
              <a:t>6</a:t>
            </a:r>
          </a:p>
        </p:txBody>
      </p:sp>
      <p:pic>
        <p:nvPicPr>
          <p:cNvPr id="7" name="Obraz 6">
            <a:extLst>
              <a:ext uri="{FF2B5EF4-FFF2-40B4-BE49-F238E27FC236}">
                <a16:creationId xmlns:a16="http://schemas.microsoft.com/office/drawing/2014/main" id="{9EC339DD-6DB2-7314-F5F8-0461C1A607B4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13674" y="1408929"/>
            <a:ext cx="4775685" cy="4743668"/>
          </a:xfrm>
          <a:prstGeom prst="rect">
            <a:avLst/>
          </a:prstGeom>
        </p:spPr>
      </p:pic>
      <p:pic>
        <p:nvPicPr>
          <p:cNvPr id="29" name="Obraz 28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E6176902-D27A-E431-073F-01157DBBEDB5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85414" y="413937"/>
            <a:ext cx="1056796" cy="996524"/>
          </a:xfrm>
          <a:prstGeom prst="rect">
            <a:avLst/>
          </a:prstGeom>
        </p:spPr>
      </p:pic>
      <p:grpSp>
        <p:nvGrpSpPr>
          <p:cNvPr id="40" name="Grupa 39">
            <a:extLst>
              <a:ext uri="{FF2B5EF4-FFF2-40B4-BE49-F238E27FC236}">
                <a16:creationId xmlns:a16="http://schemas.microsoft.com/office/drawing/2014/main" id="{E96046F9-EF22-717A-738F-71600B5FB808}"/>
              </a:ext>
            </a:extLst>
          </p:cNvPr>
          <p:cNvGrpSpPr/>
          <p:nvPr/>
        </p:nvGrpSpPr>
        <p:grpSpPr>
          <a:xfrm>
            <a:off x="6339088" y="6150863"/>
            <a:ext cx="5793793" cy="653313"/>
            <a:chOff x="6339088" y="6054812"/>
            <a:chExt cx="6586547" cy="934168"/>
          </a:xfrm>
        </p:grpSpPr>
        <p:pic>
          <p:nvPicPr>
            <p:cNvPr id="41" name="Obraz 40">
              <a:extLst>
                <a:ext uri="{FF2B5EF4-FFF2-40B4-BE49-F238E27FC236}">
                  <a16:creationId xmlns:a16="http://schemas.microsoft.com/office/drawing/2014/main" id="{0DC093CE-D990-A5D1-E923-83E930F8162E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/>
            <a:stretch>
              <a:fillRect/>
            </a:stretch>
          </p:blipFill>
          <p:spPr>
            <a:xfrm>
              <a:off x="6339088" y="6054812"/>
              <a:ext cx="2336988" cy="793778"/>
            </a:xfrm>
            <a:prstGeom prst="rect">
              <a:avLst/>
            </a:prstGeom>
          </p:spPr>
        </p:pic>
        <p:sp>
          <p:nvSpPr>
            <p:cNvPr id="42" name="pole tekstowe 11">
              <a:extLst>
                <a:ext uri="{FF2B5EF4-FFF2-40B4-BE49-F238E27FC236}">
                  <a16:creationId xmlns:a16="http://schemas.microsoft.com/office/drawing/2014/main" id="{B88FDFC7-CD3F-D7DD-47AD-A4D6EE2FB0B5}"/>
                </a:ext>
              </a:extLst>
            </p:cNvPr>
            <p:cNvSpPr txBox="1"/>
            <p:nvPr/>
          </p:nvSpPr>
          <p:spPr>
            <a:xfrm>
              <a:off x="8679514" y="6196822"/>
              <a:ext cx="4246121" cy="792158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52249916"/>
      </p:ext>
    </p:extLst>
  </p:cSld>
  <p:clrMapOvr>
    <a:masterClrMapping/>
  </p:clrMapOvr>
  <p:extLst>
    <p:ext uri="{6950BFC3-D8DA-4A85-94F7-54DA5524770B}">
      <p188:commentRel xmlns="" xmlns:p188="http://schemas.microsoft.com/office/powerpoint/2018/8/main" r:id="rId11"/>
    </p:ext>
  </p:extLst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3213EF2-4DA7-FFC3-A158-8A71272CAD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B87D1C58-2A83-093F-3F34-E688CBDC95F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17552646"/>
              </p:ext>
            </p:extLst>
          </p:nvPr>
        </p:nvGraphicFramePr>
        <p:xfrm>
          <a:off x="-412169" y="1697486"/>
          <a:ext cx="5496910" cy="36194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Prostokąt 1">
            <a:extLst>
              <a:ext uri="{FF2B5EF4-FFF2-40B4-BE49-F238E27FC236}">
                <a16:creationId xmlns:a16="http://schemas.microsoft.com/office/drawing/2014/main" id="{CC2D118E-1D06-498A-68F9-9AEC2BACCF0B}"/>
              </a:ext>
            </a:extLst>
          </p:cNvPr>
          <p:cNvSpPr/>
          <p:nvPr/>
        </p:nvSpPr>
        <p:spPr>
          <a:xfrm>
            <a:off x="337458" y="328473"/>
            <a:ext cx="11521816" cy="117375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05D9E5CE-359A-A7B9-4218-04E7D7CE409D}"/>
              </a:ext>
            </a:extLst>
          </p:cNvPr>
          <p:cNvSpPr txBox="1">
            <a:spLocks/>
          </p:cNvSpPr>
          <p:nvPr/>
        </p:nvSpPr>
        <p:spPr>
          <a:xfrm>
            <a:off x="1640998" y="464860"/>
            <a:ext cx="9069043" cy="900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28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WEZWANIE POMOCY - WYJĄTKI</a:t>
            </a:r>
          </a:p>
        </p:txBody>
      </p:sp>
      <p:sp>
        <p:nvSpPr>
          <p:cNvPr id="12" name="pole tekstowe 11">
            <a:extLst>
              <a:ext uri="{FF2B5EF4-FFF2-40B4-BE49-F238E27FC236}">
                <a16:creationId xmlns:a16="http://schemas.microsoft.com/office/drawing/2014/main" id="{5157A057-2832-C9C5-AC0B-910D88D0146A}"/>
              </a:ext>
            </a:extLst>
          </p:cNvPr>
          <p:cNvSpPr txBox="1"/>
          <p:nvPr/>
        </p:nvSpPr>
        <p:spPr>
          <a:xfrm>
            <a:off x="1284514" y="205009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pl-PL"/>
          </a:p>
        </p:txBody>
      </p:sp>
      <p:sp>
        <p:nvSpPr>
          <p:cNvPr id="16" name="pole tekstowe 15">
            <a:extLst>
              <a:ext uri="{FF2B5EF4-FFF2-40B4-BE49-F238E27FC236}">
                <a16:creationId xmlns:a16="http://schemas.microsoft.com/office/drawing/2014/main" id="{C61B6546-BC68-CD65-CA1C-B5F00F47B936}"/>
              </a:ext>
            </a:extLst>
          </p:cNvPr>
          <p:cNvSpPr txBox="1"/>
          <p:nvPr/>
        </p:nvSpPr>
        <p:spPr>
          <a:xfrm>
            <a:off x="516901" y="1686312"/>
            <a:ext cx="64435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4800">
                <a:solidFill>
                  <a:srgbClr val="C00000"/>
                </a:solidFill>
                <a:latin typeface="Brush Script MT" panose="03060802040406070304" pitchFamily="66" charset="0"/>
              </a:rPr>
              <a:t>1</a:t>
            </a:r>
          </a:p>
        </p:txBody>
      </p:sp>
      <p:sp>
        <p:nvSpPr>
          <p:cNvPr id="17" name="pole tekstowe 16">
            <a:extLst>
              <a:ext uri="{FF2B5EF4-FFF2-40B4-BE49-F238E27FC236}">
                <a16:creationId xmlns:a16="http://schemas.microsoft.com/office/drawing/2014/main" id="{4FF63BAB-6BC4-896D-5C4D-130B613D3100}"/>
              </a:ext>
            </a:extLst>
          </p:cNvPr>
          <p:cNvSpPr txBox="1"/>
          <p:nvPr/>
        </p:nvSpPr>
        <p:spPr>
          <a:xfrm>
            <a:off x="470842" y="2679376"/>
            <a:ext cx="64435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4400">
                <a:solidFill>
                  <a:srgbClr val="C00000"/>
                </a:solidFill>
                <a:latin typeface="Brush Script MT" panose="03060802040406070304" pitchFamily="66" charset="0"/>
              </a:rPr>
              <a:t>2</a:t>
            </a:r>
          </a:p>
        </p:txBody>
      </p:sp>
      <p:sp>
        <p:nvSpPr>
          <p:cNvPr id="19" name="pole tekstowe 18">
            <a:extLst>
              <a:ext uri="{FF2B5EF4-FFF2-40B4-BE49-F238E27FC236}">
                <a16:creationId xmlns:a16="http://schemas.microsoft.com/office/drawing/2014/main" id="{FF5B66C2-A8A8-F63B-2D07-1791FAD4E854}"/>
              </a:ext>
            </a:extLst>
          </p:cNvPr>
          <p:cNvSpPr txBox="1"/>
          <p:nvPr/>
        </p:nvSpPr>
        <p:spPr>
          <a:xfrm>
            <a:off x="444782" y="3606225"/>
            <a:ext cx="64435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4800">
                <a:solidFill>
                  <a:srgbClr val="C00000"/>
                </a:solidFill>
                <a:latin typeface="Brush Script MT" panose="03060802040406070304" pitchFamily="66" charset="0"/>
              </a:rPr>
              <a:t>3</a:t>
            </a:r>
          </a:p>
        </p:txBody>
      </p:sp>
      <p:sp>
        <p:nvSpPr>
          <p:cNvPr id="20" name="pole tekstowe 19">
            <a:extLst>
              <a:ext uri="{FF2B5EF4-FFF2-40B4-BE49-F238E27FC236}">
                <a16:creationId xmlns:a16="http://schemas.microsoft.com/office/drawing/2014/main" id="{F1929552-2039-52C5-BE0D-085FFD823397}"/>
              </a:ext>
            </a:extLst>
          </p:cNvPr>
          <p:cNvSpPr txBox="1"/>
          <p:nvPr/>
        </p:nvSpPr>
        <p:spPr>
          <a:xfrm>
            <a:off x="452557" y="4569541"/>
            <a:ext cx="64435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4800">
                <a:solidFill>
                  <a:srgbClr val="C00000"/>
                </a:solidFill>
                <a:latin typeface="Brush Script MT" panose="03060802040406070304" pitchFamily="66" charset="0"/>
              </a:rPr>
              <a:t>4</a:t>
            </a:r>
          </a:p>
        </p:txBody>
      </p:sp>
      <p:sp>
        <p:nvSpPr>
          <p:cNvPr id="6" name="Prostokąt 5">
            <a:extLst>
              <a:ext uri="{FF2B5EF4-FFF2-40B4-BE49-F238E27FC236}">
                <a16:creationId xmlns:a16="http://schemas.microsoft.com/office/drawing/2014/main" id="{14C6CCF0-C650-A735-1575-44B1E2C88644}"/>
              </a:ext>
            </a:extLst>
          </p:cNvPr>
          <p:cNvSpPr/>
          <p:nvPr/>
        </p:nvSpPr>
        <p:spPr>
          <a:xfrm>
            <a:off x="6838497" y="1731645"/>
            <a:ext cx="2316840" cy="2189109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7" name="Prostokąt 6">
            <a:extLst>
              <a:ext uri="{FF2B5EF4-FFF2-40B4-BE49-F238E27FC236}">
                <a16:creationId xmlns:a16="http://schemas.microsoft.com/office/drawing/2014/main" id="{D5C44190-5C76-AFA2-A55D-2824DC130B5A}"/>
              </a:ext>
            </a:extLst>
          </p:cNvPr>
          <p:cNvSpPr/>
          <p:nvPr/>
        </p:nvSpPr>
        <p:spPr>
          <a:xfrm>
            <a:off x="4721658" y="4305983"/>
            <a:ext cx="2316840" cy="2189109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9" name="Prostokąt 8">
            <a:extLst>
              <a:ext uri="{FF2B5EF4-FFF2-40B4-BE49-F238E27FC236}">
                <a16:creationId xmlns:a16="http://schemas.microsoft.com/office/drawing/2014/main" id="{FA8E7830-829C-AF0B-57B6-6EDB3F365951}"/>
              </a:ext>
            </a:extLst>
          </p:cNvPr>
          <p:cNvSpPr/>
          <p:nvPr/>
        </p:nvSpPr>
        <p:spPr>
          <a:xfrm>
            <a:off x="8968535" y="4326976"/>
            <a:ext cx="2316840" cy="2189109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pic>
        <p:nvPicPr>
          <p:cNvPr id="13" name="Obraz 12" descr="Obraz zawierający dom, design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FF5604EE-0974-AA8A-CA7C-57EFBFDE712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36518" y="3161589"/>
            <a:ext cx="4683174" cy="4683174"/>
          </a:xfrm>
          <a:prstGeom prst="rect">
            <a:avLst/>
          </a:prstGeom>
        </p:spPr>
      </p:pic>
      <p:pic>
        <p:nvPicPr>
          <p:cNvPr id="21" name="Obraz 20" descr="Obraz zawierający sztuka, kreskówk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3755A7EC-9AAF-2D50-DB6C-DAC45B47EAAC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46176" y="1604501"/>
            <a:ext cx="2701482" cy="2701482"/>
          </a:xfrm>
          <a:prstGeom prst="rect">
            <a:avLst/>
          </a:prstGeom>
        </p:spPr>
      </p:pic>
      <p:pic>
        <p:nvPicPr>
          <p:cNvPr id="27" name="Obraz 26" descr="Obraz zawierający pojazd, Pojazd lądowy, samochód, koło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C04DC076-F208-0986-A2E6-C29CA94E538B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29104" y="3873626"/>
            <a:ext cx="3251899" cy="3251899"/>
          </a:xfrm>
          <a:prstGeom prst="rect">
            <a:avLst/>
          </a:prstGeom>
        </p:spPr>
      </p:pic>
      <p:pic>
        <p:nvPicPr>
          <p:cNvPr id="28" name="Obraz 27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85C8F74A-0ACD-A85F-554A-E7A1A23490C7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85414" y="413937"/>
            <a:ext cx="1056796" cy="996524"/>
          </a:xfrm>
          <a:prstGeom prst="rect">
            <a:avLst/>
          </a:prstGeom>
        </p:spPr>
      </p:pic>
      <p:grpSp>
        <p:nvGrpSpPr>
          <p:cNvPr id="32" name="Grupa 31">
            <a:extLst>
              <a:ext uri="{FF2B5EF4-FFF2-40B4-BE49-F238E27FC236}">
                <a16:creationId xmlns:a16="http://schemas.microsoft.com/office/drawing/2014/main" id="{25435B15-D423-BF64-DE44-3BE83158967B}"/>
              </a:ext>
            </a:extLst>
          </p:cNvPr>
          <p:cNvGrpSpPr/>
          <p:nvPr/>
        </p:nvGrpSpPr>
        <p:grpSpPr>
          <a:xfrm>
            <a:off x="217476" y="5395268"/>
            <a:ext cx="2310366" cy="1424422"/>
            <a:chOff x="-121902" y="5292814"/>
            <a:chExt cx="2310366" cy="1424422"/>
          </a:xfrm>
        </p:grpSpPr>
        <p:pic>
          <p:nvPicPr>
            <p:cNvPr id="30" name="Obraz 29">
              <a:extLst>
                <a:ext uri="{FF2B5EF4-FFF2-40B4-BE49-F238E27FC236}">
                  <a16:creationId xmlns:a16="http://schemas.microsoft.com/office/drawing/2014/main" id="{FAEF6689-79A9-EF3D-18FF-594674C5BB01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/>
            <a:stretch>
              <a:fillRect/>
            </a:stretch>
          </p:blipFill>
          <p:spPr>
            <a:xfrm>
              <a:off x="-121902" y="5292814"/>
              <a:ext cx="2249878" cy="640098"/>
            </a:xfrm>
            <a:prstGeom prst="rect">
              <a:avLst/>
            </a:prstGeom>
          </p:spPr>
        </p:pic>
        <p:sp>
          <p:nvSpPr>
            <p:cNvPr id="31" name="pole tekstowe 29">
              <a:extLst>
                <a:ext uri="{FF2B5EF4-FFF2-40B4-BE49-F238E27FC236}">
                  <a16:creationId xmlns:a16="http://schemas.microsoft.com/office/drawing/2014/main" id="{59AC81F9-2993-5A2B-79BC-E85C9D3BA7E4}"/>
                </a:ext>
              </a:extLst>
            </p:cNvPr>
            <p:cNvSpPr txBox="1"/>
            <p:nvPr/>
          </p:nvSpPr>
          <p:spPr>
            <a:xfrm>
              <a:off x="-58665" y="5932406"/>
              <a:ext cx="2247129" cy="784830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900" b="1">
                  <a:ea typeface="+mn-lt"/>
                  <a:cs typeface="+mn-lt"/>
                </a:rPr>
                <a:t>Zadanie finansowane ze środków MSWiA w ramach </a:t>
              </a:r>
              <a:endParaRPr lang="pl-PL" sz="900" b="1">
                <a:ea typeface="Calibri"/>
                <a:cs typeface="Calibri"/>
              </a:endParaRPr>
            </a:p>
            <a:p>
              <a:pPr algn="ctr"/>
              <a:r>
                <a:rPr lang="pl" sz="9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sz="900" b="1">
                <a:ea typeface="Calibri"/>
                <a:cs typeface="Calibri"/>
              </a:endParaRPr>
            </a:p>
            <a:p>
              <a:pPr algn="ctr"/>
              <a:r>
                <a:rPr lang="pl" sz="900" b="1">
                  <a:ea typeface="+mn-lt"/>
                  <a:cs typeface="+mn-lt"/>
                </a:rPr>
                <a:t>    „Odporność Społeczna – PROLOG 2025”.</a:t>
              </a:r>
              <a:endParaRPr lang="pl-PL" sz="900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973680711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FF13FAC-C0D4-6468-3C99-16DEC1AF4A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wal 5">
            <a:extLst>
              <a:ext uri="{FF2B5EF4-FFF2-40B4-BE49-F238E27FC236}">
                <a16:creationId xmlns:a16="http://schemas.microsoft.com/office/drawing/2014/main" id="{03714831-CB98-9166-74DA-E303E49E55CA}"/>
              </a:ext>
            </a:extLst>
          </p:cNvPr>
          <p:cNvSpPr/>
          <p:nvPr/>
        </p:nvSpPr>
        <p:spPr>
          <a:xfrm>
            <a:off x="11055927" y="1"/>
            <a:ext cx="1136073" cy="1168794"/>
          </a:xfrm>
          <a:prstGeom prst="ellipse">
            <a:avLst/>
          </a:prstGeom>
          <a:solidFill>
            <a:srgbClr val="D2301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cxnSp>
        <p:nvCxnSpPr>
          <p:cNvPr id="7" name="Łącznik prosty 6">
            <a:extLst>
              <a:ext uri="{FF2B5EF4-FFF2-40B4-BE49-F238E27FC236}">
                <a16:creationId xmlns:a16="http://schemas.microsoft.com/office/drawing/2014/main" id="{63E2F5BF-05EA-447B-58E9-1AFB8D755EBE}"/>
              </a:ext>
            </a:extLst>
          </p:cNvPr>
          <p:cNvCxnSpPr>
            <a:cxnSpLocks/>
          </p:cNvCxnSpPr>
          <p:nvPr/>
        </p:nvCxnSpPr>
        <p:spPr>
          <a:xfrm>
            <a:off x="6747979" y="5689205"/>
            <a:ext cx="4478362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amka 7">
            <a:extLst>
              <a:ext uri="{FF2B5EF4-FFF2-40B4-BE49-F238E27FC236}">
                <a16:creationId xmlns:a16="http://schemas.microsoft.com/office/drawing/2014/main" id="{1DA1A3FB-49B8-C380-DE1C-1CA19ADD265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frame">
            <a:avLst>
              <a:gd name="adj1" fmla="val 3611"/>
            </a:avLst>
          </a:prstGeom>
          <a:solidFill>
            <a:srgbClr val="D23015"/>
          </a:solidFill>
          <a:ln>
            <a:solidFill>
              <a:srgbClr val="D2301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>
              <a:solidFill>
                <a:schemeClr val="tx1"/>
              </a:solidFill>
            </a:endParaRPr>
          </a:p>
        </p:txBody>
      </p:sp>
      <p:graphicFrame>
        <p:nvGraphicFramePr>
          <p:cNvPr id="9" name="Diagram 8">
            <a:extLst>
              <a:ext uri="{FF2B5EF4-FFF2-40B4-BE49-F238E27FC236}">
                <a16:creationId xmlns:a16="http://schemas.microsoft.com/office/drawing/2014/main" id="{E64B2436-54C1-999A-A233-708594492A9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18081633"/>
              </p:ext>
            </p:extLst>
          </p:nvPr>
        </p:nvGraphicFramePr>
        <p:xfrm>
          <a:off x="-241414" y="719666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0" name="pole tekstowe 9">
            <a:extLst>
              <a:ext uri="{FF2B5EF4-FFF2-40B4-BE49-F238E27FC236}">
                <a16:creationId xmlns:a16="http://schemas.microsoft.com/office/drawing/2014/main" id="{53F875AC-EC58-66CE-9450-F1E9B02F3A17}"/>
              </a:ext>
            </a:extLst>
          </p:cNvPr>
          <p:cNvSpPr txBox="1"/>
          <p:nvPr/>
        </p:nvSpPr>
        <p:spPr>
          <a:xfrm>
            <a:off x="1106461" y="5031359"/>
            <a:ext cx="283683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6600">
                <a:solidFill>
                  <a:srgbClr val="C00000"/>
                </a:solidFill>
                <a:latin typeface="Brush Script MT" panose="03060802040406070304" pitchFamily="66" charset="0"/>
              </a:rPr>
              <a:t>4 </a:t>
            </a:r>
          </a:p>
        </p:txBody>
      </p:sp>
      <p:sp>
        <p:nvSpPr>
          <p:cNvPr id="12" name="pole tekstowe 11">
            <a:extLst>
              <a:ext uri="{FF2B5EF4-FFF2-40B4-BE49-F238E27FC236}">
                <a16:creationId xmlns:a16="http://schemas.microsoft.com/office/drawing/2014/main" id="{9920568E-7B46-B555-48FA-2F5D3140FA5F}"/>
              </a:ext>
            </a:extLst>
          </p:cNvPr>
          <p:cNvSpPr txBox="1"/>
          <p:nvPr/>
        </p:nvSpPr>
        <p:spPr>
          <a:xfrm>
            <a:off x="1106461" y="3606213"/>
            <a:ext cx="283683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6600">
                <a:solidFill>
                  <a:srgbClr val="C00000"/>
                </a:solidFill>
                <a:latin typeface="Brush Script MT" panose="03060802040406070304" pitchFamily="66" charset="0"/>
              </a:rPr>
              <a:t>3 </a:t>
            </a:r>
          </a:p>
        </p:txBody>
      </p:sp>
      <p:sp>
        <p:nvSpPr>
          <p:cNvPr id="13" name="pole tekstowe 12">
            <a:extLst>
              <a:ext uri="{FF2B5EF4-FFF2-40B4-BE49-F238E27FC236}">
                <a16:creationId xmlns:a16="http://schemas.microsoft.com/office/drawing/2014/main" id="{A149E95D-EA3A-20C0-A5BB-519FC350628F}"/>
              </a:ext>
            </a:extLst>
          </p:cNvPr>
          <p:cNvSpPr txBox="1"/>
          <p:nvPr/>
        </p:nvSpPr>
        <p:spPr>
          <a:xfrm>
            <a:off x="1106461" y="2182090"/>
            <a:ext cx="283683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6600">
                <a:solidFill>
                  <a:srgbClr val="C00000"/>
                </a:solidFill>
                <a:latin typeface="Brush Script MT" panose="03060802040406070304" pitchFamily="66" charset="0"/>
              </a:rPr>
              <a:t>2</a:t>
            </a:r>
          </a:p>
        </p:txBody>
      </p:sp>
      <p:sp>
        <p:nvSpPr>
          <p:cNvPr id="14" name="pole tekstowe 13">
            <a:extLst>
              <a:ext uri="{FF2B5EF4-FFF2-40B4-BE49-F238E27FC236}">
                <a16:creationId xmlns:a16="http://schemas.microsoft.com/office/drawing/2014/main" id="{602320A7-7B75-4424-A2BA-7B369D4B4CA9}"/>
              </a:ext>
            </a:extLst>
          </p:cNvPr>
          <p:cNvSpPr txBox="1"/>
          <p:nvPr/>
        </p:nvSpPr>
        <p:spPr>
          <a:xfrm>
            <a:off x="1184450" y="719665"/>
            <a:ext cx="64435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6600">
                <a:solidFill>
                  <a:srgbClr val="C00000"/>
                </a:solidFill>
                <a:latin typeface="Brush Script MT" panose="03060802040406070304" pitchFamily="66" charset="0"/>
              </a:rPr>
              <a:t>1</a:t>
            </a:r>
          </a:p>
        </p:txBody>
      </p:sp>
      <p:pic>
        <p:nvPicPr>
          <p:cNvPr id="4" name="Obraz 3" descr="Obraz zawierający rysowanie, clipart, kreskówka, Ludzka twarz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19A7512E-EF22-82A4-07D0-97D433223EB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9965" y="1823694"/>
            <a:ext cx="3822584" cy="3822584"/>
          </a:xfrm>
          <a:prstGeom prst="rect">
            <a:avLst/>
          </a:prstGeom>
        </p:spPr>
      </p:pic>
      <p:pic>
        <p:nvPicPr>
          <p:cNvPr id="23" name="Obraz 22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FC146724-2500-2445-CB02-9126D9568EE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1093330" y="87366"/>
            <a:ext cx="1056796" cy="996524"/>
          </a:xfrm>
          <a:prstGeom prst="rect">
            <a:avLst/>
          </a:prstGeom>
        </p:spPr>
      </p:pic>
      <p:grpSp>
        <p:nvGrpSpPr>
          <p:cNvPr id="30" name="Grupa 29">
            <a:extLst>
              <a:ext uri="{FF2B5EF4-FFF2-40B4-BE49-F238E27FC236}">
                <a16:creationId xmlns:a16="http://schemas.microsoft.com/office/drawing/2014/main" id="{0755EC44-3691-4327-F304-251EEF0445BE}"/>
              </a:ext>
            </a:extLst>
          </p:cNvPr>
          <p:cNvGrpSpPr/>
          <p:nvPr/>
        </p:nvGrpSpPr>
        <p:grpSpPr>
          <a:xfrm>
            <a:off x="6198214" y="5926744"/>
            <a:ext cx="5793793" cy="665077"/>
            <a:chOff x="3841777" y="6009988"/>
            <a:chExt cx="6455516" cy="850272"/>
          </a:xfrm>
        </p:grpSpPr>
        <p:pic>
          <p:nvPicPr>
            <p:cNvPr id="31" name="Obraz 30">
              <a:extLst>
                <a:ext uri="{FF2B5EF4-FFF2-40B4-BE49-F238E27FC236}">
                  <a16:creationId xmlns:a16="http://schemas.microsoft.com/office/drawing/2014/main" id="{2D67FD57-AB37-208C-5FFA-1D8227C07F2D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3841777" y="6009988"/>
              <a:ext cx="2336988" cy="793778"/>
            </a:xfrm>
            <a:prstGeom prst="rect">
              <a:avLst/>
            </a:prstGeom>
          </p:spPr>
        </p:pic>
        <p:sp>
          <p:nvSpPr>
            <p:cNvPr id="32" name="pole tekstowe 11">
              <a:extLst>
                <a:ext uri="{FF2B5EF4-FFF2-40B4-BE49-F238E27FC236}">
                  <a16:creationId xmlns:a16="http://schemas.microsoft.com/office/drawing/2014/main" id="{1C995ED5-F336-4D11-F716-A5992CD26749}"/>
                </a:ext>
              </a:extLst>
            </p:cNvPr>
            <p:cNvSpPr txBox="1"/>
            <p:nvPr/>
          </p:nvSpPr>
          <p:spPr>
            <a:xfrm>
              <a:off x="6182202" y="6151998"/>
              <a:ext cx="4115091" cy="708262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448350872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ABB816-4E3F-0441-1886-97D53B79C2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F31EA7D3-AD51-F766-E577-3A5EB293E06B}"/>
              </a:ext>
            </a:extLst>
          </p:cNvPr>
          <p:cNvSpPr/>
          <p:nvPr/>
        </p:nvSpPr>
        <p:spPr>
          <a:xfrm>
            <a:off x="6095999" y="328472"/>
            <a:ext cx="5782323" cy="6214369"/>
          </a:xfrm>
          <a:prstGeom prst="rect">
            <a:avLst/>
          </a:prstGeom>
          <a:solidFill>
            <a:srgbClr val="E41F13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E34614DC-04B2-5EA9-39A6-056EC78903B6}"/>
              </a:ext>
            </a:extLst>
          </p:cNvPr>
          <p:cNvSpPr txBox="1">
            <a:spLocks/>
          </p:cNvSpPr>
          <p:nvPr/>
        </p:nvSpPr>
        <p:spPr>
          <a:xfrm>
            <a:off x="6232042" y="4357783"/>
            <a:ext cx="5475515" cy="158528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</a:pPr>
            <a:r>
              <a:rPr lang="pl-PL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RKO + AED</a:t>
            </a:r>
          </a:p>
        </p:txBody>
      </p:sp>
      <p:cxnSp>
        <p:nvCxnSpPr>
          <p:cNvPr id="7" name="Łącznik prosty 6">
            <a:extLst>
              <a:ext uri="{FF2B5EF4-FFF2-40B4-BE49-F238E27FC236}">
                <a16:creationId xmlns:a16="http://schemas.microsoft.com/office/drawing/2014/main" id="{6726B9A5-693A-7020-226C-2B89D6892AB8}"/>
              </a:ext>
            </a:extLst>
          </p:cNvPr>
          <p:cNvCxnSpPr>
            <a:cxnSpLocks/>
          </p:cNvCxnSpPr>
          <p:nvPr/>
        </p:nvCxnSpPr>
        <p:spPr>
          <a:xfrm>
            <a:off x="6747979" y="5689205"/>
            <a:ext cx="4478362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Obraz 5" descr="Obraz zawierający rysowanie, clipart, kreskówka, Ludzka twarz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C17FAB73-A5DA-274F-D6C6-2E353C6A7AF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7155" y="820586"/>
            <a:ext cx="4405310" cy="4405310"/>
          </a:xfrm>
          <a:prstGeom prst="rect">
            <a:avLst/>
          </a:prstGeom>
        </p:spPr>
      </p:pic>
      <p:pic>
        <p:nvPicPr>
          <p:cNvPr id="9" name="Obraz 8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2D61C937-EA4C-7FFB-C034-E3E83CDCAE7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49279" y="1540930"/>
            <a:ext cx="2074930" cy="1982641"/>
          </a:xfrm>
          <a:prstGeom prst="rect">
            <a:avLst/>
          </a:prstGeom>
        </p:spPr>
      </p:pic>
      <p:grpSp>
        <p:nvGrpSpPr>
          <p:cNvPr id="3" name="Grupa 2">
            <a:extLst>
              <a:ext uri="{FF2B5EF4-FFF2-40B4-BE49-F238E27FC236}">
                <a16:creationId xmlns:a16="http://schemas.microsoft.com/office/drawing/2014/main" id="{F4BD56B3-CD46-BAE3-5148-3834B92142CE}"/>
              </a:ext>
            </a:extLst>
          </p:cNvPr>
          <p:cNvGrpSpPr/>
          <p:nvPr/>
        </p:nvGrpSpPr>
        <p:grpSpPr>
          <a:xfrm>
            <a:off x="70197" y="6074022"/>
            <a:ext cx="5793793" cy="665077"/>
            <a:chOff x="3841777" y="6009988"/>
            <a:chExt cx="6455516" cy="850272"/>
          </a:xfrm>
        </p:grpSpPr>
        <p:pic>
          <p:nvPicPr>
            <p:cNvPr id="5" name="Obraz 4">
              <a:extLst>
                <a:ext uri="{FF2B5EF4-FFF2-40B4-BE49-F238E27FC236}">
                  <a16:creationId xmlns:a16="http://schemas.microsoft.com/office/drawing/2014/main" id="{2124868B-0D75-D708-91B3-36CC08DE79AE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3841777" y="6009988"/>
              <a:ext cx="2336988" cy="793778"/>
            </a:xfrm>
            <a:prstGeom prst="rect">
              <a:avLst/>
            </a:prstGeom>
          </p:spPr>
        </p:pic>
        <p:sp>
          <p:nvSpPr>
            <p:cNvPr id="8" name="pole tekstowe 11">
              <a:extLst>
                <a:ext uri="{FF2B5EF4-FFF2-40B4-BE49-F238E27FC236}">
                  <a16:creationId xmlns:a16="http://schemas.microsoft.com/office/drawing/2014/main" id="{11A25453-5881-9EB8-27A7-58D6B81B7F93}"/>
                </a:ext>
              </a:extLst>
            </p:cNvPr>
            <p:cNvSpPr txBox="1"/>
            <p:nvPr/>
          </p:nvSpPr>
          <p:spPr>
            <a:xfrm>
              <a:off x="6182202" y="6151998"/>
              <a:ext cx="4115091" cy="708262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597679650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4EBCEAE-9BD7-E723-CCA0-18BA6A1291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174AAE98-1228-0384-C935-77BF96D249A4}"/>
              </a:ext>
            </a:extLst>
          </p:cNvPr>
          <p:cNvSpPr/>
          <p:nvPr/>
        </p:nvSpPr>
        <p:spPr>
          <a:xfrm>
            <a:off x="337458" y="328473"/>
            <a:ext cx="11521816" cy="117375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8DD13E81-C8A4-6176-AFED-D2F00963DD6D}"/>
              </a:ext>
            </a:extLst>
          </p:cNvPr>
          <p:cNvSpPr txBox="1">
            <a:spLocks/>
          </p:cNvSpPr>
          <p:nvPr/>
        </p:nvSpPr>
        <p:spPr>
          <a:xfrm>
            <a:off x="1640999" y="464860"/>
            <a:ext cx="9342312" cy="900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28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BEZPIECZEŃSTWO OSOBY UDZIELAJĄCEJ POMOCY</a:t>
            </a:r>
          </a:p>
        </p:txBody>
      </p:sp>
      <p:sp>
        <p:nvSpPr>
          <p:cNvPr id="10" name="Prostokąt 9">
            <a:extLst>
              <a:ext uri="{FF2B5EF4-FFF2-40B4-BE49-F238E27FC236}">
                <a16:creationId xmlns:a16="http://schemas.microsoft.com/office/drawing/2014/main" id="{33C7B551-F706-6A37-7C9A-56F3772EE684}"/>
              </a:ext>
            </a:extLst>
          </p:cNvPr>
          <p:cNvSpPr/>
          <p:nvPr/>
        </p:nvSpPr>
        <p:spPr>
          <a:xfrm>
            <a:off x="1791115" y="2396540"/>
            <a:ext cx="3649591" cy="3637912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13" name="Prostokąt 12">
            <a:extLst>
              <a:ext uri="{FF2B5EF4-FFF2-40B4-BE49-F238E27FC236}">
                <a16:creationId xmlns:a16="http://schemas.microsoft.com/office/drawing/2014/main" id="{FEEFD266-AA54-062D-C597-1E506B02376B}"/>
              </a:ext>
            </a:extLst>
          </p:cNvPr>
          <p:cNvSpPr/>
          <p:nvPr/>
        </p:nvSpPr>
        <p:spPr>
          <a:xfrm>
            <a:off x="6751296" y="2396540"/>
            <a:ext cx="3649591" cy="3637912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pic>
        <p:nvPicPr>
          <p:cNvPr id="6" name="Obraz 5" descr="Obraz zawierający kreskówka, dłoń, rękawiczki, sztuk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BBC11161-A921-1DB6-845F-0FDEC1B27BF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94888" y="2594473"/>
            <a:ext cx="3242043" cy="3242043"/>
          </a:xfrm>
          <a:prstGeom prst="rect">
            <a:avLst/>
          </a:prstGeom>
        </p:spPr>
      </p:pic>
      <p:pic>
        <p:nvPicPr>
          <p:cNvPr id="8" name="Obraz 7" descr="Obraz zawierający rysowanie, szkic, kreskówka, Karmin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CB393F39-5B27-374B-29DE-15651E0226F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12155" y="1825011"/>
            <a:ext cx="4780969" cy="4780969"/>
          </a:xfrm>
          <a:prstGeom prst="rect">
            <a:avLst/>
          </a:prstGeom>
        </p:spPr>
      </p:pic>
      <p:pic>
        <p:nvPicPr>
          <p:cNvPr id="9" name="Obraz 8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02C4377E-5A86-4710-6C59-206E58966CF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5414" y="413937"/>
            <a:ext cx="1056796" cy="996524"/>
          </a:xfrm>
          <a:prstGeom prst="rect">
            <a:avLst/>
          </a:prstGeom>
        </p:spPr>
      </p:pic>
      <p:grpSp>
        <p:nvGrpSpPr>
          <p:cNvPr id="3" name="Grupa 2">
            <a:extLst>
              <a:ext uri="{FF2B5EF4-FFF2-40B4-BE49-F238E27FC236}">
                <a16:creationId xmlns:a16="http://schemas.microsoft.com/office/drawing/2014/main" id="{010B6FEA-68FA-A08C-58A2-29E177FB7DCA}"/>
              </a:ext>
            </a:extLst>
          </p:cNvPr>
          <p:cNvGrpSpPr/>
          <p:nvPr/>
        </p:nvGrpSpPr>
        <p:grpSpPr>
          <a:xfrm>
            <a:off x="6313475" y="6144458"/>
            <a:ext cx="5793793" cy="665077"/>
            <a:chOff x="3841777" y="6009988"/>
            <a:chExt cx="6455516" cy="850272"/>
          </a:xfrm>
        </p:grpSpPr>
        <p:pic>
          <p:nvPicPr>
            <p:cNvPr id="5" name="Obraz 4">
              <a:extLst>
                <a:ext uri="{FF2B5EF4-FFF2-40B4-BE49-F238E27FC236}">
                  <a16:creationId xmlns:a16="http://schemas.microsoft.com/office/drawing/2014/main" id="{35CF9AA8-7E26-99BD-0C44-B8ED3153630E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3841777" y="6009988"/>
              <a:ext cx="2336988" cy="793778"/>
            </a:xfrm>
            <a:prstGeom prst="rect">
              <a:avLst/>
            </a:prstGeom>
          </p:spPr>
        </p:pic>
        <p:sp>
          <p:nvSpPr>
            <p:cNvPr id="7" name="pole tekstowe 11">
              <a:extLst>
                <a:ext uri="{FF2B5EF4-FFF2-40B4-BE49-F238E27FC236}">
                  <a16:creationId xmlns:a16="http://schemas.microsoft.com/office/drawing/2014/main" id="{2A8650D7-66AB-D7A1-24B4-CCD03FD74312}"/>
                </a:ext>
              </a:extLst>
            </p:cNvPr>
            <p:cNvSpPr txBox="1"/>
            <p:nvPr/>
          </p:nvSpPr>
          <p:spPr>
            <a:xfrm>
              <a:off x="6182202" y="6151998"/>
              <a:ext cx="4115091" cy="708262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80356098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6DE77F-A207-32C8-0E17-84F9ED8D80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B2713E50-E0B0-E9AF-BF9B-73B00D33D572}"/>
              </a:ext>
            </a:extLst>
          </p:cNvPr>
          <p:cNvSpPr/>
          <p:nvPr/>
        </p:nvSpPr>
        <p:spPr>
          <a:xfrm>
            <a:off x="337458" y="328473"/>
            <a:ext cx="11521816" cy="117375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03AEE71D-E43C-E10E-8220-32FF20B9ADEE}"/>
              </a:ext>
            </a:extLst>
          </p:cNvPr>
          <p:cNvSpPr txBox="1">
            <a:spLocks/>
          </p:cNvSpPr>
          <p:nvPr/>
        </p:nvSpPr>
        <p:spPr>
          <a:xfrm>
            <a:off x="1640998" y="464860"/>
            <a:ext cx="9069043" cy="900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28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OCENA STANU - POWTÓRKA</a:t>
            </a:r>
          </a:p>
        </p:txBody>
      </p:sp>
      <p:pic>
        <p:nvPicPr>
          <p:cNvPr id="23" name="Obraz 22" descr="Obraz zawierający anime, Kreskówka, ilustracja, kreskówk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D93D5618-F739-B12B-BB6A-20AA5F896E6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3360" y="1790378"/>
            <a:ext cx="4164107" cy="4164107"/>
          </a:xfrm>
          <a:prstGeom prst="rect">
            <a:avLst/>
          </a:prstGeom>
        </p:spPr>
      </p:pic>
      <p:graphicFrame>
        <p:nvGraphicFramePr>
          <p:cNvPr id="11" name="Diagram 10">
            <a:extLst>
              <a:ext uri="{FF2B5EF4-FFF2-40B4-BE49-F238E27FC236}">
                <a16:creationId xmlns:a16="http://schemas.microsoft.com/office/drawing/2014/main" id="{C7764A4D-4D4F-2E48-EDEB-9F138A09CA79}"/>
              </a:ext>
            </a:extLst>
          </p:cNvPr>
          <p:cNvGraphicFramePr/>
          <p:nvPr/>
        </p:nvGraphicFramePr>
        <p:xfrm>
          <a:off x="-241415" y="1508401"/>
          <a:ext cx="7806985" cy="52343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2" name="pole tekstowe 11">
            <a:extLst>
              <a:ext uri="{FF2B5EF4-FFF2-40B4-BE49-F238E27FC236}">
                <a16:creationId xmlns:a16="http://schemas.microsoft.com/office/drawing/2014/main" id="{68566B36-4407-C393-B8E4-0A0F0FCE34C8}"/>
              </a:ext>
            </a:extLst>
          </p:cNvPr>
          <p:cNvSpPr txBox="1"/>
          <p:nvPr/>
        </p:nvSpPr>
        <p:spPr>
          <a:xfrm>
            <a:off x="1284514" y="205009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pl-PL"/>
          </a:p>
        </p:txBody>
      </p:sp>
      <p:sp>
        <p:nvSpPr>
          <p:cNvPr id="16" name="pole tekstowe 15">
            <a:extLst>
              <a:ext uri="{FF2B5EF4-FFF2-40B4-BE49-F238E27FC236}">
                <a16:creationId xmlns:a16="http://schemas.microsoft.com/office/drawing/2014/main" id="{7BE0C201-7A1F-5D60-D378-D6F00E5DABB1}"/>
              </a:ext>
            </a:extLst>
          </p:cNvPr>
          <p:cNvSpPr txBox="1"/>
          <p:nvPr/>
        </p:nvSpPr>
        <p:spPr>
          <a:xfrm>
            <a:off x="1054704" y="1463465"/>
            <a:ext cx="6443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5400">
                <a:solidFill>
                  <a:srgbClr val="C00000"/>
                </a:solidFill>
                <a:latin typeface="Brush Script MT" panose="03060802040406070304" pitchFamily="66" charset="0"/>
              </a:rPr>
              <a:t>1</a:t>
            </a:r>
          </a:p>
        </p:txBody>
      </p:sp>
      <p:sp>
        <p:nvSpPr>
          <p:cNvPr id="17" name="pole tekstowe 16">
            <a:extLst>
              <a:ext uri="{FF2B5EF4-FFF2-40B4-BE49-F238E27FC236}">
                <a16:creationId xmlns:a16="http://schemas.microsoft.com/office/drawing/2014/main" id="{5018E345-7D5D-3CAB-57A1-F5A51F865CEA}"/>
              </a:ext>
            </a:extLst>
          </p:cNvPr>
          <p:cNvSpPr txBox="1"/>
          <p:nvPr/>
        </p:nvSpPr>
        <p:spPr>
          <a:xfrm>
            <a:off x="959951" y="2332120"/>
            <a:ext cx="6443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5400">
                <a:solidFill>
                  <a:srgbClr val="C00000"/>
                </a:solidFill>
                <a:latin typeface="Brush Script MT" panose="03060802040406070304" pitchFamily="66" charset="0"/>
              </a:rPr>
              <a:t>2</a:t>
            </a:r>
          </a:p>
        </p:txBody>
      </p:sp>
      <p:sp>
        <p:nvSpPr>
          <p:cNvPr id="19" name="pole tekstowe 18">
            <a:extLst>
              <a:ext uri="{FF2B5EF4-FFF2-40B4-BE49-F238E27FC236}">
                <a16:creationId xmlns:a16="http://schemas.microsoft.com/office/drawing/2014/main" id="{E9F0C2AF-2D14-9A3E-732A-427DBD2F571F}"/>
              </a:ext>
            </a:extLst>
          </p:cNvPr>
          <p:cNvSpPr txBox="1"/>
          <p:nvPr/>
        </p:nvSpPr>
        <p:spPr>
          <a:xfrm>
            <a:off x="959951" y="3238433"/>
            <a:ext cx="6443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5400">
                <a:solidFill>
                  <a:srgbClr val="C00000"/>
                </a:solidFill>
                <a:latin typeface="Brush Script MT" panose="03060802040406070304" pitchFamily="66" charset="0"/>
              </a:rPr>
              <a:t>3</a:t>
            </a:r>
          </a:p>
        </p:txBody>
      </p:sp>
      <p:sp>
        <p:nvSpPr>
          <p:cNvPr id="20" name="pole tekstowe 19">
            <a:extLst>
              <a:ext uri="{FF2B5EF4-FFF2-40B4-BE49-F238E27FC236}">
                <a16:creationId xmlns:a16="http://schemas.microsoft.com/office/drawing/2014/main" id="{38304961-D693-7F37-1D5B-6D15F2DBB60E}"/>
              </a:ext>
            </a:extLst>
          </p:cNvPr>
          <p:cNvSpPr txBox="1"/>
          <p:nvPr/>
        </p:nvSpPr>
        <p:spPr>
          <a:xfrm>
            <a:off x="959951" y="4127271"/>
            <a:ext cx="6443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5400">
                <a:solidFill>
                  <a:srgbClr val="C00000"/>
                </a:solidFill>
                <a:latin typeface="Brush Script MT" panose="03060802040406070304" pitchFamily="66" charset="0"/>
              </a:rPr>
              <a:t>4</a:t>
            </a:r>
          </a:p>
        </p:txBody>
      </p:sp>
      <p:sp>
        <p:nvSpPr>
          <p:cNvPr id="22" name="pole tekstowe 21">
            <a:extLst>
              <a:ext uri="{FF2B5EF4-FFF2-40B4-BE49-F238E27FC236}">
                <a16:creationId xmlns:a16="http://schemas.microsoft.com/office/drawing/2014/main" id="{4288DB0C-5D57-BF8A-6AC8-F62F0EAC98CC}"/>
              </a:ext>
            </a:extLst>
          </p:cNvPr>
          <p:cNvSpPr txBox="1"/>
          <p:nvPr/>
        </p:nvSpPr>
        <p:spPr>
          <a:xfrm>
            <a:off x="971928" y="5033584"/>
            <a:ext cx="6443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5400">
                <a:solidFill>
                  <a:srgbClr val="C00000"/>
                </a:solidFill>
                <a:latin typeface="Brush Script MT" panose="03060802040406070304" pitchFamily="66" charset="0"/>
              </a:rPr>
              <a:t>5</a:t>
            </a:r>
          </a:p>
        </p:txBody>
      </p:sp>
      <p:sp>
        <p:nvSpPr>
          <p:cNvPr id="24" name="pole tekstowe 23">
            <a:extLst>
              <a:ext uri="{FF2B5EF4-FFF2-40B4-BE49-F238E27FC236}">
                <a16:creationId xmlns:a16="http://schemas.microsoft.com/office/drawing/2014/main" id="{0C547EEA-44CE-C225-4055-39C01628F193}"/>
              </a:ext>
            </a:extLst>
          </p:cNvPr>
          <p:cNvSpPr txBox="1"/>
          <p:nvPr/>
        </p:nvSpPr>
        <p:spPr>
          <a:xfrm>
            <a:off x="985436" y="5922422"/>
            <a:ext cx="6443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5400">
                <a:solidFill>
                  <a:srgbClr val="C00000"/>
                </a:solidFill>
                <a:latin typeface="Brush Script MT" panose="03060802040406070304" pitchFamily="66" charset="0"/>
              </a:rPr>
              <a:t>6</a:t>
            </a:r>
          </a:p>
        </p:txBody>
      </p:sp>
      <p:pic>
        <p:nvPicPr>
          <p:cNvPr id="29" name="Obraz 28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CEBA4D11-FDC0-D4CF-93B9-BF6CB26892D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5414" y="413937"/>
            <a:ext cx="1056796" cy="996524"/>
          </a:xfrm>
          <a:prstGeom prst="rect">
            <a:avLst/>
          </a:prstGeom>
        </p:spPr>
      </p:pic>
      <p:grpSp>
        <p:nvGrpSpPr>
          <p:cNvPr id="41" name="Grupa 40">
            <a:extLst>
              <a:ext uri="{FF2B5EF4-FFF2-40B4-BE49-F238E27FC236}">
                <a16:creationId xmlns:a16="http://schemas.microsoft.com/office/drawing/2014/main" id="{21E6C84F-9E98-B836-E64C-F730972D1169}"/>
              </a:ext>
            </a:extLst>
          </p:cNvPr>
          <p:cNvGrpSpPr/>
          <p:nvPr/>
        </p:nvGrpSpPr>
        <p:grpSpPr>
          <a:xfrm>
            <a:off x="6332685" y="6080425"/>
            <a:ext cx="5793793" cy="665077"/>
            <a:chOff x="3841777" y="6009988"/>
            <a:chExt cx="6455516" cy="850272"/>
          </a:xfrm>
        </p:grpSpPr>
        <p:pic>
          <p:nvPicPr>
            <p:cNvPr id="42" name="Obraz 41">
              <a:extLst>
                <a:ext uri="{FF2B5EF4-FFF2-40B4-BE49-F238E27FC236}">
                  <a16:creationId xmlns:a16="http://schemas.microsoft.com/office/drawing/2014/main" id="{687B0D4E-CC0D-8A73-E587-F5E525288529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3841777" y="6009988"/>
              <a:ext cx="2336988" cy="793778"/>
            </a:xfrm>
            <a:prstGeom prst="rect">
              <a:avLst/>
            </a:prstGeom>
          </p:spPr>
        </p:pic>
        <p:sp>
          <p:nvSpPr>
            <p:cNvPr id="43" name="pole tekstowe 11">
              <a:extLst>
                <a:ext uri="{FF2B5EF4-FFF2-40B4-BE49-F238E27FC236}">
                  <a16:creationId xmlns:a16="http://schemas.microsoft.com/office/drawing/2014/main" id="{1AB6792B-9382-581E-551F-FCC5F6D7E6CF}"/>
                </a:ext>
              </a:extLst>
            </p:cNvPr>
            <p:cNvSpPr txBox="1"/>
            <p:nvPr/>
          </p:nvSpPr>
          <p:spPr>
            <a:xfrm>
              <a:off x="6182202" y="6151998"/>
              <a:ext cx="4115091" cy="708262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972764659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E9A052-3848-A48F-15A6-2B48DAFC6C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C86A8A80-8BF7-4351-675A-F0CDB71468E2}"/>
              </a:ext>
            </a:extLst>
          </p:cNvPr>
          <p:cNvSpPr/>
          <p:nvPr/>
        </p:nvSpPr>
        <p:spPr>
          <a:xfrm>
            <a:off x="337458" y="328473"/>
            <a:ext cx="11521816" cy="117375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C36DC1B0-2AA3-C8A8-ABE7-CF028E7CACAA}"/>
              </a:ext>
            </a:extLst>
          </p:cNvPr>
          <p:cNvSpPr txBox="1">
            <a:spLocks/>
          </p:cNvSpPr>
          <p:nvPr/>
        </p:nvSpPr>
        <p:spPr>
          <a:xfrm>
            <a:off x="1640999" y="464860"/>
            <a:ext cx="9342312" cy="900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28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UCIŚNIĘCIA KLATKI PIERSIOWEJ</a:t>
            </a:r>
          </a:p>
        </p:txBody>
      </p:sp>
      <p:sp>
        <p:nvSpPr>
          <p:cNvPr id="10" name="Prostokąt 9">
            <a:extLst>
              <a:ext uri="{FF2B5EF4-FFF2-40B4-BE49-F238E27FC236}">
                <a16:creationId xmlns:a16="http://schemas.microsoft.com/office/drawing/2014/main" id="{86BB4C17-DD93-5077-D88D-1B0EC5AEF4CB}"/>
              </a:ext>
            </a:extLst>
          </p:cNvPr>
          <p:cNvSpPr/>
          <p:nvPr/>
        </p:nvSpPr>
        <p:spPr>
          <a:xfrm>
            <a:off x="337457" y="2748636"/>
            <a:ext cx="2857687" cy="2942715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5" name="Prostokąt 4">
            <a:extLst>
              <a:ext uri="{FF2B5EF4-FFF2-40B4-BE49-F238E27FC236}">
                <a16:creationId xmlns:a16="http://schemas.microsoft.com/office/drawing/2014/main" id="{1CA9CF06-7C07-1FCD-838E-2C8A668E1DD8}"/>
              </a:ext>
            </a:extLst>
          </p:cNvPr>
          <p:cNvSpPr/>
          <p:nvPr/>
        </p:nvSpPr>
        <p:spPr>
          <a:xfrm>
            <a:off x="8996856" y="2748636"/>
            <a:ext cx="2857687" cy="2942715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7" name="Prostokąt 6">
            <a:extLst>
              <a:ext uri="{FF2B5EF4-FFF2-40B4-BE49-F238E27FC236}">
                <a16:creationId xmlns:a16="http://schemas.microsoft.com/office/drawing/2014/main" id="{F8ACF2F3-BF85-62BE-E2A3-029715D2090A}"/>
              </a:ext>
            </a:extLst>
          </p:cNvPr>
          <p:cNvSpPr/>
          <p:nvPr/>
        </p:nvSpPr>
        <p:spPr>
          <a:xfrm>
            <a:off x="4667156" y="2748636"/>
            <a:ext cx="2857687" cy="2942715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pic>
        <p:nvPicPr>
          <p:cNvPr id="17" name="Obraz 16" descr="Obraz zawierający rysowanie, clipart, ilustracja, szkic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1C29BFA5-544B-8BF1-014A-32BFACD5E4B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28735" y="2622461"/>
            <a:ext cx="3425808" cy="3425808"/>
          </a:xfrm>
          <a:prstGeom prst="rect">
            <a:avLst/>
          </a:prstGeom>
        </p:spPr>
      </p:pic>
      <p:pic>
        <p:nvPicPr>
          <p:cNvPr id="8" name="Obraz 7" descr="Obraz zawierający ilustracja, Postać fikcyjna, Animacja, Kreskówk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971C8978-5884-9260-FF5E-5A622D07795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8692" y="1849565"/>
            <a:ext cx="4659086" cy="4659086"/>
          </a:xfrm>
          <a:prstGeom prst="rect">
            <a:avLst/>
          </a:prstGeom>
        </p:spPr>
      </p:pic>
      <p:sp>
        <p:nvSpPr>
          <p:cNvPr id="6" name="pole tekstowe 5">
            <a:extLst>
              <a:ext uri="{FF2B5EF4-FFF2-40B4-BE49-F238E27FC236}">
                <a16:creationId xmlns:a16="http://schemas.microsoft.com/office/drawing/2014/main" id="{DE050C25-B12E-610F-6E4F-401EDF2A8BB4}"/>
              </a:ext>
            </a:extLst>
          </p:cNvPr>
          <p:cNvSpPr txBox="1"/>
          <p:nvPr/>
        </p:nvSpPr>
        <p:spPr>
          <a:xfrm>
            <a:off x="4556755" y="3429000"/>
            <a:ext cx="3078488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l-PL" sz="3400" b="1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100-120/min.</a:t>
            </a:r>
          </a:p>
        </p:txBody>
      </p:sp>
      <p:sp>
        <p:nvSpPr>
          <p:cNvPr id="9" name="pole tekstowe 8">
            <a:extLst>
              <a:ext uri="{FF2B5EF4-FFF2-40B4-BE49-F238E27FC236}">
                <a16:creationId xmlns:a16="http://schemas.microsoft.com/office/drawing/2014/main" id="{6245B29F-99EC-5703-0F51-6D4755304E67}"/>
              </a:ext>
            </a:extLst>
          </p:cNvPr>
          <p:cNvSpPr txBox="1"/>
          <p:nvPr/>
        </p:nvSpPr>
        <p:spPr>
          <a:xfrm>
            <a:off x="4819047" y="4335365"/>
            <a:ext cx="255390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l-PL" sz="4400" b="1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5-6 cm</a:t>
            </a:r>
          </a:p>
        </p:txBody>
      </p:sp>
      <p:pic>
        <p:nvPicPr>
          <p:cNvPr id="13" name="Obraz 12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898ADF7E-12E4-6469-01AB-DA3DA433659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5414" y="413937"/>
            <a:ext cx="1056796" cy="996524"/>
          </a:xfrm>
          <a:prstGeom prst="rect">
            <a:avLst/>
          </a:prstGeom>
        </p:spPr>
      </p:pic>
      <p:grpSp>
        <p:nvGrpSpPr>
          <p:cNvPr id="12" name="Grupa 11">
            <a:extLst>
              <a:ext uri="{FF2B5EF4-FFF2-40B4-BE49-F238E27FC236}">
                <a16:creationId xmlns:a16="http://schemas.microsoft.com/office/drawing/2014/main" id="{472E08F8-7834-54B3-BF04-E33F6C3F8E1F}"/>
              </a:ext>
            </a:extLst>
          </p:cNvPr>
          <p:cNvGrpSpPr/>
          <p:nvPr/>
        </p:nvGrpSpPr>
        <p:grpSpPr>
          <a:xfrm>
            <a:off x="6396718" y="6176475"/>
            <a:ext cx="5793793" cy="665077"/>
            <a:chOff x="3841777" y="6009988"/>
            <a:chExt cx="6455516" cy="850272"/>
          </a:xfrm>
        </p:grpSpPr>
        <p:pic>
          <p:nvPicPr>
            <p:cNvPr id="14" name="Obraz 13">
              <a:extLst>
                <a:ext uri="{FF2B5EF4-FFF2-40B4-BE49-F238E27FC236}">
                  <a16:creationId xmlns:a16="http://schemas.microsoft.com/office/drawing/2014/main" id="{84F5AC5D-229C-CCF4-773E-B6ED9B955BF8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3841777" y="6009988"/>
              <a:ext cx="2336988" cy="793778"/>
            </a:xfrm>
            <a:prstGeom prst="rect">
              <a:avLst/>
            </a:prstGeom>
          </p:spPr>
        </p:pic>
        <p:sp>
          <p:nvSpPr>
            <p:cNvPr id="15" name="pole tekstowe 11">
              <a:extLst>
                <a:ext uri="{FF2B5EF4-FFF2-40B4-BE49-F238E27FC236}">
                  <a16:creationId xmlns:a16="http://schemas.microsoft.com/office/drawing/2014/main" id="{D760F325-A077-18DF-6314-A54896E63409}"/>
                </a:ext>
              </a:extLst>
            </p:cNvPr>
            <p:cNvSpPr txBox="1"/>
            <p:nvPr/>
          </p:nvSpPr>
          <p:spPr>
            <a:xfrm>
              <a:off x="6182202" y="6151998"/>
              <a:ext cx="4115091" cy="708262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814048731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D9E3813-62E9-D4F1-A1B6-7106AE7826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rostokąt 12">
            <a:extLst>
              <a:ext uri="{FF2B5EF4-FFF2-40B4-BE49-F238E27FC236}">
                <a16:creationId xmlns:a16="http://schemas.microsoft.com/office/drawing/2014/main" id="{961A1C9E-F79B-63DC-D791-D72BD6BC1BF1}"/>
              </a:ext>
            </a:extLst>
          </p:cNvPr>
          <p:cNvSpPr/>
          <p:nvPr/>
        </p:nvSpPr>
        <p:spPr>
          <a:xfrm>
            <a:off x="1103894" y="2475558"/>
            <a:ext cx="3808350" cy="3729823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2" name="Prostokąt 1">
            <a:extLst>
              <a:ext uri="{FF2B5EF4-FFF2-40B4-BE49-F238E27FC236}">
                <a16:creationId xmlns:a16="http://schemas.microsoft.com/office/drawing/2014/main" id="{759B27EC-0E47-09A8-7BA1-439B750A70E2}"/>
              </a:ext>
            </a:extLst>
          </p:cNvPr>
          <p:cNvSpPr/>
          <p:nvPr/>
        </p:nvSpPr>
        <p:spPr>
          <a:xfrm>
            <a:off x="337458" y="328473"/>
            <a:ext cx="11521816" cy="117375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049A15EB-9D2F-EBD1-4A8A-17C7378A1186}"/>
              </a:ext>
            </a:extLst>
          </p:cNvPr>
          <p:cNvSpPr txBox="1">
            <a:spLocks/>
          </p:cNvSpPr>
          <p:nvPr/>
        </p:nvSpPr>
        <p:spPr>
          <a:xfrm>
            <a:off x="1640999" y="464860"/>
            <a:ext cx="9342312" cy="900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28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ODDECHY RATOWNICZE</a:t>
            </a:r>
          </a:p>
        </p:txBody>
      </p:sp>
      <p:sp>
        <p:nvSpPr>
          <p:cNvPr id="5" name="Prostokąt 4">
            <a:extLst>
              <a:ext uri="{FF2B5EF4-FFF2-40B4-BE49-F238E27FC236}">
                <a16:creationId xmlns:a16="http://schemas.microsoft.com/office/drawing/2014/main" id="{812C812F-ABC7-5646-6CCA-28C0D1F34FF8}"/>
              </a:ext>
            </a:extLst>
          </p:cNvPr>
          <p:cNvSpPr/>
          <p:nvPr/>
        </p:nvSpPr>
        <p:spPr>
          <a:xfrm>
            <a:off x="7173083" y="2438013"/>
            <a:ext cx="4021696" cy="3729824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pic>
        <p:nvPicPr>
          <p:cNvPr id="8" name="Obraz 7" descr="Obraz zawierający ilustracja, clipart, anime, rysowanie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8919CAC5-8E77-4B93-F8D9-1F357DF7988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103894" y="2950029"/>
            <a:ext cx="3355625" cy="3217808"/>
          </a:xfrm>
          <a:prstGeom prst="rect">
            <a:avLst/>
          </a:prstGeom>
        </p:spPr>
      </p:pic>
      <p:pic>
        <p:nvPicPr>
          <p:cNvPr id="7" name="Obraz 6" descr="Obraz zawierający anime, kreskówka, fikcja, ilustracj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4A6B1317-117F-A061-DF1F-4C0CCCA91EE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92685" y="1875569"/>
            <a:ext cx="4517571" cy="4517571"/>
          </a:xfrm>
          <a:prstGeom prst="rect">
            <a:avLst/>
          </a:prstGeom>
        </p:spPr>
      </p:pic>
      <p:pic>
        <p:nvPicPr>
          <p:cNvPr id="10" name="Obraz 9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0B3856AF-21F8-90B7-8B73-1CEE6EA29E6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5414" y="413937"/>
            <a:ext cx="1056796" cy="996524"/>
          </a:xfrm>
          <a:prstGeom prst="rect">
            <a:avLst/>
          </a:prstGeom>
        </p:spPr>
      </p:pic>
      <p:grpSp>
        <p:nvGrpSpPr>
          <p:cNvPr id="14" name="Grupa 13">
            <a:extLst>
              <a:ext uri="{FF2B5EF4-FFF2-40B4-BE49-F238E27FC236}">
                <a16:creationId xmlns:a16="http://schemas.microsoft.com/office/drawing/2014/main" id="{881449BC-96EC-661F-E447-B8440258A0D6}"/>
              </a:ext>
            </a:extLst>
          </p:cNvPr>
          <p:cNvGrpSpPr/>
          <p:nvPr/>
        </p:nvGrpSpPr>
        <p:grpSpPr>
          <a:xfrm>
            <a:off x="-240" y="6195685"/>
            <a:ext cx="5793793" cy="665077"/>
            <a:chOff x="3841777" y="6009988"/>
            <a:chExt cx="6455516" cy="850272"/>
          </a:xfrm>
        </p:grpSpPr>
        <p:pic>
          <p:nvPicPr>
            <p:cNvPr id="11" name="Obraz 10">
              <a:extLst>
                <a:ext uri="{FF2B5EF4-FFF2-40B4-BE49-F238E27FC236}">
                  <a16:creationId xmlns:a16="http://schemas.microsoft.com/office/drawing/2014/main" id="{44A1B0C9-022B-5445-4C26-B5B0A53E7C9E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3841777" y="6009988"/>
              <a:ext cx="2336988" cy="793778"/>
            </a:xfrm>
            <a:prstGeom prst="rect">
              <a:avLst/>
            </a:prstGeom>
          </p:spPr>
        </p:pic>
        <p:sp>
          <p:nvSpPr>
            <p:cNvPr id="12" name="pole tekstowe 11">
              <a:extLst>
                <a:ext uri="{FF2B5EF4-FFF2-40B4-BE49-F238E27FC236}">
                  <a16:creationId xmlns:a16="http://schemas.microsoft.com/office/drawing/2014/main" id="{F98F211A-E2DE-8892-E11A-3E12794A027B}"/>
                </a:ext>
              </a:extLst>
            </p:cNvPr>
            <p:cNvSpPr txBox="1"/>
            <p:nvPr/>
          </p:nvSpPr>
          <p:spPr>
            <a:xfrm>
              <a:off x="6182202" y="6151998"/>
              <a:ext cx="4115091" cy="708262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918404142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5718304-CED0-79F1-223E-8FF3963F7D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00600844-E9AD-0171-AD2C-9084A33BA1AE}"/>
              </a:ext>
            </a:extLst>
          </p:cNvPr>
          <p:cNvSpPr/>
          <p:nvPr/>
        </p:nvSpPr>
        <p:spPr>
          <a:xfrm>
            <a:off x="337458" y="328473"/>
            <a:ext cx="11521816" cy="117375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7E8894D0-1880-C092-6F05-5198D4938AFD}"/>
              </a:ext>
            </a:extLst>
          </p:cNvPr>
          <p:cNvSpPr txBox="1">
            <a:spLocks/>
          </p:cNvSpPr>
          <p:nvPr/>
        </p:nvSpPr>
        <p:spPr>
          <a:xfrm>
            <a:off x="1640998" y="464860"/>
            <a:ext cx="9069043" cy="900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28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RKO - SCHEMAT</a:t>
            </a:r>
          </a:p>
        </p:txBody>
      </p:sp>
      <p:graphicFrame>
        <p:nvGraphicFramePr>
          <p:cNvPr id="11" name="Diagram 10">
            <a:extLst>
              <a:ext uri="{FF2B5EF4-FFF2-40B4-BE49-F238E27FC236}">
                <a16:creationId xmlns:a16="http://schemas.microsoft.com/office/drawing/2014/main" id="{64D0EF15-2382-931F-2DE9-4C243116753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34549042"/>
              </p:ext>
            </p:extLst>
          </p:nvPr>
        </p:nvGraphicFramePr>
        <p:xfrm>
          <a:off x="-241414" y="1508401"/>
          <a:ext cx="6600174" cy="441402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2" name="pole tekstowe 11">
            <a:extLst>
              <a:ext uri="{FF2B5EF4-FFF2-40B4-BE49-F238E27FC236}">
                <a16:creationId xmlns:a16="http://schemas.microsoft.com/office/drawing/2014/main" id="{8A5D8EE3-C646-67D0-0178-694C3F196C6E}"/>
              </a:ext>
            </a:extLst>
          </p:cNvPr>
          <p:cNvSpPr txBox="1"/>
          <p:nvPr/>
        </p:nvSpPr>
        <p:spPr>
          <a:xfrm>
            <a:off x="1284514" y="205009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pl-PL"/>
          </a:p>
        </p:txBody>
      </p:sp>
      <p:sp>
        <p:nvSpPr>
          <p:cNvPr id="16" name="pole tekstowe 15">
            <a:extLst>
              <a:ext uri="{FF2B5EF4-FFF2-40B4-BE49-F238E27FC236}">
                <a16:creationId xmlns:a16="http://schemas.microsoft.com/office/drawing/2014/main" id="{6D5D6BCA-B01B-5F1D-A360-20C359E26640}"/>
              </a:ext>
            </a:extLst>
          </p:cNvPr>
          <p:cNvSpPr txBox="1"/>
          <p:nvPr/>
        </p:nvSpPr>
        <p:spPr>
          <a:xfrm>
            <a:off x="914245" y="1484288"/>
            <a:ext cx="6443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5400">
                <a:solidFill>
                  <a:srgbClr val="C00000"/>
                </a:solidFill>
                <a:latin typeface="Brush Script MT" panose="03060802040406070304" pitchFamily="66" charset="0"/>
              </a:rPr>
              <a:t>1</a:t>
            </a:r>
          </a:p>
        </p:txBody>
      </p:sp>
      <p:sp>
        <p:nvSpPr>
          <p:cNvPr id="17" name="pole tekstowe 16">
            <a:extLst>
              <a:ext uri="{FF2B5EF4-FFF2-40B4-BE49-F238E27FC236}">
                <a16:creationId xmlns:a16="http://schemas.microsoft.com/office/drawing/2014/main" id="{4841E391-03CB-602D-3856-D59FBF53113A}"/>
              </a:ext>
            </a:extLst>
          </p:cNvPr>
          <p:cNvSpPr txBox="1"/>
          <p:nvPr/>
        </p:nvSpPr>
        <p:spPr>
          <a:xfrm>
            <a:off x="824895" y="2662246"/>
            <a:ext cx="6443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5400">
                <a:solidFill>
                  <a:srgbClr val="C00000"/>
                </a:solidFill>
                <a:latin typeface="Brush Script MT" panose="03060802040406070304" pitchFamily="66" charset="0"/>
              </a:rPr>
              <a:t>2</a:t>
            </a:r>
          </a:p>
        </p:txBody>
      </p:sp>
      <p:sp>
        <p:nvSpPr>
          <p:cNvPr id="19" name="pole tekstowe 18">
            <a:extLst>
              <a:ext uri="{FF2B5EF4-FFF2-40B4-BE49-F238E27FC236}">
                <a16:creationId xmlns:a16="http://schemas.microsoft.com/office/drawing/2014/main" id="{64576C54-793C-94ED-9D05-67C956B2530C}"/>
              </a:ext>
            </a:extLst>
          </p:cNvPr>
          <p:cNvSpPr txBox="1"/>
          <p:nvPr/>
        </p:nvSpPr>
        <p:spPr>
          <a:xfrm>
            <a:off x="824895" y="3814498"/>
            <a:ext cx="6443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5400">
                <a:solidFill>
                  <a:srgbClr val="C00000"/>
                </a:solidFill>
                <a:latin typeface="Brush Script MT" panose="03060802040406070304" pitchFamily="66" charset="0"/>
              </a:rPr>
              <a:t>3</a:t>
            </a:r>
          </a:p>
        </p:txBody>
      </p:sp>
      <p:sp>
        <p:nvSpPr>
          <p:cNvPr id="20" name="pole tekstowe 19">
            <a:extLst>
              <a:ext uri="{FF2B5EF4-FFF2-40B4-BE49-F238E27FC236}">
                <a16:creationId xmlns:a16="http://schemas.microsoft.com/office/drawing/2014/main" id="{9E261518-97FC-1331-064E-BDB688FAFA45}"/>
              </a:ext>
            </a:extLst>
          </p:cNvPr>
          <p:cNvSpPr txBox="1"/>
          <p:nvPr/>
        </p:nvSpPr>
        <p:spPr>
          <a:xfrm>
            <a:off x="824895" y="5033581"/>
            <a:ext cx="6443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5400">
                <a:solidFill>
                  <a:srgbClr val="C00000"/>
                </a:solidFill>
                <a:latin typeface="Brush Script MT" panose="03060802040406070304" pitchFamily="66" charset="0"/>
              </a:rPr>
              <a:t>4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5AF00420-946E-BE28-12C5-82F9A3D6CFA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39802182"/>
              </p:ext>
            </p:extLst>
          </p:nvPr>
        </p:nvGraphicFramePr>
        <p:xfrm>
          <a:off x="5808930" y="2265822"/>
          <a:ext cx="6600174" cy="441402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22" name="pole tekstowe 21">
            <a:extLst>
              <a:ext uri="{FF2B5EF4-FFF2-40B4-BE49-F238E27FC236}">
                <a16:creationId xmlns:a16="http://schemas.microsoft.com/office/drawing/2014/main" id="{A339075A-69D9-E2B8-E211-A7FFDD78ACA3}"/>
              </a:ext>
            </a:extLst>
          </p:cNvPr>
          <p:cNvSpPr txBox="1"/>
          <p:nvPr/>
        </p:nvSpPr>
        <p:spPr>
          <a:xfrm>
            <a:off x="6867866" y="2259650"/>
            <a:ext cx="6443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5400">
                <a:solidFill>
                  <a:srgbClr val="C00000"/>
                </a:solidFill>
                <a:latin typeface="Brush Script MT" panose="03060802040406070304" pitchFamily="66" charset="0"/>
              </a:rPr>
              <a:t>5</a:t>
            </a:r>
          </a:p>
        </p:txBody>
      </p:sp>
      <p:sp>
        <p:nvSpPr>
          <p:cNvPr id="24" name="pole tekstowe 23">
            <a:extLst>
              <a:ext uri="{FF2B5EF4-FFF2-40B4-BE49-F238E27FC236}">
                <a16:creationId xmlns:a16="http://schemas.microsoft.com/office/drawing/2014/main" id="{20B0299A-142D-B147-CD4D-07B0BD53D214}"/>
              </a:ext>
            </a:extLst>
          </p:cNvPr>
          <p:cNvSpPr txBox="1"/>
          <p:nvPr/>
        </p:nvSpPr>
        <p:spPr>
          <a:xfrm>
            <a:off x="6892551" y="3434255"/>
            <a:ext cx="6443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5400">
                <a:solidFill>
                  <a:srgbClr val="C00000"/>
                </a:solidFill>
                <a:latin typeface="Brush Script MT" panose="03060802040406070304" pitchFamily="66" charset="0"/>
              </a:rPr>
              <a:t>6</a:t>
            </a:r>
          </a:p>
        </p:txBody>
      </p:sp>
      <p:sp>
        <p:nvSpPr>
          <p:cNvPr id="6" name="pole tekstowe 5">
            <a:extLst>
              <a:ext uri="{FF2B5EF4-FFF2-40B4-BE49-F238E27FC236}">
                <a16:creationId xmlns:a16="http://schemas.microsoft.com/office/drawing/2014/main" id="{C7E55DD0-4021-FC05-FE7C-689D1405A6EB}"/>
              </a:ext>
            </a:extLst>
          </p:cNvPr>
          <p:cNvSpPr txBox="1"/>
          <p:nvPr/>
        </p:nvSpPr>
        <p:spPr>
          <a:xfrm>
            <a:off x="6865185" y="4608860"/>
            <a:ext cx="6443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5400">
                <a:solidFill>
                  <a:srgbClr val="C00000"/>
                </a:solidFill>
                <a:latin typeface="Brush Script MT" panose="03060802040406070304" pitchFamily="66" charset="0"/>
              </a:rPr>
              <a:t>7</a:t>
            </a:r>
          </a:p>
        </p:txBody>
      </p:sp>
      <p:sp>
        <p:nvSpPr>
          <p:cNvPr id="7" name="pole tekstowe 6">
            <a:extLst>
              <a:ext uri="{FF2B5EF4-FFF2-40B4-BE49-F238E27FC236}">
                <a16:creationId xmlns:a16="http://schemas.microsoft.com/office/drawing/2014/main" id="{CDF27FF6-771E-195C-FF91-4CA6A9ECB73C}"/>
              </a:ext>
            </a:extLst>
          </p:cNvPr>
          <p:cNvSpPr txBox="1"/>
          <p:nvPr/>
        </p:nvSpPr>
        <p:spPr>
          <a:xfrm>
            <a:off x="6865185" y="5783465"/>
            <a:ext cx="6443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5400">
                <a:solidFill>
                  <a:srgbClr val="C00000"/>
                </a:solidFill>
                <a:latin typeface="Brush Script MT" panose="03060802040406070304" pitchFamily="66" charset="0"/>
              </a:rPr>
              <a:t>8</a:t>
            </a:r>
          </a:p>
        </p:txBody>
      </p:sp>
      <p:sp>
        <p:nvSpPr>
          <p:cNvPr id="10" name="Strzałka: zakrzywiona w lewo 9">
            <a:extLst>
              <a:ext uri="{FF2B5EF4-FFF2-40B4-BE49-F238E27FC236}">
                <a16:creationId xmlns:a16="http://schemas.microsoft.com/office/drawing/2014/main" id="{629136CE-AFB9-9EB0-052C-7FC91EDE25F7}"/>
              </a:ext>
            </a:extLst>
          </p:cNvPr>
          <p:cNvSpPr/>
          <p:nvPr/>
        </p:nvSpPr>
        <p:spPr>
          <a:xfrm>
            <a:off x="11565428" y="5131906"/>
            <a:ext cx="388883" cy="1113224"/>
          </a:xfrm>
          <a:prstGeom prst="curvedLeftArrow">
            <a:avLst/>
          </a:prstGeom>
          <a:solidFill>
            <a:srgbClr val="D23015"/>
          </a:solidFill>
          <a:ln>
            <a:solidFill>
              <a:srgbClr val="D2301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>
              <a:solidFill>
                <a:schemeClr val="tx1"/>
              </a:solidFill>
            </a:endParaRPr>
          </a:p>
        </p:txBody>
      </p:sp>
      <p:sp>
        <p:nvSpPr>
          <p:cNvPr id="13" name="Strzałka: zakrzywiona w lewo 12">
            <a:extLst>
              <a:ext uri="{FF2B5EF4-FFF2-40B4-BE49-F238E27FC236}">
                <a16:creationId xmlns:a16="http://schemas.microsoft.com/office/drawing/2014/main" id="{E75D2A94-7EC2-AA33-98BF-71A1AB0112A4}"/>
              </a:ext>
            </a:extLst>
          </p:cNvPr>
          <p:cNvSpPr/>
          <p:nvPr/>
        </p:nvSpPr>
        <p:spPr>
          <a:xfrm rot="10800000">
            <a:off x="6287030" y="5131906"/>
            <a:ext cx="388883" cy="1113224"/>
          </a:xfrm>
          <a:prstGeom prst="curvedLeftArrow">
            <a:avLst/>
          </a:prstGeom>
          <a:solidFill>
            <a:srgbClr val="D23015"/>
          </a:solidFill>
          <a:ln>
            <a:solidFill>
              <a:srgbClr val="D2301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>
              <a:solidFill>
                <a:schemeClr val="tx1"/>
              </a:solidFill>
            </a:endParaRPr>
          </a:p>
        </p:txBody>
      </p:sp>
      <p:pic>
        <p:nvPicPr>
          <p:cNvPr id="37" name="Obraz 36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B2A3C158-DD0D-7D96-37C0-EFDEF00622E2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9497" y="412417"/>
            <a:ext cx="1057275" cy="1000125"/>
          </a:xfrm>
          <a:prstGeom prst="rect">
            <a:avLst/>
          </a:prstGeom>
        </p:spPr>
      </p:pic>
      <p:grpSp>
        <p:nvGrpSpPr>
          <p:cNvPr id="41" name="Grupa 40">
            <a:extLst>
              <a:ext uri="{FF2B5EF4-FFF2-40B4-BE49-F238E27FC236}">
                <a16:creationId xmlns:a16="http://schemas.microsoft.com/office/drawing/2014/main" id="{7238C911-F94C-4659-C0BF-D5E22B36D013}"/>
              </a:ext>
            </a:extLst>
          </p:cNvPr>
          <p:cNvGrpSpPr/>
          <p:nvPr/>
        </p:nvGrpSpPr>
        <p:grpSpPr>
          <a:xfrm>
            <a:off x="-89887" y="6195685"/>
            <a:ext cx="5793793" cy="665077"/>
            <a:chOff x="3841777" y="6009988"/>
            <a:chExt cx="6455516" cy="850272"/>
          </a:xfrm>
        </p:grpSpPr>
        <p:pic>
          <p:nvPicPr>
            <p:cNvPr id="39" name="Obraz 38">
              <a:extLst>
                <a:ext uri="{FF2B5EF4-FFF2-40B4-BE49-F238E27FC236}">
                  <a16:creationId xmlns:a16="http://schemas.microsoft.com/office/drawing/2014/main" id="{88E13DF9-7AA6-8D37-9DC4-5C0CBB9175AE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/>
            <a:stretch>
              <a:fillRect/>
            </a:stretch>
          </p:blipFill>
          <p:spPr>
            <a:xfrm>
              <a:off x="3841777" y="6009988"/>
              <a:ext cx="2336988" cy="793778"/>
            </a:xfrm>
            <a:prstGeom prst="rect">
              <a:avLst/>
            </a:prstGeom>
          </p:spPr>
        </p:pic>
        <p:sp>
          <p:nvSpPr>
            <p:cNvPr id="40" name="pole tekstowe 11">
              <a:extLst>
                <a:ext uri="{FF2B5EF4-FFF2-40B4-BE49-F238E27FC236}">
                  <a16:creationId xmlns:a16="http://schemas.microsoft.com/office/drawing/2014/main" id="{014FB6D6-D615-F29A-29F7-ABC741B1756F}"/>
                </a:ext>
              </a:extLst>
            </p:cNvPr>
            <p:cNvSpPr txBox="1"/>
            <p:nvPr/>
          </p:nvSpPr>
          <p:spPr>
            <a:xfrm>
              <a:off x="6182202" y="6151998"/>
              <a:ext cx="4115091" cy="708262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673312661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A8A14A7-7207-161A-2B7B-8300CB7FA5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EB94E789-D9B0-E52B-F7B4-735E039A2876}"/>
              </a:ext>
            </a:extLst>
          </p:cNvPr>
          <p:cNvSpPr/>
          <p:nvPr/>
        </p:nvSpPr>
        <p:spPr>
          <a:xfrm>
            <a:off x="337458" y="328473"/>
            <a:ext cx="11521816" cy="117375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35F58DAC-0842-9DDA-9B9B-9DE84B58BB9A}"/>
              </a:ext>
            </a:extLst>
          </p:cNvPr>
          <p:cNvSpPr txBox="1">
            <a:spLocks/>
          </p:cNvSpPr>
          <p:nvPr/>
        </p:nvSpPr>
        <p:spPr>
          <a:xfrm>
            <a:off x="1640999" y="464860"/>
            <a:ext cx="9195168" cy="900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28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PPŻ PRZERYWAMY GDY:</a:t>
            </a:r>
          </a:p>
        </p:txBody>
      </p:sp>
      <p:pic>
        <p:nvPicPr>
          <p:cNvPr id="6" name="Obraz 5" descr="Obraz zawierający transport, pojazd, Pojazd lądowy, koło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D7967436-5E41-FA45-C16C-EE66824C3CD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13794" y="1797269"/>
            <a:ext cx="4945480" cy="4945480"/>
          </a:xfrm>
          <a:prstGeom prst="rect">
            <a:avLst/>
          </a:prstGeom>
        </p:spPr>
      </p:pic>
      <p:graphicFrame>
        <p:nvGraphicFramePr>
          <p:cNvPr id="12" name="Diagram 11">
            <a:extLst>
              <a:ext uri="{FF2B5EF4-FFF2-40B4-BE49-F238E27FC236}">
                <a16:creationId xmlns:a16="http://schemas.microsoft.com/office/drawing/2014/main" id="{86BF37EA-1208-16F5-C1EF-E22672B1063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21468809"/>
              </p:ext>
            </p:extLst>
          </p:nvPr>
        </p:nvGraphicFramePr>
        <p:xfrm>
          <a:off x="-241415" y="1508401"/>
          <a:ext cx="7806985" cy="52343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7" name="Obraz 16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5DD3CA3F-78F1-E99F-B903-E7D7F8758FC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08708" y="412417"/>
            <a:ext cx="1057275" cy="1000125"/>
          </a:xfrm>
          <a:prstGeom prst="rect">
            <a:avLst/>
          </a:prstGeom>
        </p:spPr>
      </p:pic>
      <p:grpSp>
        <p:nvGrpSpPr>
          <p:cNvPr id="21" name="Grupa 20">
            <a:extLst>
              <a:ext uri="{FF2B5EF4-FFF2-40B4-BE49-F238E27FC236}">
                <a16:creationId xmlns:a16="http://schemas.microsoft.com/office/drawing/2014/main" id="{DA9FC401-F742-4609-B398-C670292C811F}"/>
              </a:ext>
            </a:extLst>
          </p:cNvPr>
          <p:cNvGrpSpPr/>
          <p:nvPr/>
        </p:nvGrpSpPr>
        <p:grpSpPr>
          <a:xfrm>
            <a:off x="6396718" y="6080425"/>
            <a:ext cx="5793793" cy="665077"/>
            <a:chOff x="3841777" y="6009988"/>
            <a:chExt cx="6455516" cy="850272"/>
          </a:xfrm>
        </p:grpSpPr>
        <p:pic>
          <p:nvPicPr>
            <p:cNvPr id="19" name="Obraz 18">
              <a:extLst>
                <a:ext uri="{FF2B5EF4-FFF2-40B4-BE49-F238E27FC236}">
                  <a16:creationId xmlns:a16="http://schemas.microsoft.com/office/drawing/2014/main" id="{3661D330-2E9F-0F5A-359D-D9DD0BD10219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3841777" y="6009988"/>
              <a:ext cx="2336988" cy="793778"/>
            </a:xfrm>
            <a:prstGeom prst="rect">
              <a:avLst/>
            </a:prstGeom>
          </p:spPr>
        </p:pic>
        <p:sp>
          <p:nvSpPr>
            <p:cNvPr id="20" name="pole tekstowe 11">
              <a:extLst>
                <a:ext uri="{FF2B5EF4-FFF2-40B4-BE49-F238E27FC236}">
                  <a16:creationId xmlns:a16="http://schemas.microsoft.com/office/drawing/2014/main" id="{ED4B5FB8-47E7-FB41-5C77-2B24DBCD7160}"/>
                </a:ext>
              </a:extLst>
            </p:cNvPr>
            <p:cNvSpPr txBox="1"/>
            <p:nvPr/>
          </p:nvSpPr>
          <p:spPr>
            <a:xfrm>
              <a:off x="6182202" y="6151998"/>
              <a:ext cx="4115091" cy="708262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380803783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DBF45E3-8AEB-2C5A-59DA-3B8F9EBF76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B37B6D90-99E4-974F-1171-64990D368018}"/>
              </a:ext>
            </a:extLst>
          </p:cNvPr>
          <p:cNvSpPr/>
          <p:nvPr/>
        </p:nvSpPr>
        <p:spPr>
          <a:xfrm>
            <a:off x="337458" y="328473"/>
            <a:ext cx="11521816" cy="117375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C9785CBC-74C3-FBF7-252F-B5BDAD32BB3C}"/>
              </a:ext>
            </a:extLst>
          </p:cNvPr>
          <p:cNvSpPr txBox="1">
            <a:spLocks/>
          </p:cNvSpPr>
          <p:nvPr/>
        </p:nvSpPr>
        <p:spPr>
          <a:xfrm>
            <a:off x="1640999" y="464860"/>
            <a:ext cx="9205678" cy="900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28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ĆWICZYMY!</a:t>
            </a:r>
          </a:p>
        </p:txBody>
      </p:sp>
      <p:pic>
        <p:nvPicPr>
          <p:cNvPr id="7" name="Obraz 6" descr="Obraz zawierający anime, kreskówka, fikcja, ilustracj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0CE0BDE4-53F2-3CC0-E9A4-6C86F779F04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10943" y="576943"/>
            <a:ext cx="6281057" cy="6281057"/>
          </a:xfrm>
          <a:prstGeom prst="rect">
            <a:avLst/>
          </a:prstGeom>
        </p:spPr>
      </p:pic>
      <p:pic>
        <p:nvPicPr>
          <p:cNvPr id="8" name="Obraz 7" descr="Obraz zawierający rysowanie, clipart, ilustracja, szkic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D64D4B95-3249-E687-33F0-5EA92F991E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7458" y="1502227"/>
            <a:ext cx="4803075" cy="4803075"/>
          </a:xfrm>
          <a:prstGeom prst="rect">
            <a:avLst/>
          </a:prstGeom>
        </p:spPr>
      </p:pic>
      <p:pic>
        <p:nvPicPr>
          <p:cNvPr id="6" name="Obraz 5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C98F5CA8-E973-1FB1-C48A-420D8FC0E73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884" y="412416"/>
            <a:ext cx="1057275" cy="1000125"/>
          </a:xfrm>
          <a:prstGeom prst="rect">
            <a:avLst/>
          </a:prstGeom>
        </p:spPr>
      </p:pic>
      <p:grpSp>
        <p:nvGrpSpPr>
          <p:cNvPr id="12" name="Grupa 11">
            <a:extLst>
              <a:ext uri="{FF2B5EF4-FFF2-40B4-BE49-F238E27FC236}">
                <a16:creationId xmlns:a16="http://schemas.microsoft.com/office/drawing/2014/main" id="{3D1CACB4-0D2C-B459-9AF1-04FF2E023DA8}"/>
              </a:ext>
            </a:extLst>
          </p:cNvPr>
          <p:cNvGrpSpPr/>
          <p:nvPr/>
        </p:nvGrpSpPr>
        <p:grpSpPr>
          <a:xfrm>
            <a:off x="-240" y="6202088"/>
            <a:ext cx="5793793" cy="665077"/>
            <a:chOff x="3841777" y="6009988"/>
            <a:chExt cx="6455516" cy="850272"/>
          </a:xfrm>
        </p:grpSpPr>
        <p:pic>
          <p:nvPicPr>
            <p:cNvPr id="10" name="Obraz 9">
              <a:extLst>
                <a:ext uri="{FF2B5EF4-FFF2-40B4-BE49-F238E27FC236}">
                  <a16:creationId xmlns:a16="http://schemas.microsoft.com/office/drawing/2014/main" id="{C9116DA5-9AC2-1E26-50A3-8713D2402DA7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3841777" y="6009988"/>
              <a:ext cx="2336988" cy="793778"/>
            </a:xfrm>
            <a:prstGeom prst="rect">
              <a:avLst/>
            </a:prstGeom>
          </p:spPr>
        </p:pic>
        <p:sp>
          <p:nvSpPr>
            <p:cNvPr id="11" name="pole tekstowe 11">
              <a:extLst>
                <a:ext uri="{FF2B5EF4-FFF2-40B4-BE49-F238E27FC236}">
                  <a16:creationId xmlns:a16="http://schemas.microsoft.com/office/drawing/2014/main" id="{9813C6F8-90F1-90E7-1FD7-B9A108A51888}"/>
                </a:ext>
              </a:extLst>
            </p:cNvPr>
            <p:cNvSpPr txBox="1"/>
            <p:nvPr/>
          </p:nvSpPr>
          <p:spPr>
            <a:xfrm>
              <a:off x="6182202" y="6151998"/>
              <a:ext cx="4115091" cy="708262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098623264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1F66B9-CEEC-FA0F-CB2C-F8E2906226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1FFEADEA-70C4-A67F-70A2-2C9AB1203EBC}"/>
              </a:ext>
            </a:extLst>
          </p:cNvPr>
          <p:cNvSpPr/>
          <p:nvPr/>
        </p:nvSpPr>
        <p:spPr>
          <a:xfrm>
            <a:off x="337458" y="328473"/>
            <a:ext cx="11521816" cy="117375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9D0113CE-E3CB-98D0-6F6E-8E758D239E70}"/>
              </a:ext>
            </a:extLst>
          </p:cNvPr>
          <p:cNvSpPr txBox="1">
            <a:spLocks/>
          </p:cNvSpPr>
          <p:nvPr/>
        </p:nvSpPr>
        <p:spPr>
          <a:xfrm>
            <a:off x="1640999" y="464860"/>
            <a:ext cx="9342312" cy="900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28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AED</a:t>
            </a:r>
          </a:p>
        </p:txBody>
      </p:sp>
      <p:sp>
        <p:nvSpPr>
          <p:cNvPr id="10" name="Prostokąt 9">
            <a:extLst>
              <a:ext uri="{FF2B5EF4-FFF2-40B4-BE49-F238E27FC236}">
                <a16:creationId xmlns:a16="http://schemas.microsoft.com/office/drawing/2014/main" id="{D868CBFF-0B29-177A-DC8D-E24A56F27818}"/>
              </a:ext>
            </a:extLst>
          </p:cNvPr>
          <p:cNvSpPr/>
          <p:nvPr/>
        </p:nvSpPr>
        <p:spPr>
          <a:xfrm>
            <a:off x="337457" y="2748636"/>
            <a:ext cx="2857687" cy="2942715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5" name="Prostokąt 4">
            <a:extLst>
              <a:ext uri="{FF2B5EF4-FFF2-40B4-BE49-F238E27FC236}">
                <a16:creationId xmlns:a16="http://schemas.microsoft.com/office/drawing/2014/main" id="{177D078F-8D86-1604-E823-E849E8091B51}"/>
              </a:ext>
            </a:extLst>
          </p:cNvPr>
          <p:cNvSpPr/>
          <p:nvPr/>
        </p:nvSpPr>
        <p:spPr>
          <a:xfrm>
            <a:off x="8996856" y="2748636"/>
            <a:ext cx="2857687" cy="2942715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7" name="Prostokąt 6">
            <a:extLst>
              <a:ext uri="{FF2B5EF4-FFF2-40B4-BE49-F238E27FC236}">
                <a16:creationId xmlns:a16="http://schemas.microsoft.com/office/drawing/2014/main" id="{1D6061AC-9AAC-A6FA-0D3E-D0E6B12C8398}"/>
              </a:ext>
            </a:extLst>
          </p:cNvPr>
          <p:cNvSpPr/>
          <p:nvPr/>
        </p:nvSpPr>
        <p:spPr>
          <a:xfrm>
            <a:off x="4667156" y="2748636"/>
            <a:ext cx="2857687" cy="2942715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pic>
        <p:nvPicPr>
          <p:cNvPr id="11" name="Obraz 10" descr="Obraz zawierający szkic, kreskówka, rysowanie, tekst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5140E6EB-41BA-9BB1-B5EE-8AB04881DCC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59536" y="2235261"/>
            <a:ext cx="3456090" cy="3456090"/>
          </a:xfrm>
          <a:prstGeom prst="rect">
            <a:avLst/>
          </a:prstGeom>
        </p:spPr>
      </p:pic>
      <p:pic>
        <p:nvPicPr>
          <p:cNvPr id="14" name="Obraz 13" descr="Obraz zawierający narzędzie, nożyczki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C10E7F05-567B-45BE-F06C-FB6DFDD1361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73782" y="2127998"/>
            <a:ext cx="1831555" cy="1831555"/>
          </a:xfrm>
          <a:prstGeom prst="rect">
            <a:avLst/>
          </a:prstGeom>
        </p:spPr>
      </p:pic>
      <p:pic>
        <p:nvPicPr>
          <p:cNvPr id="16" name="Obraz 15" descr="Obraz zawierający maszynka do golenia, narzędzie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EC74A077-B0C8-0F58-5093-F4E945EC09B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466053">
            <a:off x="8881991" y="4568551"/>
            <a:ext cx="1274817" cy="1274817"/>
          </a:xfrm>
          <a:prstGeom prst="rect">
            <a:avLst/>
          </a:prstGeom>
        </p:spPr>
      </p:pic>
      <p:pic>
        <p:nvPicPr>
          <p:cNvPr id="24" name="Obraz 23" descr="Obraz zawierający kreskówka, dłoń, rękawiczki, sztuk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760A67B5-3FC5-6B66-FD7D-8C4DA3565DA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37033" y="3302798"/>
            <a:ext cx="1589228" cy="1589228"/>
          </a:xfrm>
          <a:prstGeom prst="rect">
            <a:avLst/>
          </a:prstGeom>
        </p:spPr>
      </p:pic>
      <p:pic>
        <p:nvPicPr>
          <p:cNvPr id="23" name="Obraz 22" descr="Obraz zawierający tekst, pismo odręczne, klawiatur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5FC9E926-3DC9-0E60-96B9-8EC74C56062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98143" y="4692743"/>
            <a:ext cx="1290567" cy="1290567"/>
          </a:xfrm>
          <a:prstGeom prst="rect">
            <a:avLst/>
          </a:prstGeom>
        </p:spPr>
      </p:pic>
      <p:pic>
        <p:nvPicPr>
          <p:cNvPr id="21" name="Obraz 20" descr="Obraz zawierający rysowanie, szkic, kreskówka, Karmin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C82D9447-5801-FB5F-A30F-AA6081986B8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94986" y="2491839"/>
            <a:ext cx="2588325" cy="2588325"/>
          </a:xfrm>
          <a:prstGeom prst="rect">
            <a:avLst/>
          </a:prstGeom>
        </p:spPr>
      </p:pic>
      <p:pic>
        <p:nvPicPr>
          <p:cNvPr id="9" name="Obraz 8" descr="Obraz zawierający Grafika, symbol, logo, Czcionk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5D72B295-8663-0DE0-679A-CEB256A64D66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5818" y="4420323"/>
            <a:ext cx="1267510" cy="1268187"/>
          </a:xfrm>
          <a:prstGeom prst="rect">
            <a:avLst/>
          </a:prstGeom>
        </p:spPr>
      </p:pic>
      <p:pic>
        <p:nvPicPr>
          <p:cNvPr id="8" name="Obraz 7" descr="Obraz zawierający Telefon komórkowy, kreskówka, gadżet, ilustracj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0DAD0BFD-C172-03B6-D6DE-6B79E9923CA5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1754" y="2748636"/>
            <a:ext cx="2143390" cy="2143390"/>
          </a:xfrm>
          <a:prstGeom prst="rect">
            <a:avLst/>
          </a:prstGeom>
        </p:spPr>
      </p:pic>
      <p:pic>
        <p:nvPicPr>
          <p:cNvPr id="12" name="Obraz 11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93469C35-B11D-745C-ADFB-4207BE713D70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51077" y="412417"/>
            <a:ext cx="1057275" cy="1000125"/>
          </a:xfrm>
          <a:prstGeom prst="rect">
            <a:avLst/>
          </a:prstGeom>
        </p:spPr>
      </p:pic>
      <p:grpSp>
        <p:nvGrpSpPr>
          <p:cNvPr id="18" name="Grupa 17">
            <a:extLst>
              <a:ext uri="{FF2B5EF4-FFF2-40B4-BE49-F238E27FC236}">
                <a16:creationId xmlns:a16="http://schemas.microsoft.com/office/drawing/2014/main" id="{09C7947F-A20C-CBAF-0D7D-1CB76300C6FD}"/>
              </a:ext>
            </a:extLst>
          </p:cNvPr>
          <p:cNvGrpSpPr/>
          <p:nvPr/>
        </p:nvGrpSpPr>
        <p:grpSpPr>
          <a:xfrm>
            <a:off x="6313474" y="6112441"/>
            <a:ext cx="5793793" cy="665077"/>
            <a:chOff x="3841777" y="6009988"/>
            <a:chExt cx="6455516" cy="850272"/>
          </a:xfrm>
        </p:grpSpPr>
        <p:pic>
          <p:nvPicPr>
            <p:cNvPr id="15" name="Obraz 14">
              <a:extLst>
                <a:ext uri="{FF2B5EF4-FFF2-40B4-BE49-F238E27FC236}">
                  <a16:creationId xmlns:a16="http://schemas.microsoft.com/office/drawing/2014/main" id="{AF8C7E9D-CEF3-22EF-B24F-9A3AC5931B5A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/>
            <a:stretch>
              <a:fillRect/>
            </a:stretch>
          </p:blipFill>
          <p:spPr>
            <a:xfrm>
              <a:off x="3841777" y="6009988"/>
              <a:ext cx="2336988" cy="793778"/>
            </a:xfrm>
            <a:prstGeom prst="rect">
              <a:avLst/>
            </a:prstGeom>
          </p:spPr>
        </p:pic>
        <p:sp>
          <p:nvSpPr>
            <p:cNvPr id="17" name="pole tekstowe 11">
              <a:extLst>
                <a:ext uri="{FF2B5EF4-FFF2-40B4-BE49-F238E27FC236}">
                  <a16:creationId xmlns:a16="http://schemas.microsoft.com/office/drawing/2014/main" id="{DA912094-1BBB-78D7-BE4D-DD0E7F245C4D}"/>
                </a:ext>
              </a:extLst>
            </p:cNvPr>
            <p:cNvSpPr txBox="1"/>
            <p:nvPr/>
          </p:nvSpPr>
          <p:spPr>
            <a:xfrm>
              <a:off x="6182202" y="6151998"/>
              <a:ext cx="4115091" cy="708262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111381362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0643F73-6D49-7234-F52A-E77D02C1FF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89E04657-8B58-5C23-9B38-61F926A2E80C}"/>
              </a:ext>
            </a:extLst>
          </p:cNvPr>
          <p:cNvSpPr/>
          <p:nvPr/>
        </p:nvSpPr>
        <p:spPr>
          <a:xfrm>
            <a:off x="337458" y="328473"/>
            <a:ext cx="11521816" cy="117375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AB06F075-7ECE-0D48-613D-02B032BF0AFE}"/>
              </a:ext>
            </a:extLst>
          </p:cNvPr>
          <p:cNvSpPr txBox="1">
            <a:spLocks/>
          </p:cNvSpPr>
          <p:nvPr/>
        </p:nvSpPr>
        <p:spPr>
          <a:xfrm>
            <a:off x="1640999" y="464860"/>
            <a:ext cx="9342312" cy="900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28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AED</a:t>
            </a:r>
          </a:p>
        </p:txBody>
      </p:sp>
      <p:sp>
        <p:nvSpPr>
          <p:cNvPr id="10" name="Prostokąt 9">
            <a:extLst>
              <a:ext uri="{FF2B5EF4-FFF2-40B4-BE49-F238E27FC236}">
                <a16:creationId xmlns:a16="http://schemas.microsoft.com/office/drawing/2014/main" id="{D8F37ABC-59CD-9CE6-EE01-735714A5BAE1}"/>
              </a:ext>
            </a:extLst>
          </p:cNvPr>
          <p:cNvSpPr/>
          <p:nvPr/>
        </p:nvSpPr>
        <p:spPr>
          <a:xfrm>
            <a:off x="337457" y="2748636"/>
            <a:ext cx="2857687" cy="2942715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5" name="Prostokąt 4">
            <a:extLst>
              <a:ext uri="{FF2B5EF4-FFF2-40B4-BE49-F238E27FC236}">
                <a16:creationId xmlns:a16="http://schemas.microsoft.com/office/drawing/2014/main" id="{93BCBF8E-B3D2-96AE-D543-43405D605B52}"/>
              </a:ext>
            </a:extLst>
          </p:cNvPr>
          <p:cNvSpPr/>
          <p:nvPr/>
        </p:nvSpPr>
        <p:spPr>
          <a:xfrm>
            <a:off x="8996856" y="2748636"/>
            <a:ext cx="2857687" cy="2942715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7" name="Prostokąt 6">
            <a:extLst>
              <a:ext uri="{FF2B5EF4-FFF2-40B4-BE49-F238E27FC236}">
                <a16:creationId xmlns:a16="http://schemas.microsoft.com/office/drawing/2014/main" id="{FEC62D46-D2B0-22E0-600E-085B16B6DC77}"/>
              </a:ext>
            </a:extLst>
          </p:cNvPr>
          <p:cNvSpPr/>
          <p:nvPr/>
        </p:nvSpPr>
        <p:spPr>
          <a:xfrm>
            <a:off x="4667156" y="2748636"/>
            <a:ext cx="2857687" cy="2942715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pic>
        <p:nvPicPr>
          <p:cNvPr id="9" name="Obraz 8" descr="Obraz zawierający kreskówka, ilustracja, anime, Ludzka twarz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5DEF0225-FEE5-A2EF-90FD-7B3C960C37A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307" y="2669627"/>
            <a:ext cx="3237187" cy="3237187"/>
          </a:xfrm>
          <a:prstGeom prst="rect">
            <a:avLst/>
          </a:prstGeom>
        </p:spPr>
      </p:pic>
      <p:pic>
        <p:nvPicPr>
          <p:cNvPr id="13" name="Obraz 12" descr="Obraz zawierający rysowanie, ilustracja, anime, szkic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AB28A095-2BA8-8D17-D82E-90EBA730475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20885" y="2007979"/>
            <a:ext cx="4223810" cy="4223810"/>
          </a:xfrm>
          <a:prstGeom prst="rect">
            <a:avLst/>
          </a:prstGeom>
        </p:spPr>
      </p:pic>
      <p:pic>
        <p:nvPicPr>
          <p:cNvPr id="17" name="Obraz 16" descr="Obraz zawierający clipart, rysowanie, szkic, ilustracj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CF115E2A-5952-2B0D-04F1-D31D0D63BED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01959" y="2938767"/>
            <a:ext cx="2752584" cy="2752584"/>
          </a:xfrm>
          <a:prstGeom prst="rect">
            <a:avLst/>
          </a:prstGeom>
        </p:spPr>
      </p:pic>
      <p:pic>
        <p:nvPicPr>
          <p:cNvPr id="8" name="Obraz 7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63C434F5-C0DF-1CD6-C8A9-96AA688FBF4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3884" y="412417"/>
            <a:ext cx="1057275" cy="1000125"/>
          </a:xfrm>
          <a:prstGeom prst="rect">
            <a:avLst/>
          </a:prstGeom>
        </p:spPr>
      </p:pic>
      <p:grpSp>
        <p:nvGrpSpPr>
          <p:cNvPr id="15" name="Grupa 14">
            <a:extLst>
              <a:ext uri="{FF2B5EF4-FFF2-40B4-BE49-F238E27FC236}">
                <a16:creationId xmlns:a16="http://schemas.microsoft.com/office/drawing/2014/main" id="{3DC15C34-E1D4-998F-A6AE-A272404E979D}"/>
              </a:ext>
            </a:extLst>
          </p:cNvPr>
          <p:cNvGrpSpPr/>
          <p:nvPr/>
        </p:nvGrpSpPr>
        <p:grpSpPr>
          <a:xfrm>
            <a:off x="6204617" y="6106038"/>
            <a:ext cx="5793793" cy="665077"/>
            <a:chOff x="3841777" y="6009988"/>
            <a:chExt cx="6455516" cy="850272"/>
          </a:xfrm>
        </p:grpSpPr>
        <p:pic>
          <p:nvPicPr>
            <p:cNvPr id="12" name="Obraz 11">
              <a:extLst>
                <a:ext uri="{FF2B5EF4-FFF2-40B4-BE49-F238E27FC236}">
                  <a16:creationId xmlns:a16="http://schemas.microsoft.com/office/drawing/2014/main" id="{36B7C5EF-BF5D-B32F-FFC9-C3BE8796A918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3841777" y="6009988"/>
              <a:ext cx="2336988" cy="793778"/>
            </a:xfrm>
            <a:prstGeom prst="rect">
              <a:avLst/>
            </a:prstGeom>
          </p:spPr>
        </p:pic>
        <p:sp>
          <p:nvSpPr>
            <p:cNvPr id="14" name="pole tekstowe 11">
              <a:extLst>
                <a:ext uri="{FF2B5EF4-FFF2-40B4-BE49-F238E27FC236}">
                  <a16:creationId xmlns:a16="http://schemas.microsoft.com/office/drawing/2014/main" id="{9812232B-792B-B23E-7D24-38BCD5E2B782}"/>
                </a:ext>
              </a:extLst>
            </p:cNvPr>
            <p:cNvSpPr txBox="1"/>
            <p:nvPr/>
          </p:nvSpPr>
          <p:spPr>
            <a:xfrm>
              <a:off x="6182202" y="6151998"/>
              <a:ext cx="4115091" cy="708262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970574984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C269913-653D-271A-90E5-AC17FDA53C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9AB35AC0-583A-6270-D1BC-D79F2849B8F4}"/>
              </a:ext>
            </a:extLst>
          </p:cNvPr>
          <p:cNvSpPr/>
          <p:nvPr/>
        </p:nvSpPr>
        <p:spPr>
          <a:xfrm>
            <a:off x="337458" y="328473"/>
            <a:ext cx="11521816" cy="117375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pic>
        <p:nvPicPr>
          <p:cNvPr id="5" name="Obraz 4" descr="Obraz zawierający szkic, rysowanie, sztuka&#10;&#10;Zawartość wygenerowana przez AI może być niepoprawna.">
            <a:extLst>
              <a:ext uri="{FF2B5EF4-FFF2-40B4-BE49-F238E27FC236}">
                <a16:creationId xmlns:a16="http://schemas.microsoft.com/office/drawing/2014/main" id="{F2974955-AAAE-D461-23C5-A05B93F5184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9470" y="1508607"/>
            <a:ext cx="4720108" cy="4700898"/>
          </a:xfrm>
          <a:prstGeom prst="rect">
            <a:avLst/>
          </a:prstGeom>
        </p:spPr>
      </p:pic>
      <p:sp>
        <p:nvSpPr>
          <p:cNvPr id="4" name="Tytuł 1">
            <a:extLst>
              <a:ext uri="{FF2B5EF4-FFF2-40B4-BE49-F238E27FC236}">
                <a16:creationId xmlns:a16="http://schemas.microsoft.com/office/drawing/2014/main" id="{3484DDA5-2F7D-1C8C-0501-4886EB91960B}"/>
              </a:ext>
            </a:extLst>
          </p:cNvPr>
          <p:cNvSpPr txBox="1">
            <a:spLocks/>
          </p:cNvSpPr>
          <p:nvPr/>
        </p:nvSpPr>
        <p:spPr>
          <a:xfrm>
            <a:off x="1640998" y="464860"/>
            <a:ext cx="9069043" cy="900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28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AED - BEZPIECZEŃSTWO</a:t>
            </a:r>
          </a:p>
        </p:txBody>
      </p:sp>
      <p:graphicFrame>
        <p:nvGraphicFramePr>
          <p:cNvPr id="11" name="Diagram 10">
            <a:extLst>
              <a:ext uri="{FF2B5EF4-FFF2-40B4-BE49-F238E27FC236}">
                <a16:creationId xmlns:a16="http://schemas.microsoft.com/office/drawing/2014/main" id="{91DA1364-EC82-35B2-CFD1-0F934D64802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58332449"/>
              </p:ext>
            </p:extLst>
          </p:nvPr>
        </p:nvGraphicFramePr>
        <p:xfrm>
          <a:off x="-696054" y="1508401"/>
          <a:ext cx="7806985" cy="52343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2" name="pole tekstowe 11">
            <a:extLst>
              <a:ext uri="{FF2B5EF4-FFF2-40B4-BE49-F238E27FC236}">
                <a16:creationId xmlns:a16="http://schemas.microsoft.com/office/drawing/2014/main" id="{D518AC14-8725-8EC0-524F-A8355F11F7A4}"/>
              </a:ext>
            </a:extLst>
          </p:cNvPr>
          <p:cNvSpPr txBox="1"/>
          <p:nvPr/>
        </p:nvSpPr>
        <p:spPr>
          <a:xfrm>
            <a:off x="1284514" y="205009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pl-PL"/>
          </a:p>
        </p:txBody>
      </p:sp>
      <p:pic>
        <p:nvPicPr>
          <p:cNvPr id="23" name="Obraz 22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974B40AA-0BCA-7834-B8F3-31343FF41B8A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0287" y="412417"/>
            <a:ext cx="1057275" cy="1000125"/>
          </a:xfrm>
          <a:prstGeom prst="rect">
            <a:avLst/>
          </a:prstGeom>
        </p:spPr>
      </p:pic>
      <p:grpSp>
        <p:nvGrpSpPr>
          <p:cNvPr id="55" name="Grupa 54">
            <a:extLst>
              <a:ext uri="{FF2B5EF4-FFF2-40B4-BE49-F238E27FC236}">
                <a16:creationId xmlns:a16="http://schemas.microsoft.com/office/drawing/2014/main" id="{90DAC423-8C09-F83C-79E7-580414972536}"/>
              </a:ext>
            </a:extLst>
          </p:cNvPr>
          <p:cNvGrpSpPr/>
          <p:nvPr/>
        </p:nvGrpSpPr>
        <p:grpSpPr>
          <a:xfrm>
            <a:off x="6179004" y="6080425"/>
            <a:ext cx="5793793" cy="665077"/>
            <a:chOff x="3841777" y="6009988"/>
            <a:chExt cx="6455516" cy="850272"/>
          </a:xfrm>
        </p:grpSpPr>
        <p:pic>
          <p:nvPicPr>
            <p:cNvPr id="53" name="Obraz 52">
              <a:extLst>
                <a:ext uri="{FF2B5EF4-FFF2-40B4-BE49-F238E27FC236}">
                  <a16:creationId xmlns:a16="http://schemas.microsoft.com/office/drawing/2014/main" id="{27AC755F-F330-01A8-9418-B9364975B664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3841777" y="6009988"/>
              <a:ext cx="2336988" cy="793778"/>
            </a:xfrm>
            <a:prstGeom prst="rect">
              <a:avLst/>
            </a:prstGeom>
          </p:spPr>
        </p:pic>
        <p:sp>
          <p:nvSpPr>
            <p:cNvPr id="54" name="pole tekstowe 11">
              <a:extLst>
                <a:ext uri="{FF2B5EF4-FFF2-40B4-BE49-F238E27FC236}">
                  <a16:creationId xmlns:a16="http://schemas.microsoft.com/office/drawing/2014/main" id="{2247B050-C0BD-C515-7413-043DB04FBA07}"/>
                </a:ext>
              </a:extLst>
            </p:cNvPr>
            <p:cNvSpPr txBox="1"/>
            <p:nvPr/>
          </p:nvSpPr>
          <p:spPr>
            <a:xfrm>
              <a:off x="6182202" y="6151998"/>
              <a:ext cx="4115091" cy="708262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165276670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993EE3-58D7-1BF8-7164-EBEB2EB939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65FFFE0D-9AA9-B977-B287-BCFEF8A294F4}"/>
              </a:ext>
            </a:extLst>
          </p:cNvPr>
          <p:cNvSpPr/>
          <p:nvPr/>
        </p:nvSpPr>
        <p:spPr>
          <a:xfrm>
            <a:off x="337458" y="328473"/>
            <a:ext cx="11521816" cy="117375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A120F669-1142-85EF-30E1-08B92E0E4AF8}"/>
              </a:ext>
            </a:extLst>
          </p:cNvPr>
          <p:cNvSpPr txBox="1">
            <a:spLocks/>
          </p:cNvSpPr>
          <p:nvPr/>
        </p:nvSpPr>
        <p:spPr>
          <a:xfrm>
            <a:off x="1640998" y="464860"/>
            <a:ext cx="9069043" cy="900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28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ŁAŃCUCH PRZEŻYCIA*</a:t>
            </a:r>
          </a:p>
        </p:txBody>
      </p:sp>
      <p:sp>
        <p:nvSpPr>
          <p:cNvPr id="12" name="pole tekstowe 11">
            <a:extLst>
              <a:ext uri="{FF2B5EF4-FFF2-40B4-BE49-F238E27FC236}">
                <a16:creationId xmlns:a16="http://schemas.microsoft.com/office/drawing/2014/main" id="{E73CE628-92BF-FDB8-5453-F764291D67BD}"/>
              </a:ext>
            </a:extLst>
          </p:cNvPr>
          <p:cNvSpPr txBox="1"/>
          <p:nvPr/>
        </p:nvSpPr>
        <p:spPr>
          <a:xfrm>
            <a:off x="1284514" y="205009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pl-PL"/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512E6515-3A26-01C0-4661-D8855815975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11553018"/>
              </p:ext>
            </p:extLst>
          </p:nvPr>
        </p:nvGraphicFramePr>
        <p:xfrm>
          <a:off x="325452" y="1694741"/>
          <a:ext cx="11351172" cy="43302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8" name="Obraz 7" descr="Obraz zawierający ilustracja, kreskówka, szkic, rysowanie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455C91EC-D066-2E4E-E293-7CEA64CC8D4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300" y="2522269"/>
            <a:ext cx="2308126" cy="2308126"/>
          </a:xfrm>
          <a:prstGeom prst="rect">
            <a:avLst/>
          </a:prstGeom>
        </p:spPr>
      </p:pic>
      <p:pic>
        <p:nvPicPr>
          <p:cNvPr id="10" name="Obraz 9" descr="Obraz zawierający rysowanie, clipart, ilustracja, szkic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6FCDF912-600F-D96D-2E55-7C9EFA3C5D63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81015" y="2811522"/>
            <a:ext cx="2198140" cy="2198140"/>
          </a:xfrm>
          <a:prstGeom prst="rect">
            <a:avLst/>
          </a:prstGeom>
        </p:spPr>
      </p:pic>
      <p:pic>
        <p:nvPicPr>
          <p:cNvPr id="14" name="Obraz 13" descr="Obraz zawierający rysowanie, ilustracja, anime, szkic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00DD6564-CCF2-BE7E-D0F3-1A3C86BDFE32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11744" y="2649104"/>
            <a:ext cx="2531890" cy="2531890"/>
          </a:xfrm>
          <a:prstGeom prst="rect">
            <a:avLst/>
          </a:prstGeom>
        </p:spPr>
      </p:pic>
      <p:pic>
        <p:nvPicPr>
          <p:cNvPr id="15" name="Obraz 14" descr="Obraz zawierający transport, pojazd, Pojazd lądowy, koło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CD8A92DA-D3EA-DB1B-8E48-1F9C8627545A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63327" y="2774783"/>
            <a:ext cx="2703221" cy="2703221"/>
          </a:xfrm>
          <a:prstGeom prst="rect">
            <a:avLst/>
          </a:prstGeom>
        </p:spPr>
      </p:pic>
      <p:sp>
        <p:nvSpPr>
          <p:cNvPr id="6" name="Tytuł 1">
            <a:extLst>
              <a:ext uri="{FF2B5EF4-FFF2-40B4-BE49-F238E27FC236}">
                <a16:creationId xmlns:a16="http://schemas.microsoft.com/office/drawing/2014/main" id="{24719270-1F45-6810-887C-1B0D25E45DC3}"/>
              </a:ext>
            </a:extLst>
          </p:cNvPr>
          <p:cNvSpPr txBox="1">
            <a:spLocks/>
          </p:cNvSpPr>
          <p:nvPr/>
        </p:nvSpPr>
        <p:spPr>
          <a:xfrm>
            <a:off x="10406296" y="6192018"/>
            <a:ext cx="1684815" cy="402243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</a:pPr>
            <a:r>
              <a:rPr lang="pl-PL" sz="2000" b="1">
                <a:solidFill>
                  <a:srgbClr val="D23015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*ERC</a:t>
            </a:r>
          </a:p>
        </p:txBody>
      </p:sp>
      <p:pic>
        <p:nvPicPr>
          <p:cNvPr id="21" name="Obraz 20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0CCDE721-8FF5-541C-C001-F64E1208722A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38270" y="412416"/>
            <a:ext cx="1057275" cy="1000125"/>
          </a:xfrm>
          <a:prstGeom prst="rect">
            <a:avLst/>
          </a:prstGeom>
        </p:spPr>
      </p:pic>
      <p:grpSp>
        <p:nvGrpSpPr>
          <p:cNvPr id="25" name="Grupa 24">
            <a:extLst>
              <a:ext uri="{FF2B5EF4-FFF2-40B4-BE49-F238E27FC236}">
                <a16:creationId xmlns:a16="http://schemas.microsoft.com/office/drawing/2014/main" id="{9D61B28F-FC9E-6736-63C1-48293FE7022F}"/>
              </a:ext>
            </a:extLst>
          </p:cNvPr>
          <p:cNvGrpSpPr/>
          <p:nvPr/>
        </p:nvGrpSpPr>
        <p:grpSpPr>
          <a:xfrm>
            <a:off x="153441" y="6061215"/>
            <a:ext cx="5793793" cy="665077"/>
            <a:chOff x="3841777" y="6009988"/>
            <a:chExt cx="6455516" cy="850272"/>
          </a:xfrm>
        </p:grpSpPr>
        <p:pic>
          <p:nvPicPr>
            <p:cNvPr id="23" name="Obraz 22">
              <a:extLst>
                <a:ext uri="{FF2B5EF4-FFF2-40B4-BE49-F238E27FC236}">
                  <a16:creationId xmlns:a16="http://schemas.microsoft.com/office/drawing/2014/main" id="{EA2A6CE1-54A8-BA94-FA7A-A12214DFE192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/>
            <a:stretch>
              <a:fillRect/>
            </a:stretch>
          </p:blipFill>
          <p:spPr>
            <a:xfrm>
              <a:off x="3841777" y="6009988"/>
              <a:ext cx="2336988" cy="793778"/>
            </a:xfrm>
            <a:prstGeom prst="rect">
              <a:avLst/>
            </a:prstGeom>
          </p:spPr>
        </p:pic>
        <p:sp>
          <p:nvSpPr>
            <p:cNvPr id="24" name="pole tekstowe 11">
              <a:extLst>
                <a:ext uri="{FF2B5EF4-FFF2-40B4-BE49-F238E27FC236}">
                  <a16:creationId xmlns:a16="http://schemas.microsoft.com/office/drawing/2014/main" id="{4428DEC5-F01D-A07B-C7B1-74FFE655701C}"/>
                </a:ext>
              </a:extLst>
            </p:cNvPr>
            <p:cNvSpPr txBox="1"/>
            <p:nvPr/>
          </p:nvSpPr>
          <p:spPr>
            <a:xfrm>
              <a:off x="6182202" y="6151998"/>
              <a:ext cx="4115091" cy="708262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311364523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10D40C0-39DD-C878-A316-1FE0031815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E0E955D2-960D-111E-A992-027A4277A9B1}"/>
              </a:ext>
            </a:extLst>
          </p:cNvPr>
          <p:cNvSpPr/>
          <p:nvPr/>
        </p:nvSpPr>
        <p:spPr>
          <a:xfrm>
            <a:off x="337458" y="328473"/>
            <a:ext cx="11521816" cy="117375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0DB051E4-4970-542C-894E-CED891F983CC}"/>
              </a:ext>
            </a:extLst>
          </p:cNvPr>
          <p:cNvSpPr txBox="1">
            <a:spLocks/>
          </p:cNvSpPr>
          <p:nvPr/>
        </p:nvSpPr>
        <p:spPr>
          <a:xfrm>
            <a:off x="1640998" y="464860"/>
            <a:ext cx="9069043" cy="900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28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SZANSE NA PRZEŻYCIE*</a:t>
            </a:r>
          </a:p>
        </p:txBody>
      </p:sp>
      <p:sp>
        <p:nvSpPr>
          <p:cNvPr id="12" name="pole tekstowe 11">
            <a:extLst>
              <a:ext uri="{FF2B5EF4-FFF2-40B4-BE49-F238E27FC236}">
                <a16:creationId xmlns:a16="http://schemas.microsoft.com/office/drawing/2014/main" id="{E0CABDBB-8D94-ACCD-22E3-F33E87331E14}"/>
              </a:ext>
            </a:extLst>
          </p:cNvPr>
          <p:cNvSpPr txBox="1"/>
          <p:nvPr/>
        </p:nvSpPr>
        <p:spPr>
          <a:xfrm>
            <a:off x="1284514" y="205009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pl-PL"/>
          </a:p>
        </p:txBody>
      </p:sp>
      <p:sp>
        <p:nvSpPr>
          <p:cNvPr id="6" name="Tytuł 1">
            <a:extLst>
              <a:ext uri="{FF2B5EF4-FFF2-40B4-BE49-F238E27FC236}">
                <a16:creationId xmlns:a16="http://schemas.microsoft.com/office/drawing/2014/main" id="{23CAF7EF-EFF1-18B0-168D-9269527E6C9A}"/>
              </a:ext>
            </a:extLst>
          </p:cNvPr>
          <p:cNvSpPr txBox="1">
            <a:spLocks/>
          </p:cNvSpPr>
          <p:nvPr/>
        </p:nvSpPr>
        <p:spPr>
          <a:xfrm>
            <a:off x="10551002" y="1099984"/>
            <a:ext cx="1684815" cy="402243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</a:pPr>
            <a:r>
              <a:rPr lang="pl-PL" sz="20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*ERC</a:t>
            </a:r>
          </a:p>
        </p:txBody>
      </p:sp>
      <p:graphicFrame>
        <p:nvGraphicFramePr>
          <p:cNvPr id="7" name="Wykres 6">
            <a:extLst>
              <a:ext uri="{FF2B5EF4-FFF2-40B4-BE49-F238E27FC236}">
                <a16:creationId xmlns:a16="http://schemas.microsoft.com/office/drawing/2014/main" id="{CFBC56D9-296F-42CD-D607-8D440729E61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44561242"/>
              </p:ext>
            </p:extLst>
          </p:nvPr>
        </p:nvGraphicFramePr>
        <p:xfrm>
          <a:off x="816428" y="2137351"/>
          <a:ext cx="10559144" cy="411105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pic>
        <p:nvPicPr>
          <p:cNvPr id="8" name="Obraz 7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0B77BC65-E301-0939-677E-58BC6A026BA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850" y="463643"/>
            <a:ext cx="1057275" cy="1000125"/>
          </a:xfrm>
          <a:prstGeom prst="rect">
            <a:avLst/>
          </a:prstGeom>
        </p:spPr>
      </p:pic>
      <p:grpSp>
        <p:nvGrpSpPr>
          <p:cNvPr id="13" name="Grupa 12">
            <a:extLst>
              <a:ext uri="{FF2B5EF4-FFF2-40B4-BE49-F238E27FC236}">
                <a16:creationId xmlns:a16="http://schemas.microsoft.com/office/drawing/2014/main" id="{AADC7AD1-DC33-7058-E2C9-5F599B613922}"/>
              </a:ext>
            </a:extLst>
          </p:cNvPr>
          <p:cNvGrpSpPr/>
          <p:nvPr/>
        </p:nvGrpSpPr>
        <p:grpSpPr>
          <a:xfrm>
            <a:off x="6300668" y="6118845"/>
            <a:ext cx="5793793" cy="665077"/>
            <a:chOff x="3841777" y="6009988"/>
            <a:chExt cx="6455516" cy="850272"/>
          </a:xfrm>
        </p:grpSpPr>
        <p:pic>
          <p:nvPicPr>
            <p:cNvPr id="10" name="Obraz 9">
              <a:extLst>
                <a:ext uri="{FF2B5EF4-FFF2-40B4-BE49-F238E27FC236}">
                  <a16:creationId xmlns:a16="http://schemas.microsoft.com/office/drawing/2014/main" id="{5E5CA7D4-FF90-6856-AA53-477D467847D8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3841777" y="6009988"/>
              <a:ext cx="2336988" cy="793778"/>
            </a:xfrm>
            <a:prstGeom prst="rect">
              <a:avLst/>
            </a:prstGeom>
          </p:spPr>
        </p:pic>
        <p:sp>
          <p:nvSpPr>
            <p:cNvPr id="11" name="pole tekstowe 11">
              <a:extLst>
                <a:ext uri="{FF2B5EF4-FFF2-40B4-BE49-F238E27FC236}">
                  <a16:creationId xmlns:a16="http://schemas.microsoft.com/office/drawing/2014/main" id="{20A86A59-318F-8AF9-45CC-5C861D2F983F}"/>
                </a:ext>
              </a:extLst>
            </p:cNvPr>
            <p:cNvSpPr txBox="1"/>
            <p:nvPr/>
          </p:nvSpPr>
          <p:spPr>
            <a:xfrm>
              <a:off x="6182202" y="6151998"/>
              <a:ext cx="4115091" cy="708262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833279912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14832D-71FC-4B29-E776-B44A35FE4A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777AA0A2-67E6-7629-0D99-4102234FD13F}"/>
              </a:ext>
            </a:extLst>
          </p:cNvPr>
          <p:cNvSpPr/>
          <p:nvPr/>
        </p:nvSpPr>
        <p:spPr>
          <a:xfrm>
            <a:off x="337458" y="328473"/>
            <a:ext cx="11521816" cy="117375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C0AE56B3-EE12-B7C4-0D42-7B8EC1F8F738}"/>
              </a:ext>
            </a:extLst>
          </p:cNvPr>
          <p:cNvSpPr txBox="1">
            <a:spLocks/>
          </p:cNvSpPr>
          <p:nvPr/>
        </p:nvSpPr>
        <p:spPr>
          <a:xfrm>
            <a:off x="1640999" y="464860"/>
            <a:ext cx="9205678" cy="900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28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ĆWICZYMY!</a:t>
            </a:r>
          </a:p>
        </p:txBody>
      </p:sp>
      <p:pic>
        <p:nvPicPr>
          <p:cNvPr id="5" name="Obraz 4" descr="Obraz zawierający rysowanie, ilustracja, anime, szkic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FD2BBFFB-B674-C8B2-3D21-3A2C5C32E08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85727" y="95606"/>
            <a:ext cx="6906273" cy="6906273"/>
          </a:xfrm>
          <a:prstGeom prst="rect">
            <a:avLst/>
          </a:prstGeom>
        </p:spPr>
      </p:pic>
      <p:pic>
        <p:nvPicPr>
          <p:cNvPr id="9" name="Obraz 8" descr="Obraz zawierający Telefon komórkowy, kreskówka, gadżet, ilustracj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569BF157-2CF4-4D81-6EA4-DB8DDE9F5DA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64350" y="1502227"/>
            <a:ext cx="3422274" cy="3422274"/>
          </a:xfrm>
          <a:prstGeom prst="rect">
            <a:avLst/>
          </a:prstGeom>
        </p:spPr>
      </p:pic>
      <p:pic>
        <p:nvPicPr>
          <p:cNvPr id="10" name="Obraz 9" descr="Obraz zawierający Grafika, symbol, logo, Czcionk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807701CE-2EB0-5F01-15CF-64C034EF7C2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630" y="4215881"/>
            <a:ext cx="1384156" cy="1404369"/>
          </a:xfrm>
          <a:prstGeom prst="rect">
            <a:avLst/>
          </a:prstGeom>
        </p:spPr>
      </p:pic>
      <p:pic>
        <p:nvPicPr>
          <p:cNvPr id="8" name="Obraz 7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9A814298-AF0F-9DFB-9DF5-5FF1E59FF31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4674" y="412417"/>
            <a:ext cx="1057275" cy="1000125"/>
          </a:xfrm>
          <a:prstGeom prst="rect">
            <a:avLst/>
          </a:prstGeom>
        </p:spPr>
      </p:pic>
      <p:grpSp>
        <p:nvGrpSpPr>
          <p:cNvPr id="14" name="Grupa 13">
            <a:extLst>
              <a:ext uri="{FF2B5EF4-FFF2-40B4-BE49-F238E27FC236}">
                <a16:creationId xmlns:a16="http://schemas.microsoft.com/office/drawing/2014/main" id="{70F7E113-3366-0AEF-9BD7-4599C473554B}"/>
              </a:ext>
            </a:extLst>
          </p:cNvPr>
          <p:cNvGrpSpPr/>
          <p:nvPr/>
        </p:nvGrpSpPr>
        <p:grpSpPr>
          <a:xfrm>
            <a:off x="76601" y="6035601"/>
            <a:ext cx="5793793" cy="665077"/>
            <a:chOff x="3841777" y="6009988"/>
            <a:chExt cx="6455516" cy="850272"/>
          </a:xfrm>
        </p:grpSpPr>
        <p:pic>
          <p:nvPicPr>
            <p:cNvPr id="12" name="Obraz 11">
              <a:extLst>
                <a:ext uri="{FF2B5EF4-FFF2-40B4-BE49-F238E27FC236}">
                  <a16:creationId xmlns:a16="http://schemas.microsoft.com/office/drawing/2014/main" id="{FD5CC197-09C9-EF05-D9CC-46FED16F4639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3841777" y="6009988"/>
              <a:ext cx="2336988" cy="793778"/>
            </a:xfrm>
            <a:prstGeom prst="rect">
              <a:avLst/>
            </a:prstGeom>
          </p:spPr>
        </p:pic>
        <p:sp>
          <p:nvSpPr>
            <p:cNvPr id="13" name="pole tekstowe 11">
              <a:extLst>
                <a:ext uri="{FF2B5EF4-FFF2-40B4-BE49-F238E27FC236}">
                  <a16:creationId xmlns:a16="http://schemas.microsoft.com/office/drawing/2014/main" id="{93878921-A484-7C87-8A7F-04CCD0885F65}"/>
                </a:ext>
              </a:extLst>
            </p:cNvPr>
            <p:cNvSpPr txBox="1"/>
            <p:nvPr/>
          </p:nvSpPr>
          <p:spPr>
            <a:xfrm>
              <a:off x="6182202" y="6151998"/>
              <a:ext cx="4115091" cy="708262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80246882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D23FFC1-FE97-33F9-EF8C-8D1A7F306E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1F2256D1-B8F1-7016-55EE-09BF7178C21C}"/>
              </a:ext>
            </a:extLst>
          </p:cNvPr>
          <p:cNvSpPr/>
          <p:nvPr/>
        </p:nvSpPr>
        <p:spPr>
          <a:xfrm>
            <a:off x="6095999" y="328472"/>
            <a:ext cx="5782323" cy="6214369"/>
          </a:xfrm>
          <a:prstGeom prst="rect">
            <a:avLst/>
          </a:prstGeom>
          <a:solidFill>
            <a:srgbClr val="E41F13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64E4B36A-8B91-BB18-96A0-8CE151A581C1}"/>
              </a:ext>
            </a:extLst>
          </p:cNvPr>
          <p:cNvSpPr txBox="1">
            <a:spLocks/>
          </p:cNvSpPr>
          <p:nvPr/>
        </p:nvSpPr>
        <p:spPr>
          <a:xfrm>
            <a:off x="6249402" y="4357783"/>
            <a:ext cx="5475515" cy="158528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</a:pPr>
            <a:r>
              <a:rPr lang="pl-PL" sz="36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APTECZKA</a:t>
            </a:r>
          </a:p>
        </p:txBody>
      </p:sp>
      <p:cxnSp>
        <p:nvCxnSpPr>
          <p:cNvPr id="7" name="Łącznik prosty 6">
            <a:extLst>
              <a:ext uri="{FF2B5EF4-FFF2-40B4-BE49-F238E27FC236}">
                <a16:creationId xmlns:a16="http://schemas.microsoft.com/office/drawing/2014/main" id="{3968CB96-669F-DF07-8981-AA9BB50FD341}"/>
              </a:ext>
            </a:extLst>
          </p:cNvPr>
          <p:cNvCxnSpPr>
            <a:cxnSpLocks/>
          </p:cNvCxnSpPr>
          <p:nvPr/>
        </p:nvCxnSpPr>
        <p:spPr>
          <a:xfrm>
            <a:off x="6747979" y="5689205"/>
            <a:ext cx="4478362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Obraz 4" descr="Obraz zawierający zestaw pierwszej pomocy, tekst, czerwony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4874E008-A7DA-E808-7AB4-9FF2D657ADC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065804"/>
            <a:ext cx="6074649" cy="8592691"/>
          </a:xfrm>
          <a:prstGeom prst="rect">
            <a:avLst/>
          </a:prstGeom>
        </p:spPr>
      </p:pic>
      <p:pic>
        <p:nvPicPr>
          <p:cNvPr id="8" name="Obraz 7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5F7284C3-5D2D-F0C6-C443-40B2ECF5569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40556" y="1622653"/>
            <a:ext cx="2485224" cy="2351234"/>
          </a:xfrm>
          <a:prstGeom prst="rect">
            <a:avLst/>
          </a:prstGeom>
        </p:spPr>
      </p:pic>
      <p:grpSp>
        <p:nvGrpSpPr>
          <p:cNvPr id="12" name="Grupa 11">
            <a:extLst>
              <a:ext uri="{FF2B5EF4-FFF2-40B4-BE49-F238E27FC236}">
                <a16:creationId xmlns:a16="http://schemas.microsoft.com/office/drawing/2014/main" id="{7E72D4B0-316F-67E0-6594-80D5FCA71279}"/>
              </a:ext>
            </a:extLst>
          </p:cNvPr>
          <p:cNvGrpSpPr/>
          <p:nvPr/>
        </p:nvGrpSpPr>
        <p:grpSpPr>
          <a:xfrm>
            <a:off x="-240" y="5939551"/>
            <a:ext cx="5793793" cy="665077"/>
            <a:chOff x="3841777" y="6009988"/>
            <a:chExt cx="6455516" cy="850272"/>
          </a:xfrm>
        </p:grpSpPr>
        <p:pic>
          <p:nvPicPr>
            <p:cNvPr id="10" name="Obraz 9">
              <a:extLst>
                <a:ext uri="{FF2B5EF4-FFF2-40B4-BE49-F238E27FC236}">
                  <a16:creationId xmlns:a16="http://schemas.microsoft.com/office/drawing/2014/main" id="{FBFB4453-D476-E9F7-372C-79C272E74BA7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3841777" y="6009988"/>
              <a:ext cx="2336988" cy="793778"/>
            </a:xfrm>
            <a:prstGeom prst="rect">
              <a:avLst/>
            </a:prstGeom>
          </p:spPr>
        </p:pic>
        <p:sp>
          <p:nvSpPr>
            <p:cNvPr id="11" name="pole tekstowe 11">
              <a:extLst>
                <a:ext uri="{FF2B5EF4-FFF2-40B4-BE49-F238E27FC236}">
                  <a16:creationId xmlns:a16="http://schemas.microsoft.com/office/drawing/2014/main" id="{06BE9241-7E62-7A7A-B86B-6C1700E3DAEF}"/>
                </a:ext>
              </a:extLst>
            </p:cNvPr>
            <p:cNvSpPr txBox="1"/>
            <p:nvPr/>
          </p:nvSpPr>
          <p:spPr>
            <a:xfrm>
              <a:off x="6182202" y="6151998"/>
              <a:ext cx="4115091" cy="708262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884424368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23D6BF-8A8F-83A7-619B-BC3BEB980E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5F103D0B-8BB5-AFEA-972B-F8605E3192B6}"/>
              </a:ext>
            </a:extLst>
          </p:cNvPr>
          <p:cNvSpPr/>
          <p:nvPr/>
        </p:nvSpPr>
        <p:spPr>
          <a:xfrm>
            <a:off x="337458" y="328473"/>
            <a:ext cx="11521816" cy="117375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AF47EE0E-F47C-592D-3A13-556B882D285D}"/>
              </a:ext>
            </a:extLst>
          </p:cNvPr>
          <p:cNvSpPr txBox="1">
            <a:spLocks/>
          </p:cNvSpPr>
          <p:nvPr/>
        </p:nvSpPr>
        <p:spPr>
          <a:xfrm>
            <a:off x="1640999" y="464860"/>
            <a:ext cx="9342312" cy="900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28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WYPOSAŻENIE – ZABEZPIECZENIE RATOWNIKA</a:t>
            </a:r>
          </a:p>
        </p:txBody>
      </p:sp>
      <p:sp>
        <p:nvSpPr>
          <p:cNvPr id="10" name="Prostokąt 9">
            <a:extLst>
              <a:ext uri="{FF2B5EF4-FFF2-40B4-BE49-F238E27FC236}">
                <a16:creationId xmlns:a16="http://schemas.microsoft.com/office/drawing/2014/main" id="{A7E58FCD-BA92-0B68-BC58-4394A8325582}"/>
              </a:ext>
            </a:extLst>
          </p:cNvPr>
          <p:cNvSpPr/>
          <p:nvPr/>
        </p:nvSpPr>
        <p:spPr>
          <a:xfrm>
            <a:off x="337457" y="2748636"/>
            <a:ext cx="2857687" cy="2942715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5" name="Prostokąt 4">
            <a:extLst>
              <a:ext uri="{FF2B5EF4-FFF2-40B4-BE49-F238E27FC236}">
                <a16:creationId xmlns:a16="http://schemas.microsoft.com/office/drawing/2014/main" id="{69B0FD27-7586-804A-8444-B956BBA93972}"/>
              </a:ext>
            </a:extLst>
          </p:cNvPr>
          <p:cNvSpPr/>
          <p:nvPr/>
        </p:nvSpPr>
        <p:spPr>
          <a:xfrm>
            <a:off x="8996856" y="2748636"/>
            <a:ext cx="2857687" cy="2942715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7" name="Prostokąt 6">
            <a:extLst>
              <a:ext uri="{FF2B5EF4-FFF2-40B4-BE49-F238E27FC236}">
                <a16:creationId xmlns:a16="http://schemas.microsoft.com/office/drawing/2014/main" id="{930E9574-2D21-8355-4B1F-1BC9FA770179}"/>
              </a:ext>
            </a:extLst>
          </p:cNvPr>
          <p:cNvSpPr/>
          <p:nvPr/>
        </p:nvSpPr>
        <p:spPr>
          <a:xfrm>
            <a:off x="4667156" y="2748636"/>
            <a:ext cx="2857687" cy="2942715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pic>
        <p:nvPicPr>
          <p:cNvPr id="6" name="Obraz 5" descr="Obraz zawierający kreskówka, dłoń, rękawiczki, sztuk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7D24B8A1-F58D-31A8-00AA-9645FC58790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5278" y="2598971"/>
            <a:ext cx="3242043" cy="3242043"/>
          </a:xfrm>
          <a:prstGeom prst="rect">
            <a:avLst/>
          </a:prstGeom>
        </p:spPr>
      </p:pic>
      <p:pic>
        <p:nvPicPr>
          <p:cNvPr id="8" name="Obraz 7" descr="Obraz zawierający rysowanie, szkic, kreskówka, Karmin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5A1C450E-D655-B8DF-424F-48BFA3D8F50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62512" y="3333728"/>
            <a:ext cx="2942715" cy="2942715"/>
          </a:xfrm>
          <a:prstGeom prst="rect">
            <a:avLst/>
          </a:prstGeom>
        </p:spPr>
      </p:pic>
      <p:pic>
        <p:nvPicPr>
          <p:cNvPr id="12" name="Obraz 11" descr="Obraz zawierający tekst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5EECA1B9-C9D8-4880-DD80-7EFE1791F7E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69302" y="1638616"/>
            <a:ext cx="2662718" cy="3766457"/>
          </a:xfrm>
          <a:prstGeom prst="rect">
            <a:avLst/>
          </a:prstGeom>
        </p:spPr>
      </p:pic>
      <p:sp>
        <p:nvSpPr>
          <p:cNvPr id="16" name="Tytuł 1">
            <a:extLst>
              <a:ext uri="{FF2B5EF4-FFF2-40B4-BE49-F238E27FC236}">
                <a16:creationId xmlns:a16="http://schemas.microsoft.com/office/drawing/2014/main" id="{85B98CC9-DA69-A38F-7862-9716A3ADAB31}"/>
              </a:ext>
            </a:extLst>
          </p:cNvPr>
          <p:cNvSpPr txBox="1">
            <a:spLocks/>
          </p:cNvSpPr>
          <p:nvPr/>
        </p:nvSpPr>
        <p:spPr>
          <a:xfrm>
            <a:off x="8240894" y="2748636"/>
            <a:ext cx="892628" cy="80010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6000" b="1">
                <a:solidFill>
                  <a:srgbClr val="D23015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*</a:t>
            </a:r>
          </a:p>
        </p:txBody>
      </p:sp>
      <p:pic>
        <p:nvPicPr>
          <p:cNvPr id="19" name="Obraz 18" descr="Obraz zawierający Sztuka dziecięca, sztuk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C6745E06-32EE-11A1-B589-0745A02B41C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2020" y="1789320"/>
            <a:ext cx="5189296" cy="5189296"/>
          </a:xfrm>
          <a:prstGeom prst="rect">
            <a:avLst/>
          </a:prstGeom>
        </p:spPr>
      </p:pic>
      <p:pic>
        <p:nvPicPr>
          <p:cNvPr id="11" name="Obraz 10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92F5A744-A44C-2100-DD1D-9EB3CB7A11B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2657" y="412417"/>
            <a:ext cx="1057275" cy="1000125"/>
          </a:xfrm>
          <a:prstGeom prst="rect">
            <a:avLst/>
          </a:prstGeom>
        </p:spPr>
      </p:pic>
      <p:grpSp>
        <p:nvGrpSpPr>
          <p:cNvPr id="17" name="Grupa 16">
            <a:extLst>
              <a:ext uri="{FF2B5EF4-FFF2-40B4-BE49-F238E27FC236}">
                <a16:creationId xmlns:a16="http://schemas.microsoft.com/office/drawing/2014/main" id="{31A82BDD-D143-410E-350E-6C3B9A8CB8A4}"/>
              </a:ext>
            </a:extLst>
          </p:cNvPr>
          <p:cNvGrpSpPr/>
          <p:nvPr/>
        </p:nvGrpSpPr>
        <p:grpSpPr>
          <a:xfrm>
            <a:off x="6313474" y="6106038"/>
            <a:ext cx="5793793" cy="665077"/>
            <a:chOff x="3841777" y="6009988"/>
            <a:chExt cx="6455516" cy="850272"/>
          </a:xfrm>
        </p:grpSpPr>
        <p:pic>
          <p:nvPicPr>
            <p:cNvPr id="14" name="Obraz 13">
              <a:extLst>
                <a:ext uri="{FF2B5EF4-FFF2-40B4-BE49-F238E27FC236}">
                  <a16:creationId xmlns:a16="http://schemas.microsoft.com/office/drawing/2014/main" id="{1FB76822-DE85-77F9-D9F6-6ABC4171D823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3841777" y="6009988"/>
              <a:ext cx="2336988" cy="793778"/>
            </a:xfrm>
            <a:prstGeom prst="rect">
              <a:avLst/>
            </a:prstGeom>
          </p:spPr>
        </p:pic>
        <p:sp>
          <p:nvSpPr>
            <p:cNvPr id="15" name="pole tekstowe 11">
              <a:extLst>
                <a:ext uri="{FF2B5EF4-FFF2-40B4-BE49-F238E27FC236}">
                  <a16:creationId xmlns:a16="http://schemas.microsoft.com/office/drawing/2014/main" id="{065BCFE7-80AD-4E7A-FA01-4D65E96D642C}"/>
                </a:ext>
              </a:extLst>
            </p:cNvPr>
            <p:cNvSpPr txBox="1"/>
            <p:nvPr/>
          </p:nvSpPr>
          <p:spPr>
            <a:xfrm>
              <a:off x="6182202" y="6151998"/>
              <a:ext cx="4115091" cy="708262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83176626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10FD22-AD48-E7E1-50B7-A81D6AEF20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ED72BC40-82A3-CCE6-99A4-EAD01EB4E4AC}"/>
              </a:ext>
            </a:extLst>
          </p:cNvPr>
          <p:cNvSpPr/>
          <p:nvPr/>
        </p:nvSpPr>
        <p:spPr>
          <a:xfrm>
            <a:off x="337458" y="328473"/>
            <a:ext cx="11521816" cy="117375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73D8E6B4-8072-37E2-2DA1-B4AD02FE17D5}"/>
              </a:ext>
            </a:extLst>
          </p:cNvPr>
          <p:cNvSpPr txBox="1">
            <a:spLocks/>
          </p:cNvSpPr>
          <p:nvPr/>
        </p:nvSpPr>
        <p:spPr>
          <a:xfrm>
            <a:off x="1640999" y="464860"/>
            <a:ext cx="9342312" cy="900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28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WYPOSAŻENIE – ZABEPIECZENIE RAN</a:t>
            </a:r>
          </a:p>
        </p:txBody>
      </p:sp>
      <p:sp>
        <p:nvSpPr>
          <p:cNvPr id="10" name="Prostokąt 9">
            <a:extLst>
              <a:ext uri="{FF2B5EF4-FFF2-40B4-BE49-F238E27FC236}">
                <a16:creationId xmlns:a16="http://schemas.microsoft.com/office/drawing/2014/main" id="{75450442-F629-DA53-1D04-F5CE5DF8A05B}"/>
              </a:ext>
            </a:extLst>
          </p:cNvPr>
          <p:cNvSpPr/>
          <p:nvPr/>
        </p:nvSpPr>
        <p:spPr>
          <a:xfrm>
            <a:off x="337457" y="1812466"/>
            <a:ext cx="2547257" cy="2509164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6" name="Prostokąt 5">
            <a:extLst>
              <a:ext uri="{FF2B5EF4-FFF2-40B4-BE49-F238E27FC236}">
                <a16:creationId xmlns:a16="http://schemas.microsoft.com/office/drawing/2014/main" id="{54FF15E2-C1C8-EEEE-5B14-5EB4F769A44B}"/>
              </a:ext>
            </a:extLst>
          </p:cNvPr>
          <p:cNvSpPr/>
          <p:nvPr/>
        </p:nvSpPr>
        <p:spPr>
          <a:xfrm>
            <a:off x="9307286" y="4020363"/>
            <a:ext cx="2547257" cy="2509164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9" name="Prostokąt 8">
            <a:extLst>
              <a:ext uri="{FF2B5EF4-FFF2-40B4-BE49-F238E27FC236}">
                <a16:creationId xmlns:a16="http://schemas.microsoft.com/office/drawing/2014/main" id="{ECDCECFF-F85D-8221-EA8A-52EA8CF7798A}"/>
              </a:ext>
            </a:extLst>
          </p:cNvPr>
          <p:cNvSpPr/>
          <p:nvPr/>
        </p:nvSpPr>
        <p:spPr>
          <a:xfrm>
            <a:off x="3317024" y="4020363"/>
            <a:ext cx="2547257" cy="2509164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11" name="Prostokąt 10">
            <a:extLst>
              <a:ext uri="{FF2B5EF4-FFF2-40B4-BE49-F238E27FC236}">
                <a16:creationId xmlns:a16="http://schemas.microsoft.com/office/drawing/2014/main" id="{1A99610A-8F5A-AEF1-05F4-0BCC73EA514C}"/>
              </a:ext>
            </a:extLst>
          </p:cNvPr>
          <p:cNvSpPr/>
          <p:nvPr/>
        </p:nvSpPr>
        <p:spPr>
          <a:xfrm>
            <a:off x="6312155" y="1812466"/>
            <a:ext cx="2547257" cy="2509164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5" name="Tytuł 1">
            <a:extLst>
              <a:ext uri="{FF2B5EF4-FFF2-40B4-BE49-F238E27FC236}">
                <a16:creationId xmlns:a16="http://schemas.microsoft.com/office/drawing/2014/main" id="{3879FCCD-5F14-6B08-2D23-DBA9DECC9868}"/>
              </a:ext>
            </a:extLst>
          </p:cNvPr>
          <p:cNvSpPr txBox="1">
            <a:spLocks/>
          </p:cNvSpPr>
          <p:nvPr/>
        </p:nvSpPr>
        <p:spPr>
          <a:xfrm>
            <a:off x="8637035" y="4020363"/>
            <a:ext cx="892628" cy="80010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endParaRPr lang="pl-PL" sz="6000" b="1">
              <a:solidFill>
                <a:srgbClr val="D23015"/>
              </a:solidFill>
              <a:latin typeface="Open Sans" pitchFamily="2" charset="0"/>
              <a:ea typeface="Open Sans" pitchFamily="2" charset="0"/>
              <a:cs typeface="Open Sans" pitchFamily="2" charset="0"/>
            </a:endParaRPr>
          </a:p>
        </p:txBody>
      </p:sp>
      <p:pic>
        <p:nvPicPr>
          <p:cNvPr id="8" name="Obraz 7" descr="Obraz zawierający pudełko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B2CDADF8-A6E1-24A8-CA25-C98B7EDD1FA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3029" y="2242459"/>
            <a:ext cx="2632440" cy="2632440"/>
          </a:xfrm>
          <a:prstGeom prst="rect">
            <a:avLst/>
          </a:prstGeom>
        </p:spPr>
      </p:pic>
      <p:pic>
        <p:nvPicPr>
          <p:cNvPr id="13" name="Obraz 12" descr="Obraz zawierający tekst, papier, sztuk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24D944FF-6D71-0AEE-1737-84487F9493F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60095" y="1620484"/>
            <a:ext cx="3429000" cy="3429000"/>
          </a:xfrm>
          <a:prstGeom prst="rect">
            <a:avLst/>
          </a:prstGeom>
        </p:spPr>
      </p:pic>
      <p:pic>
        <p:nvPicPr>
          <p:cNvPr id="16" name="Obraz 15" descr="Obraz zawierający tekst, pismo odręczne, papier, Produkty papierowe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2DAC2938-9837-2431-D9B4-B549109F941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2610" y="3429000"/>
            <a:ext cx="3829446" cy="3829446"/>
          </a:xfrm>
          <a:prstGeom prst="rect">
            <a:avLst/>
          </a:prstGeom>
        </p:spPr>
      </p:pic>
      <p:pic>
        <p:nvPicPr>
          <p:cNvPr id="23" name="Obraz 22" descr="Obraz zawierający krąg, tekst, design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FB4FA44B-858A-E4EB-835E-4421BD8D755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36676" y="1456994"/>
            <a:ext cx="2155371" cy="2155371"/>
          </a:xfrm>
          <a:prstGeom prst="rect">
            <a:avLst/>
          </a:prstGeom>
        </p:spPr>
      </p:pic>
      <p:pic>
        <p:nvPicPr>
          <p:cNvPr id="25" name="Obraz 24" descr="Obraz zawierający statek kosmiczny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DAAAF44A-BCCB-344E-666E-93193EBF759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998031">
            <a:off x="8279519" y="3112017"/>
            <a:ext cx="4602788" cy="4602788"/>
          </a:xfrm>
          <a:prstGeom prst="rect">
            <a:avLst/>
          </a:prstGeom>
        </p:spPr>
      </p:pic>
      <p:pic>
        <p:nvPicPr>
          <p:cNvPr id="12" name="Obraz 11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9E01EB60-D485-B1BD-D087-8CE0C98AEDA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6254" y="412417"/>
            <a:ext cx="1057275" cy="1000125"/>
          </a:xfrm>
          <a:prstGeom prst="rect">
            <a:avLst/>
          </a:prstGeom>
        </p:spPr>
      </p:pic>
      <p:grpSp>
        <p:nvGrpSpPr>
          <p:cNvPr id="18" name="Grupa 17">
            <a:extLst>
              <a:ext uri="{FF2B5EF4-FFF2-40B4-BE49-F238E27FC236}">
                <a16:creationId xmlns:a16="http://schemas.microsoft.com/office/drawing/2014/main" id="{3D0F615C-354D-E9AA-2A40-063A2A38855D}"/>
              </a:ext>
            </a:extLst>
          </p:cNvPr>
          <p:cNvGrpSpPr/>
          <p:nvPr/>
        </p:nvGrpSpPr>
        <p:grpSpPr>
          <a:xfrm>
            <a:off x="217476" y="5395268"/>
            <a:ext cx="2310366" cy="1424422"/>
            <a:chOff x="-121902" y="5292814"/>
            <a:chExt cx="2310366" cy="1424422"/>
          </a:xfrm>
        </p:grpSpPr>
        <p:pic>
          <p:nvPicPr>
            <p:cNvPr id="15" name="Obraz 14">
              <a:extLst>
                <a:ext uri="{FF2B5EF4-FFF2-40B4-BE49-F238E27FC236}">
                  <a16:creationId xmlns:a16="http://schemas.microsoft.com/office/drawing/2014/main" id="{BA6A6CE6-61BF-275C-5537-ACEA082B40C9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-121902" y="5292814"/>
              <a:ext cx="2249878" cy="640098"/>
            </a:xfrm>
            <a:prstGeom prst="rect">
              <a:avLst/>
            </a:prstGeom>
          </p:spPr>
        </p:pic>
        <p:sp>
          <p:nvSpPr>
            <p:cNvPr id="17" name="pole tekstowe 29">
              <a:extLst>
                <a:ext uri="{FF2B5EF4-FFF2-40B4-BE49-F238E27FC236}">
                  <a16:creationId xmlns:a16="http://schemas.microsoft.com/office/drawing/2014/main" id="{512D5CA2-4C4C-D724-D282-5E417671660C}"/>
                </a:ext>
              </a:extLst>
            </p:cNvPr>
            <p:cNvSpPr txBox="1"/>
            <p:nvPr/>
          </p:nvSpPr>
          <p:spPr>
            <a:xfrm>
              <a:off x="-58665" y="5932406"/>
              <a:ext cx="2247129" cy="784830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900" b="1">
                  <a:ea typeface="+mn-lt"/>
                  <a:cs typeface="+mn-lt"/>
                </a:rPr>
                <a:t>Zadanie finansowane ze środków MSWiA w ramach </a:t>
              </a:r>
              <a:endParaRPr lang="pl-PL" sz="900" b="1">
                <a:ea typeface="Calibri"/>
                <a:cs typeface="Calibri"/>
              </a:endParaRPr>
            </a:p>
            <a:p>
              <a:pPr algn="ctr"/>
              <a:r>
                <a:rPr lang="pl" sz="9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sz="900" b="1">
                <a:ea typeface="Calibri"/>
                <a:cs typeface="Calibri"/>
              </a:endParaRPr>
            </a:p>
            <a:p>
              <a:pPr algn="ctr"/>
              <a:r>
                <a:rPr lang="pl" sz="900" b="1">
                  <a:ea typeface="+mn-lt"/>
                  <a:cs typeface="+mn-lt"/>
                </a:rPr>
                <a:t>    „Odporność Społeczna – PROLOG 2025”.</a:t>
              </a:r>
              <a:endParaRPr lang="pl-PL" sz="900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837007903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3684054-A08E-67B1-D1F2-77F89F5806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B478D220-7A62-B926-DB51-36605705AAB9}"/>
              </a:ext>
            </a:extLst>
          </p:cNvPr>
          <p:cNvSpPr/>
          <p:nvPr/>
        </p:nvSpPr>
        <p:spPr>
          <a:xfrm>
            <a:off x="337458" y="328473"/>
            <a:ext cx="11521816" cy="117375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27069842-1000-3769-5F19-CC347A0AFF83}"/>
              </a:ext>
            </a:extLst>
          </p:cNvPr>
          <p:cNvSpPr txBox="1">
            <a:spLocks/>
          </p:cNvSpPr>
          <p:nvPr/>
        </p:nvSpPr>
        <p:spPr>
          <a:xfrm>
            <a:off x="1640999" y="464860"/>
            <a:ext cx="9342312" cy="900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28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WYPOSAŻENIE – ZABEPIECZENIE URAZÓW</a:t>
            </a:r>
          </a:p>
        </p:txBody>
      </p:sp>
      <p:sp>
        <p:nvSpPr>
          <p:cNvPr id="10" name="Prostokąt 9">
            <a:extLst>
              <a:ext uri="{FF2B5EF4-FFF2-40B4-BE49-F238E27FC236}">
                <a16:creationId xmlns:a16="http://schemas.microsoft.com/office/drawing/2014/main" id="{F8FA0727-A2CC-D613-8D27-54D77316BE57}"/>
              </a:ext>
            </a:extLst>
          </p:cNvPr>
          <p:cNvSpPr/>
          <p:nvPr/>
        </p:nvSpPr>
        <p:spPr>
          <a:xfrm>
            <a:off x="337457" y="1812466"/>
            <a:ext cx="2547257" cy="2509164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6" name="Prostokąt 5">
            <a:extLst>
              <a:ext uri="{FF2B5EF4-FFF2-40B4-BE49-F238E27FC236}">
                <a16:creationId xmlns:a16="http://schemas.microsoft.com/office/drawing/2014/main" id="{6B7BEF42-FE07-4D4C-8FED-47A27A2EA96D}"/>
              </a:ext>
            </a:extLst>
          </p:cNvPr>
          <p:cNvSpPr/>
          <p:nvPr/>
        </p:nvSpPr>
        <p:spPr>
          <a:xfrm>
            <a:off x="9307286" y="4020363"/>
            <a:ext cx="2547257" cy="2509164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9" name="Prostokąt 8">
            <a:extLst>
              <a:ext uri="{FF2B5EF4-FFF2-40B4-BE49-F238E27FC236}">
                <a16:creationId xmlns:a16="http://schemas.microsoft.com/office/drawing/2014/main" id="{3C2E3103-ED21-D5A0-577C-7AFE8DC20FEA}"/>
              </a:ext>
            </a:extLst>
          </p:cNvPr>
          <p:cNvSpPr/>
          <p:nvPr/>
        </p:nvSpPr>
        <p:spPr>
          <a:xfrm>
            <a:off x="3317024" y="4020363"/>
            <a:ext cx="2547257" cy="2509164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11" name="Prostokąt 10">
            <a:extLst>
              <a:ext uri="{FF2B5EF4-FFF2-40B4-BE49-F238E27FC236}">
                <a16:creationId xmlns:a16="http://schemas.microsoft.com/office/drawing/2014/main" id="{0F31F03A-9760-C1D6-14DA-569F0A58FB13}"/>
              </a:ext>
            </a:extLst>
          </p:cNvPr>
          <p:cNvSpPr/>
          <p:nvPr/>
        </p:nvSpPr>
        <p:spPr>
          <a:xfrm>
            <a:off x="6312155" y="1812466"/>
            <a:ext cx="2547257" cy="2509164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5" name="Tytuł 1">
            <a:extLst>
              <a:ext uri="{FF2B5EF4-FFF2-40B4-BE49-F238E27FC236}">
                <a16:creationId xmlns:a16="http://schemas.microsoft.com/office/drawing/2014/main" id="{A96005CE-167D-9F81-A88C-7B2C46D94B77}"/>
              </a:ext>
            </a:extLst>
          </p:cNvPr>
          <p:cNvSpPr txBox="1">
            <a:spLocks/>
          </p:cNvSpPr>
          <p:nvPr/>
        </p:nvSpPr>
        <p:spPr>
          <a:xfrm>
            <a:off x="8637035" y="4020363"/>
            <a:ext cx="892628" cy="80010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6000" b="1">
                <a:solidFill>
                  <a:srgbClr val="D23015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*</a:t>
            </a:r>
          </a:p>
        </p:txBody>
      </p:sp>
      <p:sp>
        <p:nvSpPr>
          <p:cNvPr id="7" name="Tytuł 1">
            <a:extLst>
              <a:ext uri="{FF2B5EF4-FFF2-40B4-BE49-F238E27FC236}">
                <a16:creationId xmlns:a16="http://schemas.microsoft.com/office/drawing/2014/main" id="{67825E6D-971D-7A30-102C-DDD7C7DE4184}"/>
              </a:ext>
            </a:extLst>
          </p:cNvPr>
          <p:cNvSpPr txBox="1">
            <a:spLocks/>
          </p:cNvSpPr>
          <p:nvPr/>
        </p:nvSpPr>
        <p:spPr>
          <a:xfrm>
            <a:off x="5641904" y="1812466"/>
            <a:ext cx="892628" cy="80010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6000" b="1">
                <a:solidFill>
                  <a:srgbClr val="D23015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*</a:t>
            </a:r>
          </a:p>
        </p:txBody>
      </p:sp>
      <p:pic>
        <p:nvPicPr>
          <p:cNvPr id="12" name="Obraz 11" descr="Obraz zawierający zrzut ekranu, woda, trójkąt, design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72F764DA-387C-F33E-298B-78FD979AF5E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958" y="1712387"/>
            <a:ext cx="3108082" cy="3108082"/>
          </a:xfrm>
          <a:prstGeom prst="rect">
            <a:avLst/>
          </a:prstGeom>
        </p:spPr>
      </p:pic>
      <p:pic>
        <p:nvPicPr>
          <p:cNvPr id="14" name="Obraz 13" descr="Obraz zawierający szkic, sztuka, design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25F04BAF-A315-AD5F-5402-214B0D68A9E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26229" y="3601053"/>
            <a:ext cx="3216631" cy="3216631"/>
          </a:xfrm>
          <a:prstGeom prst="rect">
            <a:avLst/>
          </a:prstGeom>
        </p:spPr>
      </p:pic>
      <p:pic>
        <p:nvPicPr>
          <p:cNvPr id="17" name="Obraz 16" descr="Obraz zawierający design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6C32BD45-F048-12A3-4EA7-66CB836B2EB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59336" y="3642178"/>
            <a:ext cx="3265534" cy="3265534"/>
          </a:xfrm>
          <a:prstGeom prst="rect">
            <a:avLst/>
          </a:prstGeom>
        </p:spPr>
      </p:pic>
      <p:pic>
        <p:nvPicPr>
          <p:cNvPr id="18" name="Obraz 17" descr="Obraz zawierający jedzenie, napój, Plastikowa butelka, butelka wody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4157AB25-8ED1-1C0E-86BC-BEEE5AFD2CA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64844" y="899928"/>
            <a:ext cx="3615007" cy="3615007"/>
          </a:xfrm>
          <a:prstGeom prst="rect">
            <a:avLst/>
          </a:prstGeom>
        </p:spPr>
      </p:pic>
      <p:pic>
        <p:nvPicPr>
          <p:cNvPr id="19" name="Obraz 18" descr="Obraz zawierający tekst, Roztwór, Rozpuszczalnik, Kosmetyk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29F6DB76-B39D-7FB9-BB63-A9CF486B5E5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5168" y="1960245"/>
            <a:ext cx="2460171" cy="2460171"/>
          </a:xfrm>
          <a:prstGeom prst="rect">
            <a:avLst/>
          </a:prstGeom>
        </p:spPr>
      </p:pic>
      <p:pic>
        <p:nvPicPr>
          <p:cNvPr id="13" name="Obraz 12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E926B6CF-E79D-30D4-8527-1BB98C1FCAD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7128" y="412417"/>
            <a:ext cx="1057275" cy="1000125"/>
          </a:xfrm>
          <a:prstGeom prst="rect">
            <a:avLst/>
          </a:prstGeom>
        </p:spPr>
      </p:pic>
      <p:grpSp>
        <p:nvGrpSpPr>
          <p:cNvPr id="21" name="Grupa 20">
            <a:extLst>
              <a:ext uri="{FF2B5EF4-FFF2-40B4-BE49-F238E27FC236}">
                <a16:creationId xmlns:a16="http://schemas.microsoft.com/office/drawing/2014/main" id="{59045DA5-4AF9-EFC5-7E68-F022F9D5CFCC}"/>
              </a:ext>
            </a:extLst>
          </p:cNvPr>
          <p:cNvGrpSpPr/>
          <p:nvPr/>
        </p:nvGrpSpPr>
        <p:grpSpPr>
          <a:xfrm>
            <a:off x="217476" y="5273604"/>
            <a:ext cx="2310366" cy="1424422"/>
            <a:chOff x="-121902" y="5292814"/>
            <a:chExt cx="2310366" cy="1424422"/>
          </a:xfrm>
        </p:grpSpPr>
        <p:pic>
          <p:nvPicPr>
            <p:cNvPr id="16" name="Obraz 15">
              <a:extLst>
                <a:ext uri="{FF2B5EF4-FFF2-40B4-BE49-F238E27FC236}">
                  <a16:creationId xmlns:a16="http://schemas.microsoft.com/office/drawing/2014/main" id="{77725AC5-DF82-7DD4-C8E9-B9D09BB95A9B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-121902" y="5292814"/>
              <a:ext cx="2249878" cy="640098"/>
            </a:xfrm>
            <a:prstGeom prst="rect">
              <a:avLst/>
            </a:prstGeom>
          </p:spPr>
        </p:pic>
        <p:sp>
          <p:nvSpPr>
            <p:cNvPr id="20" name="pole tekstowe 29">
              <a:extLst>
                <a:ext uri="{FF2B5EF4-FFF2-40B4-BE49-F238E27FC236}">
                  <a16:creationId xmlns:a16="http://schemas.microsoft.com/office/drawing/2014/main" id="{5DDD8ABD-6E0A-930F-FA8A-DE104202DA9A}"/>
                </a:ext>
              </a:extLst>
            </p:cNvPr>
            <p:cNvSpPr txBox="1"/>
            <p:nvPr/>
          </p:nvSpPr>
          <p:spPr>
            <a:xfrm>
              <a:off x="-58665" y="5932406"/>
              <a:ext cx="2247129" cy="784830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900" b="1">
                  <a:ea typeface="+mn-lt"/>
                  <a:cs typeface="+mn-lt"/>
                </a:rPr>
                <a:t>Zadanie finansowane ze środków MSWiA w ramach </a:t>
              </a:r>
              <a:endParaRPr lang="pl-PL" sz="900" b="1">
                <a:ea typeface="Calibri"/>
                <a:cs typeface="Calibri"/>
              </a:endParaRPr>
            </a:p>
            <a:p>
              <a:pPr algn="ctr"/>
              <a:r>
                <a:rPr lang="pl" sz="9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sz="900" b="1">
                <a:ea typeface="Calibri"/>
                <a:cs typeface="Calibri"/>
              </a:endParaRPr>
            </a:p>
            <a:p>
              <a:pPr algn="ctr"/>
              <a:r>
                <a:rPr lang="pl" sz="900" b="1">
                  <a:ea typeface="+mn-lt"/>
                  <a:cs typeface="+mn-lt"/>
                </a:rPr>
                <a:t>    „Odporność Społeczna – PROLOG 2025”.</a:t>
              </a:r>
              <a:endParaRPr lang="pl-PL" sz="900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45889080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A510526-F050-8DD6-5E8A-9E094F6D5D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EC797020-2119-C6F0-6296-8F6C4C50A0A3}"/>
              </a:ext>
            </a:extLst>
          </p:cNvPr>
          <p:cNvSpPr/>
          <p:nvPr/>
        </p:nvSpPr>
        <p:spPr>
          <a:xfrm>
            <a:off x="337458" y="328473"/>
            <a:ext cx="11521816" cy="117375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6AAA5417-A201-40A6-F2FF-C13EC7560FA6}"/>
              </a:ext>
            </a:extLst>
          </p:cNvPr>
          <p:cNvSpPr txBox="1">
            <a:spLocks/>
          </p:cNvSpPr>
          <p:nvPr/>
        </p:nvSpPr>
        <p:spPr>
          <a:xfrm>
            <a:off x="1640999" y="464860"/>
            <a:ext cx="9342312" cy="900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28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WYPOSAŻENIE – DODATKOWE</a:t>
            </a:r>
          </a:p>
        </p:txBody>
      </p:sp>
      <p:sp>
        <p:nvSpPr>
          <p:cNvPr id="10" name="Prostokąt 9">
            <a:extLst>
              <a:ext uri="{FF2B5EF4-FFF2-40B4-BE49-F238E27FC236}">
                <a16:creationId xmlns:a16="http://schemas.microsoft.com/office/drawing/2014/main" id="{8EA0E3FD-5F89-7AAF-5005-942442405D8F}"/>
              </a:ext>
            </a:extLst>
          </p:cNvPr>
          <p:cNvSpPr/>
          <p:nvPr/>
        </p:nvSpPr>
        <p:spPr>
          <a:xfrm>
            <a:off x="337457" y="1812466"/>
            <a:ext cx="2547257" cy="2509164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6" name="Prostokąt 5">
            <a:extLst>
              <a:ext uri="{FF2B5EF4-FFF2-40B4-BE49-F238E27FC236}">
                <a16:creationId xmlns:a16="http://schemas.microsoft.com/office/drawing/2014/main" id="{13C5AFFD-E7AC-BE56-1E63-89A4832BF2DB}"/>
              </a:ext>
            </a:extLst>
          </p:cNvPr>
          <p:cNvSpPr/>
          <p:nvPr/>
        </p:nvSpPr>
        <p:spPr>
          <a:xfrm>
            <a:off x="9307286" y="4020363"/>
            <a:ext cx="2547257" cy="2509164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9" name="Prostokąt 8">
            <a:extLst>
              <a:ext uri="{FF2B5EF4-FFF2-40B4-BE49-F238E27FC236}">
                <a16:creationId xmlns:a16="http://schemas.microsoft.com/office/drawing/2014/main" id="{8E490606-CB48-C91A-2D2D-628888F3416E}"/>
              </a:ext>
            </a:extLst>
          </p:cNvPr>
          <p:cNvSpPr/>
          <p:nvPr/>
        </p:nvSpPr>
        <p:spPr>
          <a:xfrm>
            <a:off x="3317024" y="4020363"/>
            <a:ext cx="2547257" cy="2509164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11" name="Prostokąt 10">
            <a:extLst>
              <a:ext uri="{FF2B5EF4-FFF2-40B4-BE49-F238E27FC236}">
                <a16:creationId xmlns:a16="http://schemas.microsoft.com/office/drawing/2014/main" id="{1E33F122-0BA5-B0D6-51D0-EA8B94074384}"/>
              </a:ext>
            </a:extLst>
          </p:cNvPr>
          <p:cNvSpPr/>
          <p:nvPr/>
        </p:nvSpPr>
        <p:spPr>
          <a:xfrm>
            <a:off x="6312155" y="1812466"/>
            <a:ext cx="2547257" cy="2509164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5" name="Tytuł 1">
            <a:extLst>
              <a:ext uri="{FF2B5EF4-FFF2-40B4-BE49-F238E27FC236}">
                <a16:creationId xmlns:a16="http://schemas.microsoft.com/office/drawing/2014/main" id="{3CC0641A-B474-712F-91D5-D82AC6BCD44F}"/>
              </a:ext>
            </a:extLst>
          </p:cNvPr>
          <p:cNvSpPr txBox="1">
            <a:spLocks/>
          </p:cNvSpPr>
          <p:nvPr/>
        </p:nvSpPr>
        <p:spPr>
          <a:xfrm>
            <a:off x="8637035" y="4020363"/>
            <a:ext cx="892628" cy="80010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6000" b="1">
                <a:solidFill>
                  <a:srgbClr val="D23015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*</a:t>
            </a:r>
          </a:p>
        </p:txBody>
      </p:sp>
      <p:sp>
        <p:nvSpPr>
          <p:cNvPr id="7" name="Tytuł 1">
            <a:extLst>
              <a:ext uri="{FF2B5EF4-FFF2-40B4-BE49-F238E27FC236}">
                <a16:creationId xmlns:a16="http://schemas.microsoft.com/office/drawing/2014/main" id="{D77AA0A1-561B-0B6C-40FD-8E639DB40110}"/>
              </a:ext>
            </a:extLst>
          </p:cNvPr>
          <p:cNvSpPr txBox="1">
            <a:spLocks/>
          </p:cNvSpPr>
          <p:nvPr/>
        </p:nvSpPr>
        <p:spPr>
          <a:xfrm>
            <a:off x="5641904" y="1812466"/>
            <a:ext cx="892628" cy="80010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6000" b="1">
                <a:solidFill>
                  <a:srgbClr val="D23015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*</a:t>
            </a:r>
          </a:p>
        </p:txBody>
      </p:sp>
      <p:pic>
        <p:nvPicPr>
          <p:cNvPr id="13" name="Obraz 12" descr="Obraz zawierający przyrząd do pisania, długopis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B39A9D46-39B0-D2AC-1040-BC9293A6CE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40012" y="3905744"/>
            <a:ext cx="2553548" cy="2553548"/>
          </a:xfrm>
          <a:prstGeom prst="rect">
            <a:avLst/>
          </a:prstGeom>
        </p:spPr>
      </p:pic>
      <p:sp>
        <p:nvSpPr>
          <p:cNvPr id="15" name="Tytuł 1">
            <a:extLst>
              <a:ext uri="{FF2B5EF4-FFF2-40B4-BE49-F238E27FC236}">
                <a16:creationId xmlns:a16="http://schemas.microsoft.com/office/drawing/2014/main" id="{E6F0DBCD-23EB-0812-870C-E498CF9AB76E}"/>
              </a:ext>
            </a:extLst>
          </p:cNvPr>
          <p:cNvSpPr txBox="1">
            <a:spLocks/>
          </p:cNvSpPr>
          <p:nvPr/>
        </p:nvSpPr>
        <p:spPr>
          <a:xfrm>
            <a:off x="2644458" y="4020363"/>
            <a:ext cx="892628" cy="80010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6000" b="1">
                <a:solidFill>
                  <a:srgbClr val="D23015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*</a:t>
            </a:r>
          </a:p>
        </p:txBody>
      </p:sp>
      <p:pic>
        <p:nvPicPr>
          <p:cNvPr id="20" name="Obraz 19" descr="Obraz zawierający noc, światło, design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96C53081-7DE4-EB5D-CC4B-C733C093780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8768" y="524282"/>
            <a:ext cx="4474029" cy="4474029"/>
          </a:xfrm>
          <a:prstGeom prst="rect">
            <a:avLst/>
          </a:prstGeom>
        </p:spPr>
      </p:pic>
      <p:pic>
        <p:nvPicPr>
          <p:cNvPr id="22" name="Obraz 21" descr="Obraz zawierający zrzut ekranu, narzędzie, design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F3CB1145-FF2F-C9A5-16AB-8E13430D45E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18590" y="3913875"/>
            <a:ext cx="2944125" cy="2944125"/>
          </a:xfrm>
          <a:prstGeom prst="rect">
            <a:avLst/>
          </a:prstGeom>
        </p:spPr>
      </p:pic>
      <p:pic>
        <p:nvPicPr>
          <p:cNvPr id="24" name="Obraz 23" descr="Obraz zawierający narzędzie, nożyczki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06A58679-AB39-A2A8-E268-37224C7135F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679" y="1502227"/>
            <a:ext cx="3180119" cy="3180119"/>
          </a:xfrm>
          <a:prstGeom prst="rect">
            <a:avLst/>
          </a:prstGeom>
        </p:spPr>
      </p:pic>
      <p:pic>
        <p:nvPicPr>
          <p:cNvPr id="12" name="Obraz 11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ED41686C-72B5-71F2-6F28-83B25F6DC27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4674" y="412417"/>
            <a:ext cx="1057275" cy="1000125"/>
          </a:xfrm>
          <a:prstGeom prst="rect">
            <a:avLst/>
          </a:prstGeom>
        </p:spPr>
      </p:pic>
      <p:grpSp>
        <p:nvGrpSpPr>
          <p:cNvPr id="18" name="Grupa 17">
            <a:extLst>
              <a:ext uri="{FF2B5EF4-FFF2-40B4-BE49-F238E27FC236}">
                <a16:creationId xmlns:a16="http://schemas.microsoft.com/office/drawing/2014/main" id="{F99A262E-CAD5-152A-336F-97D66AAFBD6C}"/>
              </a:ext>
            </a:extLst>
          </p:cNvPr>
          <p:cNvGrpSpPr/>
          <p:nvPr/>
        </p:nvGrpSpPr>
        <p:grpSpPr>
          <a:xfrm>
            <a:off x="211073" y="5183957"/>
            <a:ext cx="2310366" cy="1424422"/>
            <a:chOff x="-121902" y="5292814"/>
            <a:chExt cx="2310366" cy="1424422"/>
          </a:xfrm>
        </p:grpSpPr>
        <p:pic>
          <p:nvPicPr>
            <p:cNvPr id="16" name="Obraz 15">
              <a:extLst>
                <a:ext uri="{FF2B5EF4-FFF2-40B4-BE49-F238E27FC236}">
                  <a16:creationId xmlns:a16="http://schemas.microsoft.com/office/drawing/2014/main" id="{93C23A22-E73A-952E-F96E-280F4407E9C2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-121902" y="5292814"/>
              <a:ext cx="2249878" cy="640098"/>
            </a:xfrm>
            <a:prstGeom prst="rect">
              <a:avLst/>
            </a:prstGeom>
          </p:spPr>
        </p:pic>
        <p:sp>
          <p:nvSpPr>
            <p:cNvPr id="17" name="pole tekstowe 29">
              <a:extLst>
                <a:ext uri="{FF2B5EF4-FFF2-40B4-BE49-F238E27FC236}">
                  <a16:creationId xmlns:a16="http://schemas.microsoft.com/office/drawing/2014/main" id="{F297324A-9CB9-8F07-618A-5881BB1421F0}"/>
                </a:ext>
              </a:extLst>
            </p:cNvPr>
            <p:cNvSpPr txBox="1"/>
            <p:nvPr/>
          </p:nvSpPr>
          <p:spPr>
            <a:xfrm>
              <a:off x="-58665" y="5932406"/>
              <a:ext cx="2247129" cy="784830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900" b="1">
                  <a:ea typeface="+mn-lt"/>
                  <a:cs typeface="+mn-lt"/>
                </a:rPr>
                <a:t>Zadanie finansowane ze środków MSWiA w ramach </a:t>
              </a:r>
              <a:endParaRPr lang="pl-PL" sz="900" b="1">
                <a:ea typeface="Calibri"/>
                <a:cs typeface="Calibri"/>
              </a:endParaRPr>
            </a:p>
            <a:p>
              <a:pPr algn="ctr"/>
              <a:r>
                <a:rPr lang="pl" sz="9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sz="900" b="1">
                <a:ea typeface="Calibri"/>
                <a:cs typeface="Calibri"/>
              </a:endParaRPr>
            </a:p>
            <a:p>
              <a:pPr algn="ctr"/>
              <a:r>
                <a:rPr lang="pl" sz="900" b="1">
                  <a:ea typeface="+mn-lt"/>
                  <a:cs typeface="+mn-lt"/>
                </a:rPr>
                <a:t>    „Odporność Społeczna – PROLOG 2025”.</a:t>
              </a:r>
              <a:endParaRPr lang="pl-PL" sz="900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392812922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124279D-E945-3F7A-7DA2-88B8C34FED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Obraz 26" descr="Obraz zawierający mod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A4150D93-C4E4-4BEF-4F40-794461EDDCD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563" b="7581"/>
          <a:stretch/>
        </p:blipFill>
        <p:spPr>
          <a:xfrm rot="1498190">
            <a:off x="732948" y="4632135"/>
            <a:ext cx="2063236" cy="2330571"/>
          </a:xfrm>
          <a:prstGeom prst="rect">
            <a:avLst/>
          </a:prstGeom>
        </p:spPr>
      </p:pic>
      <p:pic>
        <p:nvPicPr>
          <p:cNvPr id="25" name="Obraz 24" descr="Obraz zawierający szkic, rysowanie, sztuk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013151C8-08DE-A0F4-184E-CB94D3BBFBB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376" t="9181" r="10927" b="15908"/>
          <a:stretch/>
        </p:blipFill>
        <p:spPr>
          <a:xfrm>
            <a:off x="7120652" y="3864580"/>
            <a:ext cx="2158666" cy="2982385"/>
          </a:xfrm>
          <a:prstGeom prst="rect">
            <a:avLst/>
          </a:prstGeom>
        </p:spPr>
      </p:pic>
      <p:pic>
        <p:nvPicPr>
          <p:cNvPr id="18" name="Obraz 17" descr="Obraz zawierający tekst, design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8EDFCC7D-ED80-25B4-FD1B-E858FEC8DD2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441" t="15649" r="33365" b="7937"/>
          <a:stretch/>
        </p:blipFill>
        <p:spPr>
          <a:xfrm>
            <a:off x="3392002" y="2477559"/>
            <a:ext cx="1072085" cy="3490942"/>
          </a:xfrm>
          <a:prstGeom prst="rect">
            <a:avLst/>
          </a:prstGeom>
        </p:spPr>
      </p:pic>
      <p:sp>
        <p:nvSpPr>
          <p:cNvPr id="2" name="Prostokąt 1">
            <a:extLst>
              <a:ext uri="{FF2B5EF4-FFF2-40B4-BE49-F238E27FC236}">
                <a16:creationId xmlns:a16="http://schemas.microsoft.com/office/drawing/2014/main" id="{69D3E079-2F15-7A1D-4AFD-E0DC452844EE}"/>
              </a:ext>
            </a:extLst>
          </p:cNvPr>
          <p:cNvSpPr/>
          <p:nvPr/>
        </p:nvSpPr>
        <p:spPr>
          <a:xfrm>
            <a:off x="337458" y="328473"/>
            <a:ext cx="11521816" cy="117375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08ED398A-0629-87BD-D739-3412C2156F1D}"/>
              </a:ext>
            </a:extLst>
          </p:cNvPr>
          <p:cNvSpPr txBox="1">
            <a:spLocks/>
          </p:cNvSpPr>
          <p:nvPr/>
        </p:nvSpPr>
        <p:spPr>
          <a:xfrm>
            <a:off x="1640999" y="464860"/>
            <a:ext cx="9342312" cy="900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28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WYPOSAŻENIE - DODATKOWE</a:t>
            </a:r>
          </a:p>
        </p:txBody>
      </p:sp>
      <p:pic>
        <p:nvPicPr>
          <p:cNvPr id="12" name="Obraz 11" descr="Obraz zawierający tekst, jedzenie, butelk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708AE691-737C-C126-A7FC-BE969A5C09C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8881" y="1600199"/>
            <a:ext cx="3091543" cy="3091543"/>
          </a:xfrm>
          <a:prstGeom prst="rect">
            <a:avLst/>
          </a:prstGeom>
        </p:spPr>
      </p:pic>
      <p:pic>
        <p:nvPicPr>
          <p:cNvPr id="16" name="Obraz 15" descr="Obraz zawierający rysowanie, sztuka, szkic, design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069C8E58-B5A4-E090-AFFE-222C611EAD5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52641" y="1692417"/>
            <a:ext cx="3347903" cy="3347903"/>
          </a:xfrm>
          <a:prstGeom prst="rect">
            <a:avLst/>
          </a:prstGeom>
        </p:spPr>
      </p:pic>
      <p:pic>
        <p:nvPicPr>
          <p:cNvPr id="21" name="Obraz 20" descr="Obraz zawierający butelka wody, cylinder, butelk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8876FDE5-0820-48E3-BFED-4EE16D222BE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653" t="21081" r="18666" b="21017"/>
          <a:stretch/>
        </p:blipFill>
        <p:spPr>
          <a:xfrm>
            <a:off x="5853301" y="1619527"/>
            <a:ext cx="1992086" cy="2645228"/>
          </a:xfrm>
          <a:prstGeom prst="rect">
            <a:avLst/>
          </a:prstGeom>
        </p:spPr>
      </p:pic>
      <p:pic>
        <p:nvPicPr>
          <p:cNvPr id="29" name="Obraz 28" descr="Obraz zawierający tekst, design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08495534-FB6F-931D-B19F-89064324E3CF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562" t="15715" r="31813" b="9841"/>
          <a:stretch/>
        </p:blipFill>
        <p:spPr>
          <a:xfrm>
            <a:off x="4653085" y="3003215"/>
            <a:ext cx="1078353" cy="3377054"/>
          </a:xfrm>
          <a:prstGeom prst="rect">
            <a:avLst/>
          </a:prstGeom>
        </p:spPr>
      </p:pic>
      <p:pic>
        <p:nvPicPr>
          <p:cNvPr id="6" name="Obraz 5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1E70D53A-7BEE-D166-8B9A-1550D047EE4C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15111" y="412417"/>
            <a:ext cx="1057275" cy="1000125"/>
          </a:xfrm>
          <a:prstGeom prst="rect">
            <a:avLst/>
          </a:prstGeom>
        </p:spPr>
      </p:pic>
      <p:pic>
        <p:nvPicPr>
          <p:cNvPr id="7" name="Obraz 6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231A607E-E836-71CC-BA3B-C6E3132D8748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67363" y="2928938"/>
            <a:ext cx="1057275" cy="1000125"/>
          </a:xfrm>
          <a:prstGeom prst="rect">
            <a:avLst/>
          </a:prstGeom>
        </p:spPr>
      </p:pic>
      <p:pic>
        <p:nvPicPr>
          <p:cNvPr id="8" name="Obraz 7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380049D7-B214-B779-19BE-DDECD6F8C86A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67363" y="2928938"/>
            <a:ext cx="1057275" cy="1000125"/>
          </a:xfrm>
          <a:prstGeom prst="rect">
            <a:avLst/>
          </a:prstGeom>
        </p:spPr>
      </p:pic>
      <p:pic>
        <p:nvPicPr>
          <p:cNvPr id="9" name="Obraz 8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8A36199E-082B-47C6-D94F-46305109A59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67363" y="2928938"/>
            <a:ext cx="1057275" cy="1000125"/>
          </a:xfrm>
          <a:prstGeom prst="rect">
            <a:avLst/>
          </a:prstGeom>
        </p:spPr>
      </p:pic>
      <p:pic>
        <p:nvPicPr>
          <p:cNvPr id="10" name="Obraz 9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99A160D2-6F68-A51F-D5D8-14D70FE6770C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67363" y="2928938"/>
            <a:ext cx="1057275" cy="1000125"/>
          </a:xfrm>
          <a:prstGeom prst="rect">
            <a:avLst/>
          </a:prstGeom>
        </p:spPr>
      </p:pic>
      <p:grpSp>
        <p:nvGrpSpPr>
          <p:cNvPr id="17" name="Grupa 16">
            <a:extLst>
              <a:ext uri="{FF2B5EF4-FFF2-40B4-BE49-F238E27FC236}">
                <a16:creationId xmlns:a16="http://schemas.microsoft.com/office/drawing/2014/main" id="{576EEB2E-0AC3-2B17-A4BA-E07C6A45AF47}"/>
              </a:ext>
            </a:extLst>
          </p:cNvPr>
          <p:cNvGrpSpPr/>
          <p:nvPr/>
        </p:nvGrpSpPr>
        <p:grpSpPr>
          <a:xfrm>
            <a:off x="9547173" y="5350445"/>
            <a:ext cx="2310366" cy="1424422"/>
            <a:chOff x="-121902" y="5292814"/>
            <a:chExt cx="2310366" cy="1424422"/>
          </a:xfrm>
        </p:grpSpPr>
        <p:pic>
          <p:nvPicPr>
            <p:cNvPr id="14" name="Obraz 13">
              <a:extLst>
                <a:ext uri="{FF2B5EF4-FFF2-40B4-BE49-F238E27FC236}">
                  <a16:creationId xmlns:a16="http://schemas.microsoft.com/office/drawing/2014/main" id="{AF4963F3-7099-0FF3-AE42-006B79D945B7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/>
            <a:stretch>
              <a:fillRect/>
            </a:stretch>
          </p:blipFill>
          <p:spPr>
            <a:xfrm>
              <a:off x="-121902" y="5292814"/>
              <a:ext cx="2249878" cy="640098"/>
            </a:xfrm>
            <a:prstGeom prst="rect">
              <a:avLst/>
            </a:prstGeom>
          </p:spPr>
        </p:pic>
        <p:sp>
          <p:nvSpPr>
            <p:cNvPr id="15" name="pole tekstowe 29">
              <a:extLst>
                <a:ext uri="{FF2B5EF4-FFF2-40B4-BE49-F238E27FC236}">
                  <a16:creationId xmlns:a16="http://schemas.microsoft.com/office/drawing/2014/main" id="{FD8F2784-DB50-092D-7B18-854A01BA9CE1}"/>
                </a:ext>
              </a:extLst>
            </p:cNvPr>
            <p:cNvSpPr txBox="1"/>
            <p:nvPr/>
          </p:nvSpPr>
          <p:spPr>
            <a:xfrm>
              <a:off x="-58665" y="5932406"/>
              <a:ext cx="2247129" cy="784830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900" b="1">
                  <a:ea typeface="+mn-lt"/>
                  <a:cs typeface="+mn-lt"/>
                </a:rPr>
                <a:t>Zadanie finansowane ze środków MSWiA w ramach </a:t>
              </a:r>
              <a:endParaRPr lang="pl-PL" sz="900" b="1">
                <a:ea typeface="Calibri"/>
                <a:cs typeface="Calibri"/>
              </a:endParaRPr>
            </a:p>
            <a:p>
              <a:pPr algn="ctr"/>
              <a:r>
                <a:rPr lang="pl" sz="9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sz="900" b="1">
                <a:ea typeface="Calibri"/>
                <a:cs typeface="Calibri"/>
              </a:endParaRPr>
            </a:p>
            <a:p>
              <a:pPr algn="ctr"/>
              <a:r>
                <a:rPr lang="pl" sz="900" b="1">
                  <a:ea typeface="+mn-lt"/>
                  <a:cs typeface="+mn-lt"/>
                </a:rPr>
                <a:t>    „Odporność Społeczna – PROLOG 2025”.</a:t>
              </a:r>
              <a:endParaRPr lang="pl-PL" sz="900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13170908"/>
      </p:ext>
    </p:extLst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F67FAE-B653-3972-7E85-38920E2FB9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7A30E7F7-A435-B706-6F60-1939A73651FF}"/>
              </a:ext>
            </a:extLst>
          </p:cNvPr>
          <p:cNvSpPr/>
          <p:nvPr/>
        </p:nvSpPr>
        <p:spPr>
          <a:xfrm>
            <a:off x="6095999" y="328472"/>
            <a:ext cx="5782323" cy="6214369"/>
          </a:xfrm>
          <a:prstGeom prst="rect">
            <a:avLst/>
          </a:prstGeom>
          <a:solidFill>
            <a:srgbClr val="E41F13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8905C76F-5627-33D6-5931-4A50997BB401}"/>
              </a:ext>
            </a:extLst>
          </p:cNvPr>
          <p:cNvSpPr txBox="1">
            <a:spLocks/>
          </p:cNvSpPr>
          <p:nvPr/>
        </p:nvSpPr>
        <p:spPr>
          <a:xfrm>
            <a:off x="6249402" y="3853217"/>
            <a:ext cx="5475515" cy="158528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</a:pPr>
            <a:r>
              <a:rPr lang="pl-PL" sz="36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OCENA STANU POSZKODOWANEGO </a:t>
            </a:r>
          </a:p>
          <a:p>
            <a:pPr algn="ctr">
              <a:lnSpc>
                <a:spcPct val="100000"/>
              </a:lnSpc>
            </a:pPr>
            <a:r>
              <a:rPr lang="pl-PL" sz="36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- PRZYTOMNY </a:t>
            </a:r>
          </a:p>
        </p:txBody>
      </p:sp>
      <p:cxnSp>
        <p:nvCxnSpPr>
          <p:cNvPr id="7" name="Łącznik prosty 6">
            <a:extLst>
              <a:ext uri="{FF2B5EF4-FFF2-40B4-BE49-F238E27FC236}">
                <a16:creationId xmlns:a16="http://schemas.microsoft.com/office/drawing/2014/main" id="{EF41E926-DE2E-C73C-D9F4-451DE217B069}"/>
              </a:ext>
            </a:extLst>
          </p:cNvPr>
          <p:cNvCxnSpPr>
            <a:cxnSpLocks/>
          </p:cNvCxnSpPr>
          <p:nvPr/>
        </p:nvCxnSpPr>
        <p:spPr>
          <a:xfrm>
            <a:off x="6747979" y="5689205"/>
            <a:ext cx="4478362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Obraz 5" descr="Obraz zawierający Ludzka twarz, rysowanie, ubrania, ilustracj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B0890D2B-DAD5-8EE2-EDE9-D88F779C05B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026" y="133777"/>
            <a:ext cx="5885795" cy="5896795"/>
          </a:xfrm>
          <a:prstGeom prst="rect">
            <a:avLst/>
          </a:prstGeom>
        </p:spPr>
      </p:pic>
      <p:pic>
        <p:nvPicPr>
          <p:cNvPr id="11" name="Obraz 10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27ACA200-A03C-7D20-8F35-AD1C184BA5E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95732" y="1155208"/>
            <a:ext cx="2485224" cy="2351234"/>
          </a:xfrm>
          <a:prstGeom prst="rect">
            <a:avLst/>
          </a:prstGeom>
        </p:spPr>
      </p:pic>
      <p:grpSp>
        <p:nvGrpSpPr>
          <p:cNvPr id="15" name="Grupa 14">
            <a:extLst>
              <a:ext uri="{FF2B5EF4-FFF2-40B4-BE49-F238E27FC236}">
                <a16:creationId xmlns:a16="http://schemas.microsoft.com/office/drawing/2014/main" id="{438091FC-D72F-888B-744A-82FE58AA5CA3}"/>
              </a:ext>
            </a:extLst>
          </p:cNvPr>
          <p:cNvGrpSpPr/>
          <p:nvPr/>
        </p:nvGrpSpPr>
        <p:grpSpPr>
          <a:xfrm>
            <a:off x="-240" y="6112441"/>
            <a:ext cx="5793793" cy="665077"/>
            <a:chOff x="3841777" y="6009988"/>
            <a:chExt cx="6455516" cy="850272"/>
          </a:xfrm>
        </p:grpSpPr>
        <p:pic>
          <p:nvPicPr>
            <p:cNvPr id="13" name="Obraz 12">
              <a:extLst>
                <a:ext uri="{FF2B5EF4-FFF2-40B4-BE49-F238E27FC236}">
                  <a16:creationId xmlns:a16="http://schemas.microsoft.com/office/drawing/2014/main" id="{8A6FD2D2-2666-1A5A-3B55-37BACF54D133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3841777" y="6009988"/>
              <a:ext cx="2336988" cy="793778"/>
            </a:xfrm>
            <a:prstGeom prst="rect">
              <a:avLst/>
            </a:prstGeom>
          </p:spPr>
        </p:pic>
        <p:sp>
          <p:nvSpPr>
            <p:cNvPr id="14" name="pole tekstowe 11">
              <a:extLst>
                <a:ext uri="{FF2B5EF4-FFF2-40B4-BE49-F238E27FC236}">
                  <a16:creationId xmlns:a16="http://schemas.microsoft.com/office/drawing/2014/main" id="{74D0D9E6-E9FE-3770-4F0B-F7658900E550}"/>
                </a:ext>
              </a:extLst>
            </p:cNvPr>
            <p:cNvSpPr txBox="1"/>
            <p:nvPr/>
          </p:nvSpPr>
          <p:spPr>
            <a:xfrm>
              <a:off x="6182202" y="6151998"/>
              <a:ext cx="4115091" cy="708262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324555264"/>
      </p:ext>
    </p:extLst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3EF7932-DB4E-DF89-7F12-C6A39359BC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az 11" descr="Obraz zawierający Czcionka, Grafika, design, typografi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7E58C41E-533F-E679-0218-8550696548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735" r="65568"/>
          <a:stretch/>
        </p:blipFill>
        <p:spPr>
          <a:xfrm>
            <a:off x="103259" y="1412542"/>
            <a:ext cx="1132372" cy="5363868"/>
          </a:xfrm>
          <a:prstGeom prst="rect">
            <a:avLst/>
          </a:prstGeom>
        </p:spPr>
      </p:pic>
      <p:sp>
        <p:nvSpPr>
          <p:cNvPr id="2" name="Prostokąt 1">
            <a:extLst>
              <a:ext uri="{FF2B5EF4-FFF2-40B4-BE49-F238E27FC236}">
                <a16:creationId xmlns:a16="http://schemas.microsoft.com/office/drawing/2014/main" id="{C098B1A1-C0C5-7F52-634D-12445B06B849}"/>
              </a:ext>
            </a:extLst>
          </p:cNvPr>
          <p:cNvSpPr/>
          <p:nvPr/>
        </p:nvSpPr>
        <p:spPr>
          <a:xfrm>
            <a:off x="337458" y="328473"/>
            <a:ext cx="11521816" cy="117375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16C95F71-2DCD-69B0-1E3E-790D5DB3FE8D}"/>
              </a:ext>
            </a:extLst>
          </p:cNvPr>
          <p:cNvSpPr txBox="1">
            <a:spLocks/>
          </p:cNvSpPr>
          <p:nvPr/>
        </p:nvSpPr>
        <p:spPr>
          <a:xfrm>
            <a:off x="1640999" y="464860"/>
            <a:ext cx="9195168" cy="900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28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OCENA STANU POSZKODOWANEGO</a:t>
            </a:r>
          </a:p>
          <a:p>
            <a:pPr algn="ctr"/>
            <a:r>
              <a:rPr lang="pl-PL" sz="28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- PRZYTOMNY</a:t>
            </a:r>
          </a:p>
        </p:txBody>
      </p:sp>
      <p:sp>
        <p:nvSpPr>
          <p:cNvPr id="9" name="Prostokąt 8">
            <a:extLst>
              <a:ext uri="{FF2B5EF4-FFF2-40B4-BE49-F238E27FC236}">
                <a16:creationId xmlns:a16="http://schemas.microsoft.com/office/drawing/2014/main" id="{AC5C6F55-9433-144B-ABD8-4A8530A43800}"/>
              </a:ext>
            </a:extLst>
          </p:cNvPr>
          <p:cNvSpPr/>
          <p:nvPr/>
        </p:nvSpPr>
        <p:spPr>
          <a:xfrm>
            <a:off x="10477500" y="4184662"/>
            <a:ext cx="1540567" cy="1581558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17" name="Podtytuł 2">
            <a:extLst>
              <a:ext uri="{FF2B5EF4-FFF2-40B4-BE49-F238E27FC236}">
                <a16:creationId xmlns:a16="http://schemas.microsoft.com/office/drawing/2014/main" id="{AE2097FB-9641-1F4F-6BD6-B7CA39F01A5C}"/>
              </a:ext>
            </a:extLst>
          </p:cNvPr>
          <p:cNvSpPr txBox="1">
            <a:spLocks/>
          </p:cNvSpPr>
          <p:nvPr/>
        </p:nvSpPr>
        <p:spPr>
          <a:xfrm>
            <a:off x="1047750" y="1564285"/>
            <a:ext cx="10811523" cy="672787"/>
          </a:xfrm>
          <a:prstGeom prst="rect">
            <a:avLst/>
          </a:prstGeom>
          <a:effectLst/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buNone/>
            </a:pPr>
            <a:r>
              <a:rPr lang="pl-PL" sz="24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SYMPTOMY</a:t>
            </a:r>
            <a:r>
              <a:rPr lang="pl-PL" sz="14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pl-PL" sz="1600" dirty="0"/>
              <a:t> - pytania, jakie dolegliwości odczuwa, o widoczne rany, co go boli (1-10) od kiedy boli i o wszystkie inne kwestie</a:t>
            </a:r>
            <a:endParaRPr lang="pl-PL" sz="1400" dirty="0">
              <a:solidFill>
                <a:srgbClr val="0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18" name="Podtytuł 2">
            <a:extLst>
              <a:ext uri="{FF2B5EF4-FFF2-40B4-BE49-F238E27FC236}">
                <a16:creationId xmlns:a16="http://schemas.microsoft.com/office/drawing/2014/main" id="{9A4C9ABE-B872-7DC2-85D6-73EFAFD20743}"/>
              </a:ext>
            </a:extLst>
          </p:cNvPr>
          <p:cNvSpPr txBox="1">
            <a:spLocks/>
          </p:cNvSpPr>
          <p:nvPr/>
        </p:nvSpPr>
        <p:spPr>
          <a:xfrm>
            <a:off x="1047750" y="2370000"/>
            <a:ext cx="10811523" cy="568012"/>
          </a:xfrm>
          <a:prstGeom prst="rect">
            <a:avLst/>
          </a:prstGeom>
          <a:effectLst/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buNone/>
            </a:pPr>
            <a:r>
              <a:rPr lang="pl-PL" sz="24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ALERGIE - </a:t>
            </a:r>
            <a:r>
              <a:rPr lang="pl-PL" sz="1600" dirty="0"/>
              <a:t>zwłaszcza na lekarstwa, ale też pokarmy i inne substancje, czy miał kontakt z alergenami, czy dolegliwość mogła być spowodowana anafilaksją. Dzięki temu ustalamy przyczyny, zapobiegamy podaniu leku/substancji, która mogłaby zaszkodzić.</a:t>
            </a:r>
            <a:endParaRPr lang="pl-PL" sz="1400" b="0" i="0" dirty="0">
              <a:solidFill>
                <a:srgbClr val="000000"/>
              </a:solidFill>
              <a:effectLst/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0" indent="0">
              <a:lnSpc>
                <a:spcPct val="100000"/>
              </a:lnSpc>
              <a:buNone/>
            </a:pPr>
            <a:endParaRPr lang="pl-PL" sz="2400" dirty="0">
              <a:solidFill>
                <a:srgbClr val="0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19" name="Podtytuł 2">
            <a:extLst>
              <a:ext uri="{FF2B5EF4-FFF2-40B4-BE49-F238E27FC236}">
                <a16:creationId xmlns:a16="http://schemas.microsoft.com/office/drawing/2014/main" id="{F21A6F6A-B3AF-DA68-8F25-C04927FE26EA}"/>
              </a:ext>
            </a:extLst>
          </p:cNvPr>
          <p:cNvSpPr txBox="1">
            <a:spLocks/>
          </p:cNvSpPr>
          <p:nvPr/>
        </p:nvSpPr>
        <p:spPr>
          <a:xfrm>
            <a:off x="1047750" y="3213931"/>
            <a:ext cx="10725150" cy="568012"/>
          </a:xfrm>
          <a:prstGeom prst="rect">
            <a:avLst/>
          </a:prstGeom>
          <a:effectLst/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buNone/>
            </a:pPr>
            <a:r>
              <a:rPr lang="pl-PL" sz="24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MEDYKAMENTY -</a:t>
            </a:r>
            <a:r>
              <a:rPr lang="pl-PL" sz="14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pl-PL" sz="1600" dirty="0"/>
              <a:t>pytając o leki ustalamy, jakie przyjmuje leki, czy regularnie, czy ma przewlekłe choroby wymagające przyjmowania lekarstw; czy zażywał ostatnim czasie jakieś nowe leki, które mogłyby wywołać działania niepożądane.</a:t>
            </a:r>
            <a:endParaRPr lang="pl-PL" sz="1400" b="0" i="0" dirty="0">
              <a:solidFill>
                <a:srgbClr val="000000"/>
              </a:solidFill>
              <a:effectLst/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0" indent="0">
              <a:lnSpc>
                <a:spcPct val="100000"/>
              </a:lnSpc>
              <a:buNone/>
            </a:pPr>
            <a:endParaRPr lang="pl-PL" sz="2400" dirty="0">
              <a:solidFill>
                <a:srgbClr val="0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20" name="Podtytuł 2">
            <a:extLst>
              <a:ext uri="{FF2B5EF4-FFF2-40B4-BE49-F238E27FC236}">
                <a16:creationId xmlns:a16="http://schemas.microsoft.com/office/drawing/2014/main" id="{0F16899D-6ED7-E321-DDFF-43E62F8C00B6}"/>
              </a:ext>
            </a:extLst>
          </p:cNvPr>
          <p:cNvSpPr txBox="1">
            <a:spLocks/>
          </p:cNvSpPr>
          <p:nvPr/>
        </p:nvSpPr>
        <p:spPr>
          <a:xfrm>
            <a:off x="973311" y="4071624"/>
            <a:ext cx="9504189" cy="568012"/>
          </a:xfrm>
          <a:prstGeom prst="rect">
            <a:avLst/>
          </a:prstGeom>
          <a:effectLst/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buNone/>
            </a:pPr>
            <a:r>
              <a:rPr lang="pl-PL" sz="24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PRZESZŁOŚĆ CHOROBOWA - </a:t>
            </a:r>
            <a:r>
              <a:rPr lang="pl-PL" sz="1600" dirty="0"/>
              <a:t>czy coś chorował, czy ma przewlekłe choroby, czy w ostatnim czasie przeszedł jakąś operację i był z jakiegoś powodu diagnozowany. Należy poprosić rodzinę poszkodowanego o dostarczenie do szpitala dokumentacji medycznej.</a:t>
            </a:r>
            <a:endParaRPr lang="pl-PL" sz="1400" b="0" i="0" dirty="0">
              <a:solidFill>
                <a:srgbClr val="000000"/>
              </a:solidFill>
              <a:effectLst/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0" indent="0">
              <a:lnSpc>
                <a:spcPct val="100000"/>
              </a:lnSpc>
              <a:buNone/>
            </a:pPr>
            <a:endParaRPr lang="pl-PL" sz="2400" dirty="0">
              <a:solidFill>
                <a:srgbClr val="0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21" name="Podtytuł 2">
            <a:extLst>
              <a:ext uri="{FF2B5EF4-FFF2-40B4-BE49-F238E27FC236}">
                <a16:creationId xmlns:a16="http://schemas.microsoft.com/office/drawing/2014/main" id="{49DE5D61-8235-5870-6DDB-2674DEE9541F}"/>
              </a:ext>
            </a:extLst>
          </p:cNvPr>
          <p:cNvSpPr txBox="1">
            <a:spLocks/>
          </p:cNvSpPr>
          <p:nvPr/>
        </p:nvSpPr>
        <p:spPr>
          <a:xfrm>
            <a:off x="973311" y="4975441"/>
            <a:ext cx="9504189" cy="568012"/>
          </a:xfrm>
          <a:prstGeom prst="rect">
            <a:avLst/>
          </a:prstGeom>
          <a:effectLst/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buNone/>
            </a:pPr>
            <a:r>
              <a:rPr lang="pl-PL" sz="24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LUNCH - </a:t>
            </a:r>
            <a:r>
              <a:rPr lang="pl-PL" sz="1600" dirty="0"/>
              <a:t>ostatni posiłek ma znaczenie pod kątem podawanie niektórych leków, czy prowadzenia zabiegów, dlatego ta informacja będzie istotna przede wszystkim z punktu widzenia ZRM i lekarzy</a:t>
            </a:r>
            <a:endParaRPr lang="pl-PL" sz="1400" b="0" i="0" dirty="0">
              <a:solidFill>
                <a:srgbClr val="000000"/>
              </a:solidFill>
              <a:effectLst/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0" indent="0">
              <a:lnSpc>
                <a:spcPct val="100000"/>
              </a:lnSpc>
              <a:buNone/>
            </a:pPr>
            <a:endParaRPr lang="pl-PL" sz="2400" dirty="0">
              <a:solidFill>
                <a:srgbClr val="0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22" name="Podtytuł 2">
            <a:extLst>
              <a:ext uri="{FF2B5EF4-FFF2-40B4-BE49-F238E27FC236}">
                <a16:creationId xmlns:a16="http://schemas.microsoft.com/office/drawing/2014/main" id="{7578BA43-F776-EF90-BEE4-B88073DD8BC9}"/>
              </a:ext>
            </a:extLst>
          </p:cNvPr>
          <p:cNvSpPr txBox="1">
            <a:spLocks/>
          </p:cNvSpPr>
          <p:nvPr/>
        </p:nvSpPr>
        <p:spPr>
          <a:xfrm>
            <a:off x="973310" y="5756720"/>
            <a:ext cx="9237489" cy="568012"/>
          </a:xfrm>
          <a:prstGeom prst="rect">
            <a:avLst/>
          </a:prstGeom>
          <a:effectLst/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buNone/>
            </a:pPr>
            <a:r>
              <a:rPr lang="pl-PL" sz="24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EWENTUALNE OKOLICZNOŚCI - </a:t>
            </a:r>
            <a:r>
              <a:rPr lang="pl-PL" sz="1800" dirty="0"/>
              <a:t>okoliczności, które się wydarzyły przed wystąpieniem objawów</a:t>
            </a:r>
            <a:endParaRPr lang="pl-PL" sz="2400" b="0" i="0" dirty="0">
              <a:solidFill>
                <a:srgbClr val="000000"/>
              </a:solidFill>
              <a:effectLst/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0" indent="0">
              <a:lnSpc>
                <a:spcPct val="100000"/>
              </a:lnSpc>
              <a:buNone/>
            </a:pPr>
            <a:endParaRPr lang="pl-PL" sz="2400" dirty="0">
              <a:solidFill>
                <a:srgbClr val="0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pic>
        <p:nvPicPr>
          <p:cNvPr id="24" name="Obraz 23" descr="Obraz zawierający ubrania, Ludzka twarz, Kreskówka, fikcj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2D791B9D-68F3-CD2C-1BB7-ECFB9B9DEC4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77500" y="4152442"/>
            <a:ext cx="1631512" cy="1613778"/>
          </a:xfrm>
          <a:prstGeom prst="rect">
            <a:avLst/>
          </a:prstGeom>
        </p:spPr>
      </p:pic>
      <p:pic>
        <p:nvPicPr>
          <p:cNvPr id="10" name="Obraz 9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028BE308-D3AF-63C9-70B5-C8D68BEB6F4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4674" y="412417"/>
            <a:ext cx="1057275" cy="1000125"/>
          </a:xfrm>
          <a:prstGeom prst="rect">
            <a:avLst/>
          </a:prstGeom>
        </p:spPr>
      </p:pic>
      <p:grpSp>
        <p:nvGrpSpPr>
          <p:cNvPr id="15" name="Grupa 14">
            <a:extLst>
              <a:ext uri="{FF2B5EF4-FFF2-40B4-BE49-F238E27FC236}">
                <a16:creationId xmlns:a16="http://schemas.microsoft.com/office/drawing/2014/main" id="{CBCB2622-409B-FD6D-B771-D604EDEC1D8F}"/>
              </a:ext>
            </a:extLst>
          </p:cNvPr>
          <p:cNvGrpSpPr/>
          <p:nvPr/>
        </p:nvGrpSpPr>
        <p:grpSpPr>
          <a:xfrm>
            <a:off x="6396718" y="6106038"/>
            <a:ext cx="5793793" cy="665077"/>
            <a:chOff x="3841777" y="6009988"/>
            <a:chExt cx="6455516" cy="850272"/>
          </a:xfrm>
        </p:grpSpPr>
        <p:pic>
          <p:nvPicPr>
            <p:cNvPr id="13" name="Obraz 12">
              <a:extLst>
                <a:ext uri="{FF2B5EF4-FFF2-40B4-BE49-F238E27FC236}">
                  <a16:creationId xmlns:a16="http://schemas.microsoft.com/office/drawing/2014/main" id="{190B9D11-427A-6FEA-F1EE-EDE04FB644C0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3841777" y="6009988"/>
              <a:ext cx="2336988" cy="793778"/>
            </a:xfrm>
            <a:prstGeom prst="rect">
              <a:avLst/>
            </a:prstGeom>
          </p:spPr>
        </p:pic>
        <p:sp>
          <p:nvSpPr>
            <p:cNvPr id="14" name="pole tekstowe 11">
              <a:extLst>
                <a:ext uri="{FF2B5EF4-FFF2-40B4-BE49-F238E27FC236}">
                  <a16:creationId xmlns:a16="http://schemas.microsoft.com/office/drawing/2014/main" id="{00C28C99-4CE0-AA58-EA92-C0B915B2AE93}"/>
                </a:ext>
              </a:extLst>
            </p:cNvPr>
            <p:cNvSpPr txBox="1"/>
            <p:nvPr/>
          </p:nvSpPr>
          <p:spPr>
            <a:xfrm>
              <a:off x="6182202" y="6151998"/>
              <a:ext cx="4115091" cy="708262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864230144"/>
      </p:ext>
    </p:extLst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68DDC4-2CDD-E165-EB06-FFE71BEFD3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AB87F84C-FF38-54C9-0FE7-0639A33578C0}"/>
              </a:ext>
            </a:extLst>
          </p:cNvPr>
          <p:cNvSpPr/>
          <p:nvPr/>
        </p:nvSpPr>
        <p:spPr>
          <a:xfrm>
            <a:off x="6095999" y="328472"/>
            <a:ext cx="5782323" cy="6214369"/>
          </a:xfrm>
          <a:prstGeom prst="rect">
            <a:avLst/>
          </a:prstGeom>
          <a:solidFill>
            <a:srgbClr val="E41F13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BA90DC63-DEDB-98F5-9976-C6DEC4A5CB23}"/>
              </a:ext>
            </a:extLst>
          </p:cNvPr>
          <p:cNvSpPr txBox="1">
            <a:spLocks/>
          </p:cNvSpPr>
          <p:nvPr/>
        </p:nvSpPr>
        <p:spPr>
          <a:xfrm>
            <a:off x="6249402" y="4103916"/>
            <a:ext cx="5475515" cy="158528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</a:pPr>
            <a:r>
              <a:rPr lang="pl-PL" sz="36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RANY</a:t>
            </a:r>
          </a:p>
          <a:p>
            <a:pPr algn="ctr">
              <a:lnSpc>
                <a:spcPct val="100000"/>
              </a:lnSpc>
            </a:pPr>
            <a:r>
              <a:rPr lang="pl-PL" sz="36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I  URAZY</a:t>
            </a:r>
          </a:p>
        </p:txBody>
      </p:sp>
      <p:cxnSp>
        <p:nvCxnSpPr>
          <p:cNvPr id="7" name="Łącznik prosty 6">
            <a:extLst>
              <a:ext uri="{FF2B5EF4-FFF2-40B4-BE49-F238E27FC236}">
                <a16:creationId xmlns:a16="http://schemas.microsoft.com/office/drawing/2014/main" id="{8E66F8C4-C463-8069-0541-1F7EAD33195F}"/>
              </a:ext>
            </a:extLst>
          </p:cNvPr>
          <p:cNvCxnSpPr>
            <a:cxnSpLocks/>
          </p:cNvCxnSpPr>
          <p:nvPr/>
        </p:nvCxnSpPr>
        <p:spPr>
          <a:xfrm>
            <a:off x="6747979" y="5689205"/>
            <a:ext cx="4478362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Obraz 10" descr="Obraz zawierający szkic, rysowanie, Grafika liniowa, clipart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0F02547A-7B76-16A2-F67E-AB33D268E0E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727" y="1350661"/>
            <a:ext cx="5782323" cy="4087845"/>
          </a:xfrm>
          <a:prstGeom prst="rect">
            <a:avLst/>
          </a:prstGeom>
        </p:spPr>
      </p:pic>
      <p:pic>
        <p:nvPicPr>
          <p:cNvPr id="8" name="Obraz 7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4FF8A322-ADAC-6037-6D9A-52E9114042D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40556" y="1622653"/>
            <a:ext cx="2485224" cy="2351234"/>
          </a:xfrm>
          <a:prstGeom prst="rect">
            <a:avLst/>
          </a:prstGeom>
        </p:spPr>
      </p:pic>
      <p:grpSp>
        <p:nvGrpSpPr>
          <p:cNvPr id="13" name="Grupa 12">
            <a:extLst>
              <a:ext uri="{FF2B5EF4-FFF2-40B4-BE49-F238E27FC236}">
                <a16:creationId xmlns:a16="http://schemas.microsoft.com/office/drawing/2014/main" id="{C66C4682-2D4A-E6B8-8B0E-6D2A7BCE4083}"/>
              </a:ext>
            </a:extLst>
          </p:cNvPr>
          <p:cNvGrpSpPr/>
          <p:nvPr/>
        </p:nvGrpSpPr>
        <p:grpSpPr>
          <a:xfrm>
            <a:off x="185457" y="6099635"/>
            <a:ext cx="5793793" cy="665077"/>
            <a:chOff x="3841777" y="6009988"/>
            <a:chExt cx="6455516" cy="850272"/>
          </a:xfrm>
        </p:grpSpPr>
        <p:pic>
          <p:nvPicPr>
            <p:cNvPr id="10" name="Obraz 9">
              <a:extLst>
                <a:ext uri="{FF2B5EF4-FFF2-40B4-BE49-F238E27FC236}">
                  <a16:creationId xmlns:a16="http://schemas.microsoft.com/office/drawing/2014/main" id="{AD8929A6-628C-0F29-9070-5310BB5B22F0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3841777" y="6009988"/>
              <a:ext cx="2336988" cy="793778"/>
            </a:xfrm>
            <a:prstGeom prst="rect">
              <a:avLst/>
            </a:prstGeom>
          </p:spPr>
        </p:pic>
        <p:sp>
          <p:nvSpPr>
            <p:cNvPr id="12" name="pole tekstowe 11">
              <a:extLst>
                <a:ext uri="{FF2B5EF4-FFF2-40B4-BE49-F238E27FC236}">
                  <a16:creationId xmlns:a16="http://schemas.microsoft.com/office/drawing/2014/main" id="{309A79CA-4EE6-B91B-D878-ED164D74B1FD}"/>
                </a:ext>
              </a:extLst>
            </p:cNvPr>
            <p:cNvSpPr txBox="1"/>
            <p:nvPr/>
          </p:nvSpPr>
          <p:spPr>
            <a:xfrm>
              <a:off x="6182202" y="6151998"/>
              <a:ext cx="4115091" cy="708262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491698161"/>
      </p:ext>
    </p:extLst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D16DA6D-9658-358C-0044-47AA0C01AA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A1B24FB3-8083-6A55-C2AE-CF68253E5D81}"/>
              </a:ext>
            </a:extLst>
          </p:cNvPr>
          <p:cNvSpPr/>
          <p:nvPr/>
        </p:nvSpPr>
        <p:spPr>
          <a:xfrm>
            <a:off x="337458" y="328473"/>
            <a:ext cx="11521816" cy="117375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6F543547-6C93-86CC-D4A7-8A1BCA2A1362}"/>
              </a:ext>
            </a:extLst>
          </p:cNvPr>
          <p:cNvSpPr txBox="1">
            <a:spLocks/>
          </p:cNvSpPr>
          <p:nvPr/>
        </p:nvSpPr>
        <p:spPr>
          <a:xfrm>
            <a:off x="1640999" y="464860"/>
            <a:ext cx="9121594" cy="900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28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RANA - DEFINICJA</a:t>
            </a:r>
          </a:p>
        </p:txBody>
      </p:sp>
      <p:sp>
        <p:nvSpPr>
          <p:cNvPr id="7" name="Prostokąt 6">
            <a:extLst>
              <a:ext uri="{FF2B5EF4-FFF2-40B4-BE49-F238E27FC236}">
                <a16:creationId xmlns:a16="http://schemas.microsoft.com/office/drawing/2014/main" id="{8A665C03-A08F-C75C-8B38-91EE33636DBF}"/>
              </a:ext>
            </a:extLst>
          </p:cNvPr>
          <p:cNvSpPr/>
          <p:nvPr/>
        </p:nvSpPr>
        <p:spPr>
          <a:xfrm>
            <a:off x="8991599" y="3264919"/>
            <a:ext cx="2859884" cy="2859884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11" name="Podtytuł 2">
            <a:extLst>
              <a:ext uri="{FF2B5EF4-FFF2-40B4-BE49-F238E27FC236}">
                <a16:creationId xmlns:a16="http://schemas.microsoft.com/office/drawing/2014/main" id="{088C9418-B7EF-199B-416E-B58F8446B8C2}"/>
              </a:ext>
            </a:extLst>
          </p:cNvPr>
          <p:cNvSpPr txBox="1">
            <a:spLocks/>
          </p:cNvSpPr>
          <p:nvPr/>
        </p:nvSpPr>
        <p:spPr>
          <a:xfrm>
            <a:off x="337458" y="2632389"/>
            <a:ext cx="8305799" cy="3492414"/>
          </a:xfrm>
          <a:prstGeom prst="rect">
            <a:avLst/>
          </a:prstGeom>
          <a:effectLst/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buNone/>
            </a:pPr>
            <a:r>
              <a:rPr lang="pl-PL" sz="2400" b="0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Rana to przerwanie ciągłości skóry, lub skóry i tkanek położonych pod nią. Zazwyczaj powstaje na skutek urazu mechanicznego, ale może też powstać pod wpływem działania wysokiej temperatury (oparzenie) </a:t>
            </a:r>
            <a:br>
              <a:rPr lang="pl-PL" sz="2400" b="0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pl-PL" sz="2400" b="0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lub środka chemicznego. </a:t>
            </a:r>
          </a:p>
          <a:p>
            <a:pPr marL="0" indent="0" algn="ctr">
              <a:lnSpc>
                <a:spcPct val="100000"/>
              </a:lnSpc>
              <a:buNone/>
            </a:pPr>
            <a:endParaRPr lang="pl-PL" sz="2400">
              <a:solidFill>
                <a:srgbClr val="000000"/>
              </a:solidFill>
              <a:effectLst/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0" indent="0" algn="ctr">
              <a:lnSpc>
                <a:spcPct val="100000"/>
              </a:lnSpc>
              <a:buNone/>
            </a:pPr>
            <a:r>
              <a:rPr lang="pl-PL" sz="2400" b="0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W zależności od mechanizmu powstania wyróżniamy rany: kąsane, szarpane, tłuczone, cięte, oparzenia itd. </a:t>
            </a:r>
            <a:endParaRPr lang="pl-PL" sz="2400">
              <a:solidFill>
                <a:srgbClr val="000000"/>
              </a:solidFill>
              <a:effectLst/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pic>
        <p:nvPicPr>
          <p:cNvPr id="10" name="Obraz 9" descr="Obraz zawierający Ciało/mięso, rysowanie, sztuka, stopy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9F519A71-0FB2-3CCF-EFFC-AFC4E7046E8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1599" y="3264919"/>
            <a:ext cx="3189514" cy="3189514"/>
          </a:xfrm>
          <a:prstGeom prst="rect">
            <a:avLst/>
          </a:prstGeom>
        </p:spPr>
      </p:pic>
      <p:pic>
        <p:nvPicPr>
          <p:cNvPr id="8" name="Obraz 7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F598C7C1-E3B0-5358-42EF-4B3162B0FB6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4674" y="412417"/>
            <a:ext cx="1057275" cy="1000125"/>
          </a:xfrm>
          <a:prstGeom prst="rect">
            <a:avLst/>
          </a:prstGeom>
        </p:spPr>
      </p:pic>
      <p:grpSp>
        <p:nvGrpSpPr>
          <p:cNvPr id="14" name="Grupa 13">
            <a:extLst>
              <a:ext uri="{FF2B5EF4-FFF2-40B4-BE49-F238E27FC236}">
                <a16:creationId xmlns:a16="http://schemas.microsoft.com/office/drawing/2014/main" id="{25748976-77D5-3940-DE90-2D6004426A5A}"/>
              </a:ext>
            </a:extLst>
          </p:cNvPr>
          <p:cNvGrpSpPr/>
          <p:nvPr/>
        </p:nvGrpSpPr>
        <p:grpSpPr>
          <a:xfrm>
            <a:off x="63794" y="6118845"/>
            <a:ext cx="5793793" cy="665077"/>
            <a:chOff x="3841777" y="6009988"/>
            <a:chExt cx="6455516" cy="850272"/>
          </a:xfrm>
        </p:grpSpPr>
        <p:pic>
          <p:nvPicPr>
            <p:cNvPr id="12" name="Obraz 11">
              <a:extLst>
                <a:ext uri="{FF2B5EF4-FFF2-40B4-BE49-F238E27FC236}">
                  <a16:creationId xmlns:a16="http://schemas.microsoft.com/office/drawing/2014/main" id="{7414F6C2-BD36-F75F-77C1-82EF02959C4E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3841777" y="6009988"/>
              <a:ext cx="2336988" cy="793778"/>
            </a:xfrm>
            <a:prstGeom prst="rect">
              <a:avLst/>
            </a:prstGeom>
          </p:spPr>
        </p:pic>
        <p:sp>
          <p:nvSpPr>
            <p:cNvPr id="13" name="pole tekstowe 11">
              <a:extLst>
                <a:ext uri="{FF2B5EF4-FFF2-40B4-BE49-F238E27FC236}">
                  <a16:creationId xmlns:a16="http://schemas.microsoft.com/office/drawing/2014/main" id="{DB357135-F31F-1EBE-9460-A2DE8C26720C}"/>
                </a:ext>
              </a:extLst>
            </p:cNvPr>
            <p:cNvSpPr txBox="1"/>
            <p:nvPr/>
          </p:nvSpPr>
          <p:spPr>
            <a:xfrm>
              <a:off x="6182202" y="6151998"/>
              <a:ext cx="4115091" cy="708262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069987330"/>
      </p:ext>
    </p:extLst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14FEA42-B160-ED13-3606-660227E7D1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Prostokąt 17">
            <a:extLst>
              <a:ext uri="{FF2B5EF4-FFF2-40B4-BE49-F238E27FC236}">
                <a16:creationId xmlns:a16="http://schemas.microsoft.com/office/drawing/2014/main" id="{E814902E-A0D0-7E16-E4E2-6AD8F41B40C2}"/>
              </a:ext>
            </a:extLst>
          </p:cNvPr>
          <p:cNvSpPr/>
          <p:nvPr/>
        </p:nvSpPr>
        <p:spPr>
          <a:xfrm>
            <a:off x="332726" y="1863351"/>
            <a:ext cx="6193596" cy="3131297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2" name="Prostokąt 1">
            <a:extLst>
              <a:ext uri="{FF2B5EF4-FFF2-40B4-BE49-F238E27FC236}">
                <a16:creationId xmlns:a16="http://schemas.microsoft.com/office/drawing/2014/main" id="{7ED9E754-5815-3DE6-CBDB-F6264B3B2B47}"/>
              </a:ext>
            </a:extLst>
          </p:cNvPr>
          <p:cNvSpPr/>
          <p:nvPr/>
        </p:nvSpPr>
        <p:spPr>
          <a:xfrm>
            <a:off x="337458" y="328473"/>
            <a:ext cx="11521816" cy="117375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289BFC4A-FCB8-17BF-B03E-4709F97D9DD7}"/>
              </a:ext>
            </a:extLst>
          </p:cNvPr>
          <p:cNvSpPr txBox="1">
            <a:spLocks/>
          </p:cNvSpPr>
          <p:nvPr/>
        </p:nvSpPr>
        <p:spPr>
          <a:xfrm>
            <a:off x="1640999" y="464860"/>
            <a:ext cx="9342312" cy="900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28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RANA - POSTĘPOWANIE</a:t>
            </a:r>
          </a:p>
        </p:txBody>
      </p:sp>
      <p:sp>
        <p:nvSpPr>
          <p:cNvPr id="5" name="Prostokąt 4">
            <a:extLst>
              <a:ext uri="{FF2B5EF4-FFF2-40B4-BE49-F238E27FC236}">
                <a16:creationId xmlns:a16="http://schemas.microsoft.com/office/drawing/2014/main" id="{9A4AF395-3622-1772-8228-DF4696823A0D}"/>
              </a:ext>
            </a:extLst>
          </p:cNvPr>
          <p:cNvSpPr/>
          <p:nvPr/>
        </p:nvSpPr>
        <p:spPr>
          <a:xfrm>
            <a:off x="8158131" y="4310743"/>
            <a:ext cx="3701143" cy="2218784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pic>
        <p:nvPicPr>
          <p:cNvPr id="8" name="Obraz 7" descr="Obraz zawierający ilustracja, kreskówka, rysowanie, ubrani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D8E50202-885C-A4C5-E632-6FF7B3DDE79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8158131" y="3428999"/>
            <a:ext cx="3701143" cy="3701143"/>
          </a:xfrm>
          <a:prstGeom prst="rect">
            <a:avLst/>
          </a:prstGeom>
        </p:spPr>
      </p:pic>
      <p:pic>
        <p:nvPicPr>
          <p:cNvPr id="11" name="Obraz 10" descr="Obraz zawierający szkic, rękawiczka, dłoń, rękawiczki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56B3A488-7BBE-E9DC-ACF9-22F57E13EE9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2726" y="1863351"/>
            <a:ext cx="3150855" cy="3150855"/>
          </a:xfrm>
          <a:prstGeom prst="rect">
            <a:avLst/>
          </a:prstGeom>
        </p:spPr>
      </p:pic>
      <p:pic>
        <p:nvPicPr>
          <p:cNvPr id="13" name="Obraz 12" descr="Obraz zawierający tekst, szkic, palec, kreskówk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D087A0FF-0A90-E5C1-C70F-2D010F27799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64972" y="1534883"/>
            <a:ext cx="4100835" cy="4100835"/>
          </a:xfrm>
          <a:prstGeom prst="rect">
            <a:avLst/>
          </a:prstGeom>
        </p:spPr>
      </p:pic>
      <p:pic>
        <p:nvPicPr>
          <p:cNvPr id="9" name="Obraz 8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C50C3143-AD7C-E910-7884-E412E371775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4674" y="412417"/>
            <a:ext cx="1057275" cy="1000125"/>
          </a:xfrm>
          <a:prstGeom prst="rect">
            <a:avLst/>
          </a:prstGeom>
        </p:spPr>
      </p:pic>
      <p:grpSp>
        <p:nvGrpSpPr>
          <p:cNvPr id="15" name="Grupa 14">
            <a:extLst>
              <a:ext uri="{FF2B5EF4-FFF2-40B4-BE49-F238E27FC236}">
                <a16:creationId xmlns:a16="http://schemas.microsoft.com/office/drawing/2014/main" id="{559ED5A4-1DC6-68D1-361B-046244BB05C7}"/>
              </a:ext>
            </a:extLst>
          </p:cNvPr>
          <p:cNvGrpSpPr/>
          <p:nvPr/>
        </p:nvGrpSpPr>
        <p:grpSpPr>
          <a:xfrm>
            <a:off x="-128308" y="6118845"/>
            <a:ext cx="5793793" cy="665077"/>
            <a:chOff x="3841777" y="6009988"/>
            <a:chExt cx="6455516" cy="850272"/>
          </a:xfrm>
        </p:grpSpPr>
        <p:pic>
          <p:nvPicPr>
            <p:cNvPr id="12" name="Obraz 11">
              <a:extLst>
                <a:ext uri="{FF2B5EF4-FFF2-40B4-BE49-F238E27FC236}">
                  <a16:creationId xmlns:a16="http://schemas.microsoft.com/office/drawing/2014/main" id="{686867E1-E9C3-CC48-7264-D1F4422B42C5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3841777" y="6009988"/>
              <a:ext cx="2336988" cy="793778"/>
            </a:xfrm>
            <a:prstGeom prst="rect">
              <a:avLst/>
            </a:prstGeom>
          </p:spPr>
        </p:pic>
        <p:sp>
          <p:nvSpPr>
            <p:cNvPr id="14" name="pole tekstowe 11">
              <a:extLst>
                <a:ext uri="{FF2B5EF4-FFF2-40B4-BE49-F238E27FC236}">
                  <a16:creationId xmlns:a16="http://schemas.microsoft.com/office/drawing/2014/main" id="{44B48EC4-4E55-2779-71BC-73F5D0C17510}"/>
                </a:ext>
              </a:extLst>
            </p:cNvPr>
            <p:cNvSpPr txBox="1"/>
            <p:nvPr/>
          </p:nvSpPr>
          <p:spPr>
            <a:xfrm>
              <a:off x="6182202" y="6151998"/>
              <a:ext cx="4115091" cy="708262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225430955"/>
      </p:ext>
    </p:extLst>
  </p:cSld>
  <p:clrMapOvr>
    <a:masterClrMapping/>
  </p:clrMapOvr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6D2BB0-76E3-696E-49FA-05E4E49137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954DF567-0507-14CF-7686-F26F1092BD42}"/>
              </a:ext>
            </a:extLst>
          </p:cNvPr>
          <p:cNvSpPr/>
          <p:nvPr/>
        </p:nvSpPr>
        <p:spPr>
          <a:xfrm>
            <a:off x="337458" y="328473"/>
            <a:ext cx="11521816" cy="117375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32C979AE-91E8-DDAD-7C28-3AE4AEB346D8}"/>
              </a:ext>
            </a:extLst>
          </p:cNvPr>
          <p:cNvSpPr txBox="1">
            <a:spLocks/>
          </p:cNvSpPr>
          <p:nvPr/>
        </p:nvSpPr>
        <p:spPr>
          <a:xfrm>
            <a:off x="1640998" y="464860"/>
            <a:ext cx="9069043" cy="900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28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RANY WYMAGAJĄCE KONSULTACJI LEKARSKIEJ</a:t>
            </a:r>
          </a:p>
        </p:txBody>
      </p:sp>
      <p:graphicFrame>
        <p:nvGraphicFramePr>
          <p:cNvPr id="11" name="Diagram 10">
            <a:extLst>
              <a:ext uri="{FF2B5EF4-FFF2-40B4-BE49-F238E27FC236}">
                <a16:creationId xmlns:a16="http://schemas.microsoft.com/office/drawing/2014/main" id="{01F65CC3-028A-6060-53DE-48D99BFBB5C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52650819"/>
              </p:ext>
            </p:extLst>
          </p:nvPr>
        </p:nvGraphicFramePr>
        <p:xfrm>
          <a:off x="-241415" y="1508401"/>
          <a:ext cx="7806985" cy="52343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" name="Obraz 6" descr="Obraz zawierający kreskówka, but, kołnierz ortopedyczny/aparat dentystyczny, obuwie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B10B5232-033A-C7B0-7D6F-91DF2E9F1EE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64931" y="2063579"/>
            <a:ext cx="3727645" cy="3727645"/>
          </a:xfrm>
          <a:prstGeom prst="rect">
            <a:avLst/>
          </a:prstGeom>
        </p:spPr>
      </p:pic>
      <p:pic>
        <p:nvPicPr>
          <p:cNvPr id="23" name="Obraz 22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DB42E6D7-AA92-191F-F34B-316E2AA644E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44674" y="412417"/>
            <a:ext cx="1057275" cy="1000125"/>
          </a:xfrm>
          <a:prstGeom prst="rect">
            <a:avLst/>
          </a:prstGeom>
        </p:spPr>
      </p:pic>
      <p:grpSp>
        <p:nvGrpSpPr>
          <p:cNvPr id="27" name="Grupa 26">
            <a:extLst>
              <a:ext uri="{FF2B5EF4-FFF2-40B4-BE49-F238E27FC236}">
                <a16:creationId xmlns:a16="http://schemas.microsoft.com/office/drawing/2014/main" id="{EA5FDCA9-04AA-DCFC-0033-E5160D509596}"/>
              </a:ext>
            </a:extLst>
          </p:cNvPr>
          <p:cNvGrpSpPr/>
          <p:nvPr/>
        </p:nvGrpSpPr>
        <p:grpSpPr>
          <a:xfrm>
            <a:off x="6396718" y="6080425"/>
            <a:ext cx="5793793" cy="665077"/>
            <a:chOff x="3841777" y="6009988"/>
            <a:chExt cx="6455516" cy="850272"/>
          </a:xfrm>
        </p:grpSpPr>
        <p:pic>
          <p:nvPicPr>
            <p:cNvPr id="25" name="Obraz 24">
              <a:extLst>
                <a:ext uri="{FF2B5EF4-FFF2-40B4-BE49-F238E27FC236}">
                  <a16:creationId xmlns:a16="http://schemas.microsoft.com/office/drawing/2014/main" id="{D78A022C-D6CE-B36A-2338-24BD80904866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3841777" y="6009988"/>
              <a:ext cx="2336988" cy="793778"/>
            </a:xfrm>
            <a:prstGeom prst="rect">
              <a:avLst/>
            </a:prstGeom>
          </p:spPr>
        </p:pic>
        <p:sp>
          <p:nvSpPr>
            <p:cNvPr id="26" name="pole tekstowe 11">
              <a:extLst>
                <a:ext uri="{FF2B5EF4-FFF2-40B4-BE49-F238E27FC236}">
                  <a16:creationId xmlns:a16="http://schemas.microsoft.com/office/drawing/2014/main" id="{97B4B2D1-E054-8DEE-E189-AE9B44DC54D7}"/>
                </a:ext>
              </a:extLst>
            </p:cNvPr>
            <p:cNvSpPr txBox="1"/>
            <p:nvPr/>
          </p:nvSpPr>
          <p:spPr>
            <a:xfrm>
              <a:off x="6182202" y="6151998"/>
              <a:ext cx="4115091" cy="708262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045927031"/>
      </p:ext>
    </p:extLst>
  </p:cSld>
  <p:clrMapOvr>
    <a:masterClrMapping/>
  </p:clrMapOvr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EF12D24-C145-A689-25EE-6FE0AABC63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Prostokąt 17">
            <a:extLst>
              <a:ext uri="{FF2B5EF4-FFF2-40B4-BE49-F238E27FC236}">
                <a16:creationId xmlns:a16="http://schemas.microsoft.com/office/drawing/2014/main" id="{E75736C4-CB03-3336-7C3F-D8EFBA77C6AE}"/>
              </a:ext>
            </a:extLst>
          </p:cNvPr>
          <p:cNvSpPr/>
          <p:nvPr/>
        </p:nvSpPr>
        <p:spPr>
          <a:xfrm>
            <a:off x="5638800" y="1765987"/>
            <a:ext cx="6193596" cy="3131297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2" name="Prostokąt 1">
            <a:extLst>
              <a:ext uri="{FF2B5EF4-FFF2-40B4-BE49-F238E27FC236}">
                <a16:creationId xmlns:a16="http://schemas.microsoft.com/office/drawing/2014/main" id="{CB2FFF23-5505-D14A-E953-B474702F66E4}"/>
              </a:ext>
            </a:extLst>
          </p:cNvPr>
          <p:cNvSpPr/>
          <p:nvPr/>
        </p:nvSpPr>
        <p:spPr>
          <a:xfrm>
            <a:off x="337458" y="328473"/>
            <a:ext cx="11521816" cy="117375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02B33068-373A-C4EE-68FC-3CBF2011E08E}"/>
              </a:ext>
            </a:extLst>
          </p:cNvPr>
          <p:cNvSpPr txBox="1">
            <a:spLocks/>
          </p:cNvSpPr>
          <p:nvPr/>
        </p:nvSpPr>
        <p:spPr>
          <a:xfrm>
            <a:off x="1640999" y="464860"/>
            <a:ext cx="9342312" cy="900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28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CIAŁO OBCE W RANIE - POSTĘPOWANIE</a:t>
            </a:r>
          </a:p>
        </p:txBody>
      </p:sp>
      <p:sp>
        <p:nvSpPr>
          <p:cNvPr id="5" name="Prostokąt 4">
            <a:extLst>
              <a:ext uri="{FF2B5EF4-FFF2-40B4-BE49-F238E27FC236}">
                <a16:creationId xmlns:a16="http://schemas.microsoft.com/office/drawing/2014/main" id="{82AEB9D9-64CD-DF15-BF93-A085843C800A}"/>
              </a:ext>
            </a:extLst>
          </p:cNvPr>
          <p:cNvSpPr/>
          <p:nvPr/>
        </p:nvSpPr>
        <p:spPr>
          <a:xfrm>
            <a:off x="337458" y="3095077"/>
            <a:ext cx="3701143" cy="3434450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pic>
        <p:nvPicPr>
          <p:cNvPr id="13" name="Obraz 12" descr="Obraz zawierający rysowanie, szkic, ilustracja, sztuk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960AC6F9-9118-0CD1-BBBE-EBD84A6D78C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3031" y="3238817"/>
            <a:ext cx="3192740" cy="3192740"/>
          </a:xfrm>
          <a:prstGeom prst="rect">
            <a:avLst/>
          </a:prstGeom>
        </p:spPr>
      </p:pic>
      <p:pic>
        <p:nvPicPr>
          <p:cNvPr id="15" name="Obraz 14" descr="Obraz zawierający zegarek, kreskówka, szkic, ilustracj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28ED285C-2DF0-0CC8-09BB-1A039D43303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02441" y="740545"/>
            <a:ext cx="4996543" cy="4996543"/>
          </a:xfrm>
          <a:prstGeom prst="rect">
            <a:avLst/>
          </a:prstGeom>
        </p:spPr>
      </p:pic>
      <p:pic>
        <p:nvPicPr>
          <p:cNvPr id="17" name="Obraz 16" descr="Obraz zawierający szkic, rysowanie, kreskówka, sztuk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F6B8E53E-F27A-11CC-43DA-B1D157F028A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78055" y="1948543"/>
            <a:ext cx="2960914" cy="2960914"/>
          </a:xfrm>
          <a:prstGeom prst="rect">
            <a:avLst/>
          </a:prstGeom>
        </p:spPr>
      </p:pic>
      <p:pic>
        <p:nvPicPr>
          <p:cNvPr id="8" name="Obraz 7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2D6B2C2E-EEDE-D304-E405-AE491A00EB5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4674" y="412417"/>
            <a:ext cx="1057275" cy="1000125"/>
          </a:xfrm>
          <a:prstGeom prst="rect">
            <a:avLst/>
          </a:prstGeom>
        </p:spPr>
      </p:pic>
      <p:grpSp>
        <p:nvGrpSpPr>
          <p:cNvPr id="12" name="Grupa 11">
            <a:extLst>
              <a:ext uri="{FF2B5EF4-FFF2-40B4-BE49-F238E27FC236}">
                <a16:creationId xmlns:a16="http://schemas.microsoft.com/office/drawing/2014/main" id="{447EBEF7-5E27-17E0-668B-F507651C8F6D}"/>
              </a:ext>
            </a:extLst>
          </p:cNvPr>
          <p:cNvGrpSpPr/>
          <p:nvPr/>
        </p:nvGrpSpPr>
        <p:grpSpPr>
          <a:xfrm>
            <a:off x="6255844" y="6099635"/>
            <a:ext cx="5793793" cy="665077"/>
            <a:chOff x="3841777" y="6009988"/>
            <a:chExt cx="6455516" cy="850272"/>
          </a:xfrm>
        </p:grpSpPr>
        <p:pic>
          <p:nvPicPr>
            <p:cNvPr id="10" name="Obraz 9">
              <a:extLst>
                <a:ext uri="{FF2B5EF4-FFF2-40B4-BE49-F238E27FC236}">
                  <a16:creationId xmlns:a16="http://schemas.microsoft.com/office/drawing/2014/main" id="{D90BD613-402F-5537-7F53-C99BB7131ECD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3841777" y="6009988"/>
              <a:ext cx="2336988" cy="793778"/>
            </a:xfrm>
            <a:prstGeom prst="rect">
              <a:avLst/>
            </a:prstGeom>
          </p:spPr>
        </p:pic>
        <p:sp>
          <p:nvSpPr>
            <p:cNvPr id="11" name="pole tekstowe 11">
              <a:extLst>
                <a:ext uri="{FF2B5EF4-FFF2-40B4-BE49-F238E27FC236}">
                  <a16:creationId xmlns:a16="http://schemas.microsoft.com/office/drawing/2014/main" id="{325CC8BF-E740-FE73-9593-40F80D535A94}"/>
                </a:ext>
              </a:extLst>
            </p:cNvPr>
            <p:cNvSpPr txBox="1"/>
            <p:nvPr/>
          </p:nvSpPr>
          <p:spPr>
            <a:xfrm>
              <a:off x="6182202" y="6151998"/>
              <a:ext cx="4115091" cy="708262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285947361"/>
      </p:ext>
    </p:extLst>
  </p:cSld>
  <p:clrMapOvr>
    <a:masterClrMapping/>
  </p:clrMapOvr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5AB4BD9-0967-266F-49D2-FF489EB9C5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AA58DF5F-A3DD-DD90-17B9-8BE573BB44E7}"/>
              </a:ext>
            </a:extLst>
          </p:cNvPr>
          <p:cNvSpPr/>
          <p:nvPr/>
        </p:nvSpPr>
        <p:spPr>
          <a:xfrm>
            <a:off x="337458" y="328473"/>
            <a:ext cx="11521816" cy="117375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5A409764-8D2E-490D-2034-DC77EDA18FA9}"/>
              </a:ext>
            </a:extLst>
          </p:cNvPr>
          <p:cNvSpPr txBox="1">
            <a:spLocks/>
          </p:cNvSpPr>
          <p:nvPr/>
        </p:nvSpPr>
        <p:spPr>
          <a:xfrm>
            <a:off x="1640999" y="464860"/>
            <a:ext cx="9342312" cy="900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28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ĆWICZYMY! </a:t>
            </a:r>
          </a:p>
        </p:txBody>
      </p:sp>
      <p:pic>
        <p:nvPicPr>
          <p:cNvPr id="8" name="Obraz 7" descr="Obraz zawierający ilustracja, kreskówka, rysowanie, ubrani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E778D630-7636-E58F-BD85-8F0C328A230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564085" y="1686560"/>
            <a:ext cx="5178217" cy="5178217"/>
          </a:xfrm>
          <a:prstGeom prst="rect">
            <a:avLst/>
          </a:prstGeom>
        </p:spPr>
      </p:pic>
      <p:pic>
        <p:nvPicPr>
          <p:cNvPr id="11" name="Obraz 10" descr="Obraz zawierający szkic, rękawiczka, dłoń, rękawiczki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81C25F00-6182-20C6-F7AE-2087CC76E7F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3031" y="1686560"/>
            <a:ext cx="3839657" cy="3839657"/>
          </a:xfrm>
          <a:prstGeom prst="rect">
            <a:avLst/>
          </a:prstGeom>
        </p:spPr>
      </p:pic>
      <p:pic>
        <p:nvPicPr>
          <p:cNvPr id="6" name="Obraz 5" descr="Obraz zawierający zegarek, kreskówka, szkic, ilustracj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AC9FD4B2-29AF-A0A4-AB45-CB946B55305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0115" y="1861457"/>
            <a:ext cx="4996543" cy="4996543"/>
          </a:xfrm>
          <a:prstGeom prst="rect">
            <a:avLst/>
          </a:prstGeom>
        </p:spPr>
      </p:pic>
      <p:pic>
        <p:nvPicPr>
          <p:cNvPr id="9" name="Obraz 8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5D548A97-3398-BF11-A2A2-2A7425AB92B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4674" y="412417"/>
            <a:ext cx="1057275" cy="1000125"/>
          </a:xfrm>
          <a:prstGeom prst="rect">
            <a:avLst/>
          </a:prstGeom>
        </p:spPr>
      </p:pic>
      <p:grpSp>
        <p:nvGrpSpPr>
          <p:cNvPr id="14" name="Grupa 13">
            <a:extLst>
              <a:ext uri="{FF2B5EF4-FFF2-40B4-BE49-F238E27FC236}">
                <a16:creationId xmlns:a16="http://schemas.microsoft.com/office/drawing/2014/main" id="{A06A3DB2-EDD9-5817-7236-035B8E26F3DC}"/>
              </a:ext>
            </a:extLst>
          </p:cNvPr>
          <p:cNvGrpSpPr/>
          <p:nvPr/>
        </p:nvGrpSpPr>
        <p:grpSpPr>
          <a:xfrm>
            <a:off x="-240" y="6118845"/>
            <a:ext cx="5793793" cy="665077"/>
            <a:chOff x="3841777" y="6009988"/>
            <a:chExt cx="6455516" cy="850272"/>
          </a:xfrm>
        </p:grpSpPr>
        <p:pic>
          <p:nvPicPr>
            <p:cNvPr id="12" name="Obraz 11">
              <a:extLst>
                <a:ext uri="{FF2B5EF4-FFF2-40B4-BE49-F238E27FC236}">
                  <a16:creationId xmlns:a16="http://schemas.microsoft.com/office/drawing/2014/main" id="{C732EF0D-E4F4-FB51-8DD8-954B9488430F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3841777" y="6009988"/>
              <a:ext cx="2336988" cy="793778"/>
            </a:xfrm>
            <a:prstGeom prst="rect">
              <a:avLst/>
            </a:prstGeom>
          </p:spPr>
        </p:pic>
        <p:sp>
          <p:nvSpPr>
            <p:cNvPr id="13" name="pole tekstowe 11">
              <a:extLst>
                <a:ext uri="{FF2B5EF4-FFF2-40B4-BE49-F238E27FC236}">
                  <a16:creationId xmlns:a16="http://schemas.microsoft.com/office/drawing/2014/main" id="{8954E640-9531-9FB2-6A2D-04E716145CD3}"/>
                </a:ext>
              </a:extLst>
            </p:cNvPr>
            <p:cNvSpPr txBox="1"/>
            <p:nvPr/>
          </p:nvSpPr>
          <p:spPr>
            <a:xfrm>
              <a:off x="6182202" y="6151998"/>
              <a:ext cx="4115091" cy="708262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155405443"/>
      </p:ext>
    </p:extLst>
  </p:cSld>
  <p:clrMapOvr>
    <a:masterClrMapping/>
  </p:clrMapOvr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A7BAB3-5251-4243-2503-A1EBB684F3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FD62649D-E249-E06D-D19C-06A6E0F8D34F}"/>
              </a:ext>
            </a:extLst>
          </p:cNvPr>
          <p:cNvSpPr/>
          <p:nvPr/>
        </p:nvSpPr>
        <p:spPr>
          <a:xfrm>
            <a:off x="337458" y="328473"/>
            <a:ext cx="11521816" cy="117375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C10C7B66-6F53-DCCB-77D1-3046CDFDF807}"/>
              </a:ext>
            </a:extLst>
          </p:cNvPr>
          <p:cNvSpPr txBox="1">
            <a:spLocks/>
          </p:cNvSpPr>
          <p:nvPr/>
        </p:nvSpPr>
        <p:spPr>
          <a:xfrm>
            <a:off x="1640999" y="464860"/>
            <a:ext cx="9121594" cy="900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28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WSTRZĄS - DEFINICJA</a:t>
            </a:r>
          </a:p>
        </p:txBody>
      </p:sp>
      <p:sp>
        <p:nvSpPr>
          <p:cNvPr id="7" name="Prostokąt 6">
            <a:extLst>
              <a:ext uri="{FF2B5EF4-FFF2-40B4-BE49-F238E27FC236}">
                <a16:creationId xmlns:a16="http://schemas.microsoft.com/office/drawing/2014/main" id="{9ED3AEE3-F1D3-6643-4C10-021E7ACD961C}"/>
              </a:ext>
            </a:extLst>
          </p:cNvPr>
          <p:cNvSpPr/>
          <p:nvPr/>
        </p:nvSpPr>
        <p:spPr>
          <a:xfrm>
            <a:off x="8991599" y="2080297"/>
            <a:ext cx="2859884" cy="2859884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11" name="Podtytuł 2">
            <a:extLst>
              <a:ext uri="{FF2B5EF4-FFF2-40B4-BE49-F238E27FC236}">
                <a16:creationId xmlns:a16="http://schemas.microsoft.com/office/drawing/2014/main" id="{EE4BF36F-8449-58C1-E14B-0F1D5E2CDAF4}"/>
              </a:ext>
            </a:extLst>
          </p:cNvPr>
          <p:cNvSpPr txBox="1">
            <a:spLocks/>
          </p:cNvSpPr>
          <p:nvPr/>
        </p:nvSpPr>
        <p:spPr>
          <a:xfrm>
            <a:off x="553031" y="2441626"/>
            <a:ext cx="8305799" cy="3492414"/>
          </a:xfrm>
          <a:prstGeom prst="rect">
            <a:avLst/>
          </a:prstGeom>
          <a:effectLst/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buNone/>
            </a:pPr>
            <a:r>
              <a:rPr lang="pl-PL" sz="2400" b="0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Wstrząs to zespół objawów spowodowanych niedotlenieniem narządów i tkanek.</a:t>
            </a:r>
          </a:p>
          <a:p>
            <a:pPr marL="0" indent="0" algn="ctr">
              <a:lnSpc>
                <a:spcPct val="100000"/>
              </a:lnSpc>
              <a:buNone/>
            </a:pPr>
            <a:endParaRPr lang="pl-PL" sz="2400">
              <a:solidFill>
                <a:srgbClr val="0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0" indent="0" algn="ctr">
              <a:lnSpc>
                <a:spcPct val="100000"/>
              </a:lnSpc>
              <a:buNone/>
            </a:pPr>
            <a:r>
              <a:rPr lang="pl-PL" sz="2400" b="0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Przyczyną najczęściej jest utrata dużej ilości płynów ustrojowych (np. krwotok, oparzenie), ale także może występować przy ataku serca, reakcji uczuleniowej, innych urazach.</a:t>
            </a:r>
          </a:p>
          <a:p>
            <a:pPr marL="0" indent="0" algn="ctr">
              <a:lnSpc>
                <a:spcPct val="100000"/>
              </a:lnSpc>
              <a:buNone/>
            </a:pPr>
            <a:endParaRPr lang="pl-PL" sz="2400">
              <a:solidFill>
                <a:srgbClr val="0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0" indent="0" algn="ctr">
              <a:lnSpc>
                <a:spcPct val="100000"/>
              </a:lnSpc>
              <a:buNone/>
            </a:pPr>
            <a:r>
              <a:rPr lang="pl-PL" sz="2400" b="1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Jest to stan bezpośredniego zagrożenia życia!</a:t>
            </a:r>
          </a:p>
        </p:txBody>
      </p:sp>
      <p:pic>
        <p:nvPicPr>
          <p:cNvPr id="8" name="Obraz 7" descr="Obraz zawierający ubrania, obuwie, kreskówka, osob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379951C4-3839-AF24-3656-A24CFC3B932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2381" b="46825"/>
          <a:stretch/>
        </p:blipFill>
        <p:spPr>
          <a:xfrm>
            <a:off x="8445784" y="2022227"/>
            <a:ext cx="3951514" cy="3646714"/>
          </a:xfrm>
          <a:prstGeom prst="rect">
            <a:avLst/>
          </a:prstGeom>
        </p:spPr>
      </p:pic>
      <p:pic>
        <p:nvPicPr>
          <p:cNvPr id="9" name="Obraz 8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6165EC37-CF77-4E17-D685-A65EF3F7C5E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4674" y="412417"/>
            <a:ext cx="1057275" cy="1000125"/>
          </a:xfrm>
          <a:prstGeom prst="rect">
            <a:avLst/>
          </a:prstGeom>
        </p:spPr>
      </p:pic>
      <p:grpSp>
        <p:nvGrpSpPr>
          <p:cNvPr id="14" name="Grupa 13">
            <a:extLst>
              <a:ext uri="{FF2B5EF4-FFF2-40B4-BE49-F238E27FC236}">
                <a16:creationId xmlns:a16="http://schemas.microsoft.com/office/drawing/2014/main" id="{4740E18A-1F76-BCC9-5305-40247E0B2036}"/>
              </a:ext>
            </a:extLst>
          </p:cNvPr>
          <p:cNvGrpSpPr/>
          <p:nvPr/>
        </p:nvGrpSpPr>
        <p:grpSpPr>
          <a:xfrm>
            <a:off x="6396718" y="6176475"/>
            <a:ext cx="5793793" cy="665077"/>
            <a:chOff x="3841777" y="6009988"/>
            <a:chExt cx="6455516" cy="850272"/>
          </a:xfrm>
        </p:grpSpPr>
        <p:pic>
          <p:nvPicPr>
            <p:cNvPr id="12" name="Obraz 11">
              <a:extLst>
                <a:ext uri="{FF2B5EF4-FFF2-40B4-BE49-F238E27FC236}">
                  <a16:creationId xmlns:a16="http://schemas.microsoft.com/office/drawing/2014/main" id="{FEE6ABEE-A613-1EA6-C211-651A97B750BC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3841777" y="6009988"/>
              <a:ext cx="2336988" cy="793778"/>
            </a:xfrm>
            <a:prstGeom prst="rect">
              <a:avLst/>
            </a:prstGeom>
          </p:spPr>
        </p:pic>
        <p:sp>
          <p:nvSpPr>
            <p:cNvPr id="13" name="pole tekstowe 11">
              <a:extLst>
                <a:ext uri="{FF2B5EF4-FFF2-40B4-BE49-F238E27FC236}">
                  <a16:creationId xmlns:a16="http://schemas.microsoft.com/office/drawing/2014/main" id="{12CC4843-DED5-55AE-6F7F-9974AF929CFD}"/>
                </a:ext>
              </a:extLst>
            </p:cNvPr>
            <p:cNvSpPr txBox="1"/>
            <p:nvPr/>
          </p:nvSpPr>
          <p:spPr>
            <a:xfrm>
              <a:off x="6182202" y="6151998"/>
              <a:ext cx="4115091" cy="708262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960828367"/>
      </p:ext>
    </p:extLst>
  </p:cSld>
  <p:clrMapOvr>
    <a:masterClrMapping/>
  </p:clrMapOvr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CFC29B-6324-79A5-856D-5596152F0B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D7162C0C-1F8F-6696-69F4-B5411DA819AC}"/>
              </a:ext>
            </a:extLst>
          </p:cNvPr>
          <p:cNvSpPr/>
          <p:nvPr/>
        </p:nvSpPr>
        <p:spPr>
          <a:xfrm>
            <a:off x="337458" y="328473"/>
            <a:ext cx="11521816" cy="117375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CA04EF83-7239-8D1E-0F7C-898054927675}"/>
              </a:ext>
            </a:extLst>
          </p:cNvPr>
          <p:cNvSpPr txBox="1">
            <a:spLocks/>
          </p:cNvSpPr>
          <p:nvPr/>
        </p:nvSpPr>
        <p:spPr>
          <a:xfrm>
            <a:off x="1640999" y="464860"/>
            <a:ext cx="9121594" cy="900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28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WSTRZĄS – OBJAWY </a:t>
            </a:r>
          </a:p>
        </p:txBody>
      </p:sp>
      <p:pic>
        <p:nvPicPr>
          <p:cNvPr id="9" name="Obraz 8">
            <a:extLst>
              <a:ext uri="{FF2B5EF4-FFF2-40B4-BE49-F238E27FC236}">
                <a16:creationId xmlns:a16="http://schemas.microsoft.com/office/drawing/2014/main" id="{3F25C9A5-91EF-1BED-0C3A-7FE6F0C8C90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659" y="1508627"/>
            <a:ext cx="5228286" cy="5202673"/>
          </a:xfrm>
          <a:prstGeom prst="rect">
            <a:avLst/>
          </a:prstGeom>
        </p:spPr>
      </p:pic>
      <p:pic>
        <p:nvPicPr>
          <p:cNvPr id="12" name="Obraz 11" descr="Obraz zawierający Ciało/mięso, ilustracja, sztuka, tatuaż&#10;&#10;Zawartość wygenerowana przez AI może być niepoprawna.">
            <a:extLst>
              <a:ext uri="{FF2B5EF4-FFF2-40B4-BE49-F238E27FC236}">
                <a16:creationId xmlns:a16="http://schemas.microsoft.com/office/drawing/2014/main" id="{338B5342-549C-498C-8BB7-044EA60EED6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82391" y="1508630"/>
            <a:ext cx="5026539" cy="5020136"/>
          </a:xfrm>
          <a:prstGeom prst="rect">
            <a:avLst/>
          </a:prstGeom>
        </p:spPr>
      </p:pic>
      <p:sp>
        <p:nvSpPr>
          <p:cNvPr id="14" name="Prostokąt 13">
            <a:extLst>
              <a:ext uri="{FF2B5EF4-FFF2-40B4-BE49-F238E27FC236}">
                <a16:creationId xmlns:a16="http://schemas.microsoft.com/office/drawing/2014/main" id="{38101C37-E989-362C-7703-FA4F6A59FED5}"/>
              </a:ext>
            </a:extLst>
          </p:cNvPr>
          <p:cNvSpPr/>
          <p:nvPr/>
        </p:nvSpPr>
        <p:spPr>
          <a:xfrm>
            <a:off x="9452350" y="3265336"/>
            <a:ext cx="2406762" cy="2272177"/>
          </a:xfrm>
          <a:prstGeom prst="rect">
            <a:avLst/>
          </a:prstGeom>
          <a:solidFill>
            <a:srgbClr val="E41F13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pic>
        <p:nvPicPr>
          <p:cNvPr id="15" name="Obraz 14">
            <a:extLst>
              <a:ext uri="{FF2B5EF4-FFF2-40B4-BE49-F238E27FC236}">
                <a16:creationId xmlns:a16="http://schemas.microsoft.com/office/drawing/2014/main" id="{5A22D7BD-350A-2A84-683C-D6A959E651E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01435" y="3079927"/>
            <a:ext cx="2635611" cy="2635611"/>
          </a:xfrm>
          <a:prstGeom prst="rect">
            <a:avLst/>
          </a:prstGeom>
        </p:spPr>
      </p:pic>
      <p:pic>
        <p:nvPicPr>
          <p:cNvPr id="7" name="Obraz 6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D850BC32-D582-29E8-C388-2CA9234F9EE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4674" y="412417"/>
            <a:ext cx="1057275" cy="1000125"/>
          </a:xfrm>
          <a:prstGeom prst="rect">
            <a:avLst/>
          </a:prstGeom>
        </p:spPr>
      </p:pic>
      <p:grpSp>
        <p:nvGrpSpPr>
          <p:cNvPr id="13" name="Grupa 12">
            <a:extLst>
              <a:ext uri="{FF2B5EF4-FFF2-40B4-BE49-F238E27FC236}">
                <a16:creationId xmlns:a16="http://schemas.microsoft.com/office/drawing/2014/main" id="{9B55AA12-139C-978B-F64E-1DECD8CF0FA8}"/>
              </a:ext>
            </a:extLst>
          </p:cNvPr>
          <p:cNvGrpSpPr/>
          <p:nvPr/>
        </p:nvGrpSpPr>
        <p:grpSpPr>
          <a:xfrm>
            <a:off x="6396718" y="6176475"/>
            <a:ext cx="5793793" cy="665077"/>
            <a:chOff x="3841777" y="6009988"/>
            <a:chExt cx="6455516" cy="850272"/>
          </a:xfrm>
        </p:grpSpPr>
        <p:pic>
          <p:nvPicPr>
            <p:cNvPr id="10" name="Obraz 9">
              <a:extLst>
                <a:ext uri="{FF2B5EF4-FFF2-40B4-BE49-F238E27FC236}">
                  <a16:creationId xmlns:a16="http://schemas.microsoft.com/office/drawing/2014/main" id="{7C29DF73-D7DD-0A81-643E-9F4E5FBF702D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3841777" y="6009988"/>
              <a:ext cx="2336988" cy="793778"/>
            </a:xfrm>
            <a:prstGeom prst="rect">
              <a:avLst/>
            </a:prstGeom>
          </p:spPr>
        </p:pic>
        <p:sp>
          <p:nvSpPr>
            <p:cNvPr id="11" name="pole tekstowe 11">
              <a:extLst>
                <a:ext uri="{FF2B5EF4-FFF2-40B4-BE49-F238E27FC236}">
                  <a16:creationId xmlns:a16="http://schemas.microsoft.com/office/drawing/2014/main" id="{BF243F03-EEEE-D551-C45A-2CB10BB93D5B}"/>
                </a:ext>
              </a:extLst>
            </p:cNvPr>
            <p:cNvSpPr txBox="1"/>
            <p:nvPr/>
          </p:nvSpPr>
          <p:spPr>
            <a:xfrm>
              <a:off x="6182202" y="6151998"/>
              <a:ext cx="4115091" cy="708262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924426546"/>
      </p:ext>
    </p:extLst>
  </p:cSld>
  <p:clrMapOvr>
    <a:masterClrMapping/>
  </p:clrMapOvr>
  <p:extLst>
    <p:ext uri="{6950BFC3-D8DA-4A85-94F7-54DA5524770B}">
      <p188:commentRel xmlns="" xmlns:p188="http://schemas.microsoft.com/office/powerpoint/2018/8/main" r:id="rId8"/>
    </p:ext>
  </p:extLst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E98731-FDB7-4833-1CDD-53265A25CC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A4CB66E2-9624-E9DC-C9AB-CFBCED5CED72}"/>
              </a:ext>
            </a:extLst>
          </p:cNvPr>
          <p:cNvSpPr/>
          <p:nvPr/>
        </p:nvSpPr>
        <p:spPr>
          <a:xfrm>
            <a:off x="337458" y="328473"/>
            <a:ext cx="11521816" cy="117375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2D4AC433-1843-678F-7621-74D1AAF344B0}"/>
              </a:ext>
            </a:extLst>
          </p:cNvPr>
          <p:cNvSpPr txBox="1">
            <a:spLocks/>
          </p:cNvSpPr>
          <p:nvPr/>
        </p:nvSpPr>
        <p:spPr>
          <a:xfrm>
            <a:off x="1640999" y="464860"/>
            <a:ext cx="9121594" cy="900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28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WSTRZĄS – OBJAWY </a:t>
            </a:r>
          </a:p>
        </p:txBody>
      </p:sp>
      <p:grpSp>
        <p:nvGrpSpPr>
          <p:cNvPr id="9" name="Grupa 8">
            <a:extLst>
              <a:ext uri="{FF2B5EF4-FFF2-40B4-BE49-F238E27FC236}">
                <a16:creationId xmlns:a16="http://schemas.microsoft.com/office/drawing/2014/main" id="{F1B0D712-DF28-05FE-9E28-C6676C43ED7A}"/>
              </a:ext>
            </a:extLst>
          </p:cNvPr>
          <p:cNvGrpSpPr/>
          <p:nvPr/>
        </p:nvGrpSpPr>
        <p:grpSpPr>
          <a:xfrm>
            <a:off x="633933" y="270842"/>
            <a:ext cx="10707192" cy="5916750"/>
            <a:chOff x="525076" y="815128"/>
            <a:chExt cx="10707192" cy="5916750"/>
          </a:xfrm>
        </p:grpSpPr>
        <p:pic>
          <p:nvPicPr>
            <p:cNvPr id="7" name="Obraz 6">
              <a:extLst>
                <a:ext uri="{FF2B5EF4-FFF2-40B4-BE49-F238E27FC236}">
                  <a16:creationId xmlns:a16="http://schemas.microsoft.com/office/drawing/2014/main" id="{B9CE11B6-5B78-BA08-A7C3-55B5A1C1658A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5315518" y="815128"/>
              <a:ext cx="5916750" cy="5916750"/>
            </a:xfrm>
            <a:prstGeom prst="rect">
              <a:avLst/>
            </a:prstGeom>
          </p:spPr>
        </p:pic>
        <p:pic>
          <p:nvPicPr>
            <p:cNvPr id="10" name="Obraz 9">
              <a:extLst>
                <a:ext uri="{FF2B5EF4-FFF2-40B4-BE49-F238E27FC236}">
                  <a16:creationId xmlns:a16="http://schemas.microsoft.com/office/drawing/2014/main" id="{24C87145-7C97-4E99-85E2-A463F5D27031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25076" y="815606"/>
              <a:ext cx="5916272" cy="5916272"/>
            </a:xfrm>
            <a:prstGeom prst="rect">
              <a:avLst/>
            </a:prstGeom>
          </p:spPr>
        </p:pic>
      </p:grpSp>
      <p:pic>
        <p:nvPicPr>
          <p:cNvPr id="8" name="Obraz 7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519C6AFD-5042-B8E8-DCAB-6BE20EBE866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4674" y="412417"/>
            <a:ext cx="1057275" cy="1000125"/>
          </a:xfrm>
          <a:prstGeom prst="rect">
            <a:avLst/>
          </a:prstGeom>
        </p:spPr>
      </p:pic>
      <p:grpSp>
        <p:nvGrpSpPr>
          <p:cNvPr id="14" name="Grupa 13">
            <a:extLst>
              <a:ext uri="{FF2B5EF4-FFF2-40B4-BE49-F238E27FC236}">
                <a16:creationId xmlns:a16="http://schemas.microsoft.com/office/drawing/2014/main" id="{A90E309A-BA27-12D2-8AD6-B5967C69DC9A}"/>
              </a:ext>
            </a:extLst>
          </p:cNvPr>
          <p:cNvGrpSpPr/>
          <p:nvPr/>
        </p:nvGrpSpPr>
        <p:grpSpPr>
          <a:xfrm>
            <a:off x="6396718" y="6176475"/>
            <a:ext cx="5793793" cy="665077"/>
            <a:chOff x="3841777" y="6009988"/>
            <a:chExt cx="6455516" cy="850272"/>
          </a:xfrm>
        </p:grpSpPr>
        <p:pic>
          <p:nvPicPr>
            <p:cNvPr id="12" name="Obraz 11">
              <a:extLst>
                <a:ext uri="{FF2B5EF4-FFF2-40B4-BE49-F238E27FC236}">
                  <a16:creationId xmlns:a16="http://schemas.microsoft.com/office/drawing/2014/main" id="{2F934104-796D-506A-2D73-1A8694599181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3841777" y="6009988"/>
              <a:ext cx="2336988" cy="793778"/>
            </a:xfrm>
            <a:prstGeom prst="rect">
              <a:avLst/>
            </a:prstGeom>
          </p:spPr>
        </p:pic>
        <p:sp>
          <p:nvSpPr>
            <p:cNvPr id="13" name="pole tekstowe 11">
              <a:extLst>
                <a:ext uri="{FF2B5EF4-FFF2-40B4-BE49-F238E27FC236}">
                  <a16:creationId xmlns:a16="http://schemas.microsoft.com/office/drawing/2014/main" id="{1628554C-1FFC-34BE-C515-1964D8310E33}"/>
                </a:ext>
              </a:extLst>
            </p:cNvPr>
            <p:cNvSpPr txBox="1"/>
            <p:nvPr/>
          </p:nvSpPr>
          <p:spPr>
            <a:xfrm>
              <a:off x="6182202" y="6151998"/>
              <a:ext cx="4115091" cy="708262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624673851"/>
      </p:ext>
    </p:extLst>
  </p:cSld>
  <p:clrMapOvr>
    <a:masterClrMapping/>
  </p:clrMapOvr>
  <p:extLst>
    <p:ext uri="{6950BFC3-D8DA-4A85-94F7-54DA5524770B}">
      <p188:commentRel xmlns="" xmlns:p188="http://schemas.microsoft.com/office/powerpoint/2018/8/main" r:id="rId7"/>
    </p:ext>
  </p:extLst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3D23E3-EBC1-360B-8872-9F72EDFB42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Prostokąt 19">
            <a:extLst>
              <a:ext uri="{FF2B5EF4-FFF2-40B4-BE49-F238E27FC236}">
                <a16:creationId xmlns:a16="http://schemas.microsoft.com/office/drawing/2014/main" id="{F3204C50-4313-DFF0-CF18-CD87EE91A062}"/>
              </a:ext>
            </a:extLst>
          </p:cNvPr>
          <p:cNvSpPr/>
          <p:nvPr/>
        </p:nvSpPr>
        <p:spPr>
          <a:xfrm>
            <a:off x="8614064" y="1540645"/>
            <a:ext cx="3242844" cy="3062528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2" name="Prostokąt 1">
            <a:extLst>
              <a:ext uri="{FF2B5EF4-FFF2-40B4-BE49-F238E27FC236}">
                <a16:creationId xmlns:a16="http://schemas.microsoft.com/office/drawing/2014/main" id="{27500729-AD95-2448-7438-32F59D1528B0}"/>
              </a:ext>
            </a:extLst>
          </p:cNvPr>
          <p:cNvSpPr/>
          <p:nvPr/>
        </p:nvSpPr>
        <p:spPr>
          <a:xfrm>
            <a:off x="337458" y="328473"/>
            <a:ext cx="11521816" cy="117375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4AB33E07-6E28-25B3-0923-5228BEB89E3A}"/>
              </a:ext>
            </a:extLst>
          </p:cNvPr>
          <p:cNvSpPr txBox="1">
            <a:spLocks/>
          </p:cNvSpPr>
          <p:nvPr/>
        </p:nvSpPr>
        <p:spPr>
          <a:xfrm>
            <a:off x="1640999" y="464860"/>
            <a:ext cx="9121594" cy="900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28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WSTRZĄS – OBJAWY </a:t>
            </a:r>
          </a:p>
        </p:txBody>
      </p:sp>
      <p:pic>
        <p:nvPicPr>
          <p:cNvPr id="6" name="Obraz 5">
            <a:extLst>
              <a:ext uri="{FF2B5EF4-FFF2-40B4-BE49-F238E27FC236}">
                <a16:creationId xmlns:a16="http://schemas.microsoft.com/office/drawing/2014/main" id="{F4AC949C-594A-6E8E-E1D2-6ECE43426AE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-782999" y="915350"/>
            <a:ext cx="5831114" cy="5831114"/>
          </a:xfrm>
          <a:prstGeom prst="rect">
            <a:avLst/>
          </a:prstGeom>
        </p:spPr>
      </p:pic>
      <p:pic>
        <p:nvPicPr>
          <p:cNvPr id="10" name="Obraz 9" descr="Obraz zawierający Ludzka twarz, kreskówka, ilustracja, anime&#10;&#10;Zawartość wygenerowana przez AI może być niepoprawna.">
            <a:extLst>
              <a:ext uri="{FF2B5EF4-FFF2-40B4-BE49-F238E27FC236}">
                <a16:creationId xmlns:a16="http://schemas.microsoft.com/office/drawing/2014/main" id="{3816350D-7F4A-292E-45A4-6C43481E5D6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4382" y="1881167"/>
            <a:ext cx="4141717" cy="4141717"/>
          </a:xfrm>
          <a:prstGeom prst="rect">
            <a:avLst/>
          </a:prstGeom>
        </p:spPr>
      </p:pic>
      <p:pic>
        <p:nvPicPr>
          <p:cNvPr id="15" name="Obraz 14">
            <a:extLst>
              <a:ext uri="{FF2B5EF4-FFF2-40B4-BE49-F238E27FC236}">
                <a16:creationId xmlns:a16="http://schemas.microsoft.com/office/drawing/2014/main" id="{2FA83A2C-4C7C-F404-4FCA-F88058B2893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84418" y="1667513"/>
            <a:ext cx="2808792" cy="2808792"/>
          </a:xfrm>
          <a:prstGeom prst="rect">
            <a:avLst/>
          </a:prstGeom>
        </p:spPr>
      </p:pic>
      <p:pic>
        <p:nvPicPr>
          <p:cNvPr id="8" name="Obraz 7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48D4A128-00CE-D2D8-CA58-5D09F0C7691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4674" y="412417"/>
            <a:ext cx="1057275" cy="1000125"/>
          </a:xfrm>
          <a:prstGeom prst="rect">
            <a:avLst/>
          </a:prstGeom>
        </p:spPr>
      </p:pic>
      <p:grpSp>
        <p:nvGrpSpPr>
          <p:cNvPr id="13" name="Grupa 12">
            <a:extLst>
              <a:ext uri="{FF2B5EF4-FFF2-40B4-BE49-F238E27FC236}">
                <a16:creationId xmlns:a16="http://schemas.microsoft.com/office/drawing/2014/main" id="{319F22C1-460B-5094-D2A3-4C5C480090C0}"/>
              </a:ext>
            </a:extLst>
          </p:cNvPr>
          <p:cNvGrpSpPr/>
          <p:nvPr/>
        </p:nvGrpSpPr>
        <p:grpSpPr>
          <a:xfrm>
            <a:off x="6396718" y="6176475"/>
            <a:ext cx="5793793" cy="665077"/>
            <a:chOff x="3841777" y="6009988"/>
            <a:chExt cx="6455516" cy="850272"/>
          </a:xfrm>
        </p:grpSpPr>
        <p:pic>
          <p:nvPicPr>
            <p:cNvPr id="11" name="Obraz 10">
              <a:extLst>
                <a:ext uri="{FF2B5EF4-FFF2-40B4-BE49-F238E27FC236}">
                  <a16:creationId xmlns:a16="http://schemas.microsoft.com/office/drawing/2014/main" id="{C345E07E-C658-BC41-CF73-DCBBCFB1BB2D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3841777" y="6009988"/>
              <a:ext cx="2336988" cy="793778"/>
            </a:xfrm>
            <a:prstGeom prst="rect">
              <a:avLst/>
            </a:prstGeom>
          </p:spPr>
        </p:pic>
        <p:sp>
          <p:nvSpPr>
            <p:cNvPr id="12" name="pole tekstowe 11">
              <a:extLst>
                <a:ext uri="{FF2B5EF4-FFF2-40B4-BE49-F238E27FC236}">
                  <a16:creationId xmlns:a16="http://schemas.microsoft.com/office/drawing/2014/main" id="{E4DDA4DA-0256-E26B-3387-D91AAC968166}"/>
                </a:ext>
              </a:extLst>
            </p:cNvPr>
            <p:cNvSpPr txBox="1"/>
            <p:nvPr/>
          </p:nvSpPr>
          <p:spPr>
            <a:xfrm>
              <a:off x="6182202" y="6151998"/>
              <a:ext cx="4115091" cy="708262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044471571"/>
      </p:ext>
    </p:extLst>
  </p:cSld>
  <p:clrMapOvr>
    <a:masterClrMapping/>
  </p:clrMapOvr>
  <p:extLst>
    <p:ext uri="{6950BFC3-D8DA-4A85-94F7-54DA5524770B}">
      <p188:commentRel xmlns="" xmlns:p188="http://schemas.microsoft.com/office/powerpoint/2018/8/main" r:id="rId8"/>
    </p:ext>
  </p:extLst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CBC939A-2B64-33EA-AC62-D4BB0802AB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8D8DFB47-F8EB-8E5F-F4F7-9DC14315286B}"/>
              </a:ext>
            </a:extLst>
          </p:cNvPr>
          <p:cNvSpPr/>
          <p:nvPr/>
        </p:nvSpPr>
        <p:spPr>
          <a:xfrm>
            <a:off x="337458" y="328473"/>
            <a:ext cx="11521816" cy="117375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6FD6D7A3-3CCD-28A5-74C0-72340E8D4A3F}"/>
              </a:ext>
            </a:extLst>
          </p:cNvPr>
          <p:cNvSpPr txBox="1">
            <a:spLocks/>
          </p:cNvSpPr>
          <p:nvPr/>
        </p:nvSpPr>
        <p:spPr>
          <a:xfrm>
            <a:off x="1640999" y="464860"/>
            <a:ext cx="9121594" cy="900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28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WSTRZĄS – OBJAWY </a:t>
            </a:r>
          </a:p>
        </p:txBody>
      </p:sp>
      <p:pic>
        <p:nvPicPr>
          <p:cNvPr id="7" name="Obraz 6">
            <a:extLst>
              <a:ext uri="{FF2B5EF4-FFF2-40B4-BE49-F238E27FC236}">
                <a16:creationId xmlns:a16="http://schemas.microsoft.com/office/drawing/2014/main" id="{96E405B7-11FD-DCA7-6D2F-F791C9434A6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27664" y="-1049065"/>
            <a:ext cx="8726878" cy="8726878"/>
          </a:xfrm>
          <a:prstGeom prst="rect">
            <a:avLst/>
          </a:prstGeom>
        </p:spPr>
      </p:pic>
      <p:pic>
        <p:nvPicPr>
          <p:cNvPr id="8" name="Obraz 7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DB5BAF8C-3E4A-BD53-F6FF-0B7823BAB1B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4674" y="412417"/>
            <a:ext cx="1057275" cy="1000125"/>
          </a:xfrm>
          <a:prstGeom prst="rect">
            <a:avLst/>
          </a:prstGeom>
        </p:spPr>
      </p:pic>
      <p:grpSp>
        <p:nvGrpSpPr>
          <p:cNvPr id="12" name="Grupa 11">
            <a:extLst>
              <a:ext uri="{FF2B5EF4-FFF2-40B4-BE49-F238E27FC236}">
                <a16:creationId xmlns:a16="http://schemas.microsoft.com/office/drawing/2014/main" id="{9A44B0F4-D211-5832-4D37-A8D7AA7254E5}"/>
              </a:ext>
            </a:extLst>
          </p:cNvPr>
          <p:cNvGrpSpPr/>
          <p:nvPr/>
        </p:nvGrpSpPr>
        <p:grpSpPr>
          <a:xfrm>
            <a:off x="-109097" y="6195685"/>
            <a:ext cx="5793793" cy="665077"/>
            <a:chOff x="3841777" y="6009988"/>
            <a:chExt cx="6455516" cy="850272"/>
          </a:xfrm>
        </p:grpSpPr>
        <p:pic>
          <p:nvPicPr>
            <p:cNvPr id="10" name="Obraz 9">
              <a:extLst>
                <a:ext uri="{FF2B5EF4-FFF2-40B4-BE49-F238E27FC236}">
                  <a16:creationId xmlns:a16="http://schemas.microsoft.com/office/drawing/2014/main" id="{6B8F2585-C44E-6D82-6D80-63AE92CED908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3841777" y="6009988"/>
              <a:ext cx="2336988" cy="793778"/>
            </a:xfrm>
            <a:prstGeom prst="rect">
              <a:avLst/>
            </a:prstGeom>
          </p:spPr>
        </p:pic>
        <p:sp>
          <p:nvSpPr>
            <p:cNvPr id="11" name="pole tekstowe 11">
              <a:extLst>
                <a:ext uri="{FF2B5EF4-FFF2-40B4-BE49-F238E27FC236}">
                  <a16:creationId xmlns:a16="http://schemas.microsoft.com/office/drawing/2014/main" id="{5AB41405-ED41-F050-D8A6-94008E66268A}"/>
                </a:ext>
              </a:extLst>
            </p:cNvPr>
            <p:cNvSpPr txBox="1"/>
            <p:nvPr/>
          </p:nvSpPr>
          <p:spPr>
            <a:xfrm>
              <a:off x="6182202" y="6151998"/>
              <a:ext cx="4115091" cy="708262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189598089"/>
      </p:ext>
    </p:extLst>
  </p:cSld>
  <p:clrMapOvr>
    <a:masterClrMapping/>
  </p:clrMapOvr>
  <p:extLst>
    <p:ext uri="{6950BFC3-D8DA-4A85-94F7-54DA5524770B}">
      <p188:commentRel xmlns="" xmlns:p188="http://schemas.microsoft.com/office/powerpoint/2018/8/main" r:id="rId6"/>
    </p:ext>
  </p:extLst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AE6A7D2-9FF1-6477-5F7F-4584C95CF2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Prostokąt 17">
            <a:extLst>
              <a:ext uri="{FF2B5EF4-FFF2-40B4-BE49-F238E27FC236}">
                <a16:creationId xmlns:a16="http://schemas.microsoft.com/office/drawing/2014/main" id="{AC947EB9-A8E3-59F1-5939-E921F1EBE756}"/>
              </a:ext>
            </a:extLst>
          </p:cNvPr>
          <p:cNvSpPr/>
          <p:nvPr/>
        </p:nvSpPr>
        <p:spPr>
          <a:xfrm>
            <a:off x="5638800" y="1765987"/>
            <a:ext cx="6193596" cy="3131297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2" name="Prostokąt 1">
            <a:extLst>
              <a:ext uri="{FF2B5EF4-FFF2-40B4-BE49-F238E27FC236}">
                <a16:creationId xmlns:a16="http://schemas.microsoft.com/office/drawing/2014/main" id="{703030E8-87AF-E000-2BA3-15DCE7795F12}"/>
              </a:ext>
            </a:extLst>
          </p:cNvPr>
          <p:cNvSpPr/>
          <p:nvPr/>
        </p:nvSpPr>
        <p:spPr>
          <a:xfrm>
            <a:off x="337458" y="328473"/>
            <a:ext cx="11521816" cy="117375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D6760DB4-F728-096D-01BB-C80E8E87F732}"/>
              </a:ext>
            </a:extLst>
          </p:cNvPr>
          <p:cNvSpPr txBox="1">
            <a:spLocks/>
          </p:cNvSpPr>
          <p:nvPr/>
        </p:nvSpPr>
        <p:spPr>
          <a:xfrm>
            <a:off x="1640999" y="464860"/>
            <a:ext cx="9342312" cy="900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28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WSTRZĄS - POSTĘPOWANIE</a:t>
            </a:r>
          </a:p>
        </p:txBody>
      </p:sp>
      <p:sp>
        <p:nvSpPr>
          <p:cNvPr id="5" name="Prostokąt 4">
            <a:extLst>
              <a:ext uri="{FF2B5EF4-FFF2-40B4-BE49-F238E27FC236}">
                <a16:creationId xmlns:a16="http://schemas.microsoft.com/office/drawing/2014/main" id="{BC0F9ED3-1CF1-3218-8A98-C8A8C02FF895}"/>
              </a:ext>
            </a:extLst>
          </p:cNvPr>
          <p:cNvSpPr/>
          <p:nvPr/>
        </p:nvSpPr>
        <p:spPr>
          <a:xfrm>
            <a:off x="337458" y="3095077"/>
            <a:ext cx="3701143" cy="3434450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pic>
        <p:nvPicPr>
          <p:cNvPr id="6" name="Obraz 5" descr="Obraz zawierający transport, pojazd, Pojazd lądowy, koło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AFB334B0-AEF1-78F1-9AC1-42063A8AF0A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5296" y="2761438"/>
            <a:ext cx="4271692" cy="4271692"/>
          </a:xfrm>
          <a:prstGeom prst="rect">
            <a:avLst/>
          </a:prstGeom>
        </p:spPr>
      </p:pic>
      <p:pic>
        <p:nvPicPr>
          <p:cNvPr id="9" name="Obraz 8" descr="Obraz zawierający ubrani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4CAE9D64-1CFF-81BF-9684-76EE5700F9C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07936" y="1662486"/>
            <a:ext cx="5736396" cy="5736396"/>
          </a:xfrm>
          <a:prstGeom prst="rect">
            <a:avLst/>
          </a:prstGeom>
        </p:spPr>
      </p:pic>
      <p:pic>
        <p:nvPicPr>
          <p:cNvPr id="10" name="Obraz 9" descr="Obraz zawierający szkic, sztuka, design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16F08EE9-78FE-8C72-883A-3B65D058181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22608" y="1253708"/>
            <a:ext cx="2798244" cy="2798244"/>
          </a:xfrm>
          <a:prstGeom prst="rect">
            <a:avLst/>
          </a:prstGeom>
        </p:spPr>
      </p:pic>
      <p:pic>
        <p:nvPicPr>
          <p:cNvPr id="11" name="Obraz 10" descr="Obraz zawierający Akcesoria modowe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CC0CFBE5-6E80-2C4C-3080-A48DDB9EA54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91065" y="1566927"/>
            <a:ext cx="1977733" cy="1977733"/>
          </a:xfrm>
          <a:prstGeom prst="rect">
            <a:avLst/>
          </a:prstGeom>
        </p:spPr>
      </p:pic>
      <p:pic>
        <p:nvPicPr>
          <p:cNvPr id="12" name="Obraz 11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36303BA0-F8EA-ECDF-C336-51457757CD2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4674" y="412417"/>
            <a:ext cx="1057275" cy="1000125"/>
          </a:xfrm>
          <a:prstGeom prst="rect">
            <a:avLst/>
          </a:prstGeom>
        </p:spPr>
      </p:pic>
      <p:grpSp>
        <p:nvGrpSpPr>
          <p:cNvPr id="16" name="Grupa 15">
            <a:extLst>
              <a:ext uri="{FF2B5EF4-FFF2-40B4-BE49-F238E27FC236}">
                <a16:creationId xmlns:a16="http://schemas.microsoft.com/office/drawing/2014/main" id="{E4DE613E-07DA-BACD-FD29-A0E941C235DC}"/>
              </a:ext>
            </a:extLst>
          </p:cNvPr>
          <p:cNvGrpSpPr/>
          <p:nvPr/>
        </p:nvGrpSpPr>
        <p:grpSpPr>
          <a:xfrm>
            <a:off x="6396718" y="6176475"/>
            <a:ext cx="5793793" cy="665077"/>
            <a:chOff x="3841777" y="6009988"/>
            <a:chExt cx="6455516" cy="850272"/>
          </a:xfrm>
        </p:grpSpPr>
        <p:pic>
          <p:nvPicPr>
            <p:cNvPr id="14" name="Obraz 13">
              <a:extLst>
                <a:ext uri="{FF2B5EF4-FFF2-40B4-BE49-F238E27FC236}">
                  <a16:creationId xmlns:a16="http://schemas.microsoft.com/office/drawing/2014/main" id="{3DD40C6A-0FEE-7EF2-3699-F90E06CEE9D2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3841777" y="6009988"/>
              <a:ext cx="2336988" cy="793778"/>
            </a:xfrm>
            <a:prstGeom prst="rect">
              <a:avLst/>
            </a:prstGeom>
          </p:spPr>
        </p:pic>
        <p:sp>
          <p:nvSpPr>
            <p:cNvPr id="15" name="pole tekstowe 11">
              <a:extLst>
                <a:ext uri="{FF2B5EF4-FFF2-40B4-BE49-F238E27FC236}">
                  <a16:creationId xmlns:a16="http://schemas.microsoft.com/office/drawing/2014/main" id="{4C2A4948-E348-194E-CD9E-7132E921EEE9}"/>
                </a:ext>
              </a:extLst>
            </p:cNvPr>
            <p:cNvSpPr txBox="1"/>
            <p:nvPr/>
          </p:nvSpPr>
          <p:spPr>
            <a:xfrm>
              <a:off x="6182202" y="6151998"/>
              <a:ext cx="4115091" cy="708262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849600777"/>
      </p:ext>
    </p:extLst>
  </p:cSld>
  <p:clrMapOvr>
    <a:masterClrMapping/>
  </p:clrMapOvr>
  <p:extLst>
    <p:ext uri="{6950BFC3-D8DA-4A85-94F7-54DA5524770B}">
      <p188:commentRel xmlns="" xmlns:p188="http://schemas.microsoft.com/office/powerpoint/2018/8/main" r:id="rId9"/>
    </p:ext>
  </p:extLst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4D4BF9-3F59-1F24-80B4-12CD40001C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Prostokąt 17">
            <a:extLst>
              <a:ext uri="{FF2B5EF4-FFF2-40B4-BE49-F238E27FC236}">
                <a16:creationId xmlns:a16="http://schemas.microsoft.com/office/drawing/2014/main" id="{DEAE1FF7-9BCD-B069-9E54-C4DB008A05C8}"/>
              </a:ext>
            </a:extLst>
          </p:cNvPr>
          <p:cNvSpPr/>
          <p:nvPr/>
        </p:nvSpPr>
        <p:spPr>
          <a:xfrm>
            <a:off x="5638800" y="1765987"/>
            <a:ext cx="6193596" cy="3131297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2" name="Prostokąt 1">
            <a:extLst>
              <a:ext uri="{FF2B5EF4-FFF2-40B4-BE49-F238E27FC236}">
                <a16:creationId xmlns:a16="http://schemas.microsoft.com/office/drawing/2014/main" id="{593EF1DC-212B-A2AC-9BDF-76E2703FC387}"/>
              </a:ext>
            </a:extLst>
          </p:cNvPr>
          <p:cNvSpPr/>
          <p:nvPr/>
        </p:nvSpPr>
        <p:spPr>
          <a:xfrm>
            <a:off x="337458" y="328473"/>
            <a:ext cx="11521816" cy="117375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F8376B91-6318-0FB9-8EED-5BE3D20C0854}"/>
              </a:ext>
            </a:extLst>
          </p:cNvPr>
          <p:cNvSpPr txBox="1">
            <a:spLocks/>
          </p:cNvSpPr>
          <p:nvPr/>
        </p:nvSpPr>
        <p:spPr>
          <a:xfrm>
            <a:off x="1640999" y="464860"/>
            <a:ext cx="9342312" cy="900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28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WSTRZĄS - POSTĘPOWANIE</a:t>
            </a:r>
          </a:p>
        </p:txBody>
      </p:sp>
      <p:sp>
        <p:nvSpPr>
          <p:cNvPr id="5" name="Prostokąt 4">
            <a:extLst>
              <a:ext uri="{FF2B5EF4-FFF2-40B4-BE49-F238E27FC236}">
                <a16:creationId xmlns:a16="http://schemas.microsoft.com/office/drawing/2014/main" id="{E44350C1-6E87-0545-7FE1-D844EB6046C6}"/>
              </a:ext>
            </a:extLst>
          </p:cNvPr>
          <p:cNvSpPr/>
          <p:nvPr/>
        </p:nvSpPr>
        <p:spPr>
          <a:xfrm>
            <a:off x="337458" y="3095077"/>
            <a:ext cx="3701143" cy="3434450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pic>
        <p:nvPicPr>
          <p:cNvPr id="6" name="Obraz 5" descr="Obraz zawierający transport, pojazd, Pojazd lądowy, koło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E65AD76A-E397-9162-15D7-45623F0E2A7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5296" y="2761438"/>
            <a:ext cx="4271692" cy="4271692"/>
          </a:xfrm>
          <a:prstGeom prst="rect">
            <a:avLst/>
          </a:prstGeom>
        </p:spPr>
      </p:pic>
      <p:pic>
        <p:nvPicPr>
          <p:cNvPr id="8" name="Obraz 7">
            <a:extLst>
              <a:ext uri="{FF2B5EF4-FFF2-40B4-BE49-F238E27FC236}">
                <a16:creationId xmlns:a16="http://schemas.microsoft.com/office/drawing/2014/main" id="{FAFC4206-2B00-74D1-14DA-AB7776107C8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830136">
            <a:off x="5682537" y="-276774"/>
            <a:ext cx="6740528" cy="6740528"/>
          </a:xfrm>
          <a:prstGeom prst="rect">
            <a:avLst/>
          </a:prstGeom>
        </p:spPr>
      </p:pic>
      <p:pic>
        <p:nvPicPr>
          <p:cNvPr id="10" name="Obraz 9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16B263DF-8338-A1B1-22AB-74646D8FAB6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4674" y="412417"/>
            <a:ext cx="1057275" cy="1000125"/>
          </a:xfrm>
          <a:prstGeom prst="rect">
            <a:avLst/>
          </a:prstGeom>
        </p:spPr>
      </p:pic>
      <p:grpSp>
        <p:nvGrpSpPr>
          <p:cNvPr id="14" name="Grupa 13">
            <a:extLst>
              <a:ext uri="{FF2B5EF4-FFF2-40B4-BE49-F238E27FC236}">
                <a16:creationId xmlns:a16="http://schemas.microsoft.com/office/drawing/2014/main" id="{EDE1183C-1440-ACCA-ED5B-9F17E3D0EBBC}"/>
              </a:ext>
            </a:extLst>
          </p:cNvPr>
          <p:cNvGrpSpPr/>
          <p:nvPr/>
        </p:nvGrpSpPr>
        <p:grpSpPr>
          <a:xfrm>
            <a:off x="6396718" y="6176475"/>
            <a:ext cx="5793793" cy="665077"/>
            <a:chOff x="3841777" y="6009988"/>
            <a:chExt cx="6455516" cy="850272"/>
          </a:xfrm>
        </p:grpSpPr>
        <p:pic>
          <p:nvPicPr>
            <p:cNvPr id="12" name="Obraz 11">
              <a:extLst>
                <a:ext uri="{FF2B5EF4-FFF2-40B4-BE49-F238E27FC236}">
                  <a16:creationId xmlns:a16="http://schemas.microsoft.com/office/drawing/2014/main" id="{589A51D0-2AF6-71F0-F610-A74973B2C520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3841777" y="6009988"/>
              <a:ext cx="2336988" cy="793778"/>
            </a:xfrm>
            <a:prstGeom prst="rect">
              <a:avLst/>
            </a:prstGeom>
          </p:spPr>
        </p:pic>
        <p:sp>
          <p:nvSpPr>
            <p:cNvPr id="13" name="pole tekstowe 11">
              <a:extLst>
                <a:ext uri="{FF2B5EF4-FFF2-40B4-BE49-F238E27FC236}">
                  <a16:creationId xmlns:a16="http://schemas.microsoft.com/office/drawing/2014/main" id="{32EB8CB3-4AFA-D914-F783-D88F8A3BC229}"/>
                </a:ext>
              </a:extLst>
            </p:cNvPr>
            <p:cNvSpPr txBox="1"/>
            <p:nvPr/>
          </p:nvSpPr>
          <p:spPr>
            <a:xfrm>
              <a:off x="6182202" y="6151998"/>
              <a:ext cx="4115091" cy="708262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853289051"/>
      </p:ext>
    </p:extLst>
  </p:cSld>
  <p:clrMapOvr>
    <a:masterClrMapping/>
  </p:clrMapOvr>
  <p:extLst>
    <p:ext uri="{6950BFC3-D8DA-4A85-94F7-54DA5524770B}">
      <p188:commentRel xmlns="" xmlns:p188="http://schemas.microsoft.com/office/powerpoint/2018/8/main" r:id="rId7"/>
    </p:ext>
  </p:extLst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5E0C408-3770-EF90-FB36-2380DC14E70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B953AF58-59A3-86BD-8AC4-F25B20C38A22}"/>
              </a:ext>
            </a:extLst>
          </p:cNvPr>
          <p:cNvSpPr/>
          <p:nvPr/>
        </p:nvSpPr>
        <p:spPr>
          <a:xfrm>
            <a:off x="337458" y="328473"/>
            <a:ext cx="11521816" cy="117375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7336B12F-366F-6284-9835-98CC6638780A}"/>
              </a:ext>
            </a:extLst>
          </p:cNvPr>
          <p:cNvSpPr txBox="1">
            <a:spLocks/>
          </p:cNvSpPr>
          <p:nvPr/>
        </p:nvSpPr>
        <p:spPr>
          <a:xfrm>
            <a:off x="1640999" y="464860"/>
            <a:ext cx="9342312" cy="900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28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ĆWICZYMY! </a:t>
            </a:r>
          </a:p>
        </p:txBody>
      </p:sp>
      <p:pic>
        <p:nvPicPr>
          <p:cNvPr id="7" name="Obraz 6">
            <a:extLst>
              <a:ext uri="{FF2B5EF4-FFF2-40B4-BE49-F238E27FC236}">
                <a16:creationId xmlns:a16="http://schemas.microsoft.com/office/drawing/2014/main" id="{C25E2761-3969-E5C1-334F-7E7E8C64B29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44178" y="83244"/>
            <a:ext cx="6683828" cy="6683828"/>
          </a:xfrm>
          <a:prstGeom prst="rect">
            <a:avLst/>
          </a:prstGeom>
        </p:spPr>
      </p:pic>
      <p:pic>
        <p:nvPicPr>
          <p:cNvPr id="8" name="Obraz 7">
            <a:extLst>
              <a:ext uri="{FF2B5EF4-FFF2-40B4-BE49-F238E27FC236}">
                <a16:creationId xmlns:a16="http://schemas.microsoft.com/office/drawing/2014/main" id="{94903DFF-7040-E425-DDDB-88087664C66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796344">
            <a:off x="6081320" y="369013"/>
            <a:ext cx="5393145" cy="5412355"/>
          </a:xfrm>
          <a:prstGeom prst="rect">
            <a:avLst/>
          </a:prstGeom>
        </p:spPr>
      </p:pic>
      <p:pic>
        <p:nvPicPr>
          <p:cNvPr id="9" name="Obraz 8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AA0CD3DE-7429-67AC-FA80-912C5951A2C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4674" y="412417"/>
            <a:ext cx="1057275" cy="1000125"/>
          </a:xfrm>
          <a:prstGeom prst="rect">
            <a:avLst/>
          </a:prstGeom>
        </p:spPr>
      </p:pic>
      <p:grpSp>
        <p:nvGrpSpPr>
          <p:cNvPr id="13" name="Grupa 12">
            <a:extLst>
              <a:ext uri="{FF2B5EF4-FFF2-40B4-BE49-F238E27FC236}">
                <a16:creationId xmlns:a16="http://schemas.microsoft.com/office/drawing/2014/main" id="{205F5129-000B-A4C2-1283-E18B011F367D}"/>
              </a:ext>
            </a:extLst>
          </p:cNvPr>
          <p:cNvGrpSpPr/>
          <p:nvPr/>
        </p:nvGrpSpPr>
        <p:grpSpPr>
          <a:xfrm>
            <a:off x="6396718" y="6176475"/>
            <a:ext cx="5793793" cy="665077"/>
            <a:chOff x="3841777" y="6009988"/>
            <a:chExt cx="6455516" cy="850272"/>
          </a:xfrm>
        </p:grpSpPr>
        <p:pic>
          <p:nvPicPr>
            <p:cNvPr id="11" name="Obraz 10">
              <a:extLst>
                <a:ext uri="{FF2B5EF4-FFF2-40B4-BE49-F238E27FC236}">
                  <a16:creationId xmlns:a16="http://schemas.microsoft.com/office/drawing/2014/main" id="{21DCBB2A-4B9D-BFFE-606E-B6A21296C20E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3841777" y="6009988"/>
              <a:ext cx="2336988" cy="793778"/>
            </a:xfrm>
            <a:prstGeom prst="rect">
              <a:avLst/>
            </a:prstGeom>
          </p:spPr>
        </p:pic>
        <p:sp>
          <p:nvSpPr>
            <p:cNvPr id="12" name="pole tekstowe 11">
              <a:extLst>
                <a:ext uri="{FF2B5EF4-FFF2-40B4-BE49-F238E27FC236}">
                  <a16:creationId xmlns:a16="http://schemas.microsoft.com/office/drawing/2014/main" id="{4D695DE6-B947-9A0E-F933-064AAA73B833}"/>
                </a:ext>
              </a:extLst>
            </p:cNvPr>
            <p:cNvSpPr txBox="1"/>
            <p:nvPr/>
          </p:nvSpPr>
          <p:spPr>
            <a:xfrm>
              <a:off x="6182202" y="6151998"/>
              <a:ext cx="4115091" cy="708262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052184550"/>
      </p:ext>
    </p:extLst>
  </p:cSld>
  <p:clrMapOvr>
    <a:masterClrMapping/>
  </p:clrMapOvr>
  <p:extLst>
    <p:ext uri="{6950BFC3-D8DA-4A85-94F7-54DA5524770B}">
      <p188:commentRel xmlns="" xmlns:p188="http://schemas.microsoft.com/office/powerpoint/2018/8/main" r:id="rId7"/>
    </p:ext>
  </p:extLst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EBE01A3-8154-A723-96BB-C2E1DE6C39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BDE755B7-B217-3E56-EE5E-0ADF8827BD38}"/>
              </a:ext>
            </a:extLst>
          </p:cNvPr>
          <p:cNvSpPr/>
          <p:nvPr/>
        </p:nvSpPr>
        <p:spPr>
          <a:xfrm>
            <a:off x="337458" y="328473"/>
            <a:ext cx="11521816" cy="117375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E3CD7E03-C4E8-50F8-8B1B-38FD1D6F26F1}"/>
              </a:ext>
            </a:extLst>
          </p:cNvPr>
          <p:cNvSpPr txBox="1">
            <a:spLocks/>
          </p:cNvSpPr>
          <p:nvPr/>
        </p:nvSpPr>
        <p:spPr>
          <a:xfrm>
            <a:off x="1640999" y="464860"/>
            <a:ext cx="9342312" cy="900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2800" b="1">
                <a:solidFill>
                  <a:schemeClr val="bg1"/>
                </a:solidFill>
                <a:latin typeface="Open Sans"/>
                <a:ea typeface="Open Sans"/>
                <a:cs typeface="Open Sans"/>
              </a:rPr>
              <a:t>EWALUACJA </a:t>
            </a:r>
          </a:p>
        </p:txBody>
      </p:sp>
      <p:pic>
        <p:nvPicPr>
          <p:cNvPr id="9" name="Picture 8" descr="A qr code with a few squares&#10;&#10;AI-generated content may be incorrect.">
            <a:extLst>
              <a:ext uri="{FF2B5EF4-FFF2-40B4-BE49-F238E27FC236}">
                <a16:creationId xmlns:a16="http://schemas.microsoft.com/office/drawing/2014/main" id="{C93D69C4-20ED-AFB6-FE32-4192AD8BE7D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14750" y="1714500"/>
            <a:ext cx="4762500" cy="4762500"/>
          </a:xfrm>
          <a:prstGeom prst="rect">
            <a:avLst/>
          </a:prstGeom>
        </p:spPr>
      </p:pic>
      <p:pic>
        <p:nvPicPr>
          <p:cNvPr id="7" name="Obraz 6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FFEE9297-0B3E-B19B-11F7-F97F8D6B317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4674" y="412417"/>
            <a:ext cx="1057275" cy="1000125"/>
          </a:xfrm>
          <a:prstGeom prst="rect">
            <a:avLst/>
          </a:prstGeom>
        </p:spPr>
      </p:pic>
      <p:grpSp>
        <p:nvGrpSpPr>
          <p:cNvPr id="8" name="Grupa 13">
            <a:extLst>
              <a:ext uri="{FF2B5EF4-FFF2-40B4-BE49-F238E27FC236}">
                <a16:creationId xmlns:a16="http://schemas.microsoft.com/office/drawing/2014/main" id="{792A940C-1950-A8E4-BE05-57D4CC429DEC}"/>
              </a:ext>
            </a:extLst>
          </p:cNvPr>
          <p:cNvGrpSpPr/>
          <p:nvPr/>
        </p:nvGrpSpPr>
        <p:grpSpPr>
          <a:xfrm>
            <a:off x="6193734" y="6166079"/>
            <a:ext cx="6085864" cy="793778"/>
            <a:chOff x="6097307" y="6167978"/>
            <a:chExt cx="6085864" cy="793778"/>
          </a:xfrm>
        </p:grpSpPr>
        <p:pic>
          <p:nvPicPr>
            <p:cNvPr id="5" name="Obraz 11">
              <a:extLst>
                <a:ext uri="{FF2B5EF4-FFF2-40B4-BE49-F238E27FC236}">
                  <a16:creationId xmlns:a16="http://schemas.microsoft.com/office/drawing/2014/main" id="{DC6D3CC7-1F16-41AD-530C-CF8C21182711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6097307" y="6167978"/>
              <a:ext cx="2336988" cy="793778"/>
            </a:xfrm>
            <a:prstGeom prst="rect">
              <a:avLst/>
            </a:prstGeom>
          </p:spPr>
        </p:pic>
        <p:sp>
          <p:nvSpPr>
            <p:cNvPr id="6" name="pole tekstowe 29">
              <a:extLst>
                <a:ext uri="{FF2B5EF4-FFF2-40B4-BE49-F238E27FC236}">
                  <a16:creationId xmlns:a16="http://schemas.microsoft.com/office/drawing/2014/main" id="{88BB2B81-6B26-3371-8EA6-C9E7BD5E48A9}"/>
                </a:ext>
              </a:extLst>
            </p:cNvPr>
            <p:cNvSpPr txBox="1"/>
            <p:nvPr/>
          </p:nvSpPr>
          <p:spPr>
            <a:xfrm>
              <a:off x="8437732" y="6283712"/>
              <a:ext cx="3745439" cy="553998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61114965"/>
      </p:ext>
    </p:extLst>
  </p:cSld>
  <p:clrMapOvr>
    <a:masterClrMapping/>
  </p:clrMapOvr>
  <p:extLst>
    <p:ext uri="{6950BFC3-D8DA-4A85-94F7-54DA5524770B}">
      <p188:commentRel xmlns="" xmlns:p188="http://schemas.microsoft.com/office/powerpoint/2018/8/main" r:id="rId6"/>
    </p:ext>
  </p:extLst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1DAC5949-666A-B423-DC9E-B795EEA82C9F}"/>
              </a:ext>
            </a:extLst>
          </p:cNvPr>
          <p:cNvSpPr/>
          <p:nvPr/>
        </p:nvSpPr>
        <p:spPr>
          <a:xfrm>
            <a:off x="313677" y="321815"/>
            <a:ext cx="2520963" cy="6214369"/>
          </a:xfrm>
          <a:prstGeom prst="rect">
            <a:avLst/>
          </a:prstGeom>
          <a:solidFill>
            <a:srgbClr val="D2301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3" name="Prostokąt 2">
            <a:extLst>
              <a:ext uri="{FF2B5EF4-FFF2-40B4-BE49-F238E27FC236}">
                <a16:creationId xmlns:a16="http://schemas.microsoft.com/office/drawing/2014/main" id="{20DDAB2F-A3A5-219D-0865-33F3C7B52B68}"/>
              </a:ext>
            </a:extLst>
          </p:cNvPr>
          <p:cNvSpPr/>
          <p:nvPr/>
        </p:nvSpPr>
        <p:spPr>
          <a:xfrm rot="5400000">
            <a:off x="1148768" y="1019749"/>
            <a:ext cx="2520963" cy="4818502"/>
          </a:xfrm>
          <a:prstGeom prst="rect">
            <a:avLst/>
          </a:prstGeom>
          <a:solidFill>
            <a:srgbClr val="D2301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cxnSp>
        <p:nvCxnSpPr>
          <p:cNvPr id="6" name="Łącznik prosty 5">
            <a:extLst>
              <a:ext uri="{FF2B5EF4-FFF2-40B4-BE49-F238E27FC236}">
                <a16:creationId xmlns:a16="http://schemas.microsoft.com/office/drawing/2014/main" id="{F4E65409-DFE9-9EDA-140A-13210FDB3353}"/>
              </a:ext>
            </a:extLst>
          </p:cNvPr>
          <p:cNvCxnSpPr>
            <a:cxnSpLocks/>
          </p:cNvCxnSpPr>
          <p:nvPr/>
        </p:nvCxnSpPr>
        <p:spPr>
          <a:xfrm>
            <a:off x="5149733" y="5255149"/>
            <a:ext cx="6010182" cy="0"/>
          </a:xfrm>
          <a:prstGeom prst="line">
            <a:avLst/>
          </a:prstGeom>
          <a:ln w="38100">
            <a:solidFill>
              <a:srgbClr val="D2301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ytuł 1">
            <a:extLst>
              <a:ext uri="{FF2B5EF4-FFF2-40B4-BE49-F238E27FC236}">
                <a16:creationId xmlns:a16="http://schemas.microsoft.com/office/drawing/2014/main" id="{968B4E7D-1688-831D-00A3-C4D54EC6589A}"/>
              </a:ext>
            </a:extLst>
          </p:cNvPr>
          <p:cNvSpPr txBox="1">
            <a:spLocks/>
          </p:cNvSpPr>
          <p:nvPr/>
        </p:nvSpPr>
        <p:spPr>
          <a:xfrm>
            <a:off x="4818501" y="3536974"/>
            <a:ext cx="6686462" cy="2874712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 anchor="ctr">
            <a:normAutofit fontScale="82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300000"/>
              </a:lnSpc>
            </a:pPr>
            <a:r>
              <a:rPr lang="pl-PL" sz="2500" b="1">
                <a:solidFill>
                  <a:srgbClr val="D23015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www.pck.pl</a:t>
            </a:r>
          </a:p>
          <a:p>
            <a:pPr algn="ctr">
              <a:lnSpc>
                <a:spcPct val="300000"/>
              </a:lnSpc>
            </a:pPr>
            <a:endParaRPr lang="pl-PL" sz="2500" b="1">
              <a:solidFill>
                <a:srgbClr val="D23015"/>
              </a:solidFill>
              <a:latin typeface="Open Sans" pitchFamily="2" charset="0"/>
              <a:ea typeface="Open Sans" pitchFamily="2" charset="0"/>
              <a:cs typeface="Open Sans" pitchFamily="2" charset="0"/>
            </a:endParaRPr>
          </a:p>
          <a:p>
            <a:pPr algn="ctr">
              <a:lnSpc>
                <a:spcPct val="120000"/>
              </a:lnSpc>
            </a:pPr>
            <a:r>
              <a:rPr lang="pl-PL" sz="6800" b="1">
                <a:solidFill>
                  <a:srgbClr val="D23015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DZIĘKUJEMY!</a:t>
            </a:r>
          </a:p>
        </p:txBody>
      </p:sp>
      <p:pic>
        <p:nvPicPr>
          <p:cNvPr id="8" name="Obraz 7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FA125614-4C44-64D5-F148-8411CA0AAA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28825" y="1103980"/>
            <a:ext cx="2645308" cy="2511318"/>
          </a:xfrm>
          <a:prstGeom prst="rect">
            <a:avLst/>
          </a:prstGeom>
        </p:spPr>
      </p:pic>
      <p:grpSp>
        <p:nvGrpSpPr>
          <p:cNvPr id="10" name="Grupa 13">
            <a:extLst>
              <a:ext uri="{FF2B5EF4-FFF2-40B4-BE49-F238E27FC236}">
                <a16:creationId xmlns:a16="http://schemas.microsoft.com/office/drawing/2014/main" id="{656A5C91-E51E-3C93-5A90-7B5911922A26}"/>
              </a:ext>
            </a:extLst>
          </p:cNvPr>
          <p:cNvGrpSpPr/>
          <p:nvPr/>
        </p:nvGrpSpPr>
        <p:grpSpPr>
          <a:xfrm>
            <a:off x="6091147" y="952"/>
            <a:ext cx="6085864" cy="793778"/>
            <a:chOff x="6097307" y="6167978"/>
            <a:chExt cx="6085864" cy="793778"/>
          </a:xfrm>
        </p:grpSpPr>
        <p:pic>
          <p:nvPicPr>
            <p:cNvPr id="5" name="Obraz 11">
              <a:extLst>
                <a:ext uri="{FF2B5EF4-FFF2-40B4-BE49-F238E27FC236}">
                  <a16:creationId xmlns:a16="http://schemas.microsoft.com/office/drawing/2014/main" id="{7DBE67D1-C15D-8202-4E16-AAED6DB46628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6097307" y="6167978"/>
              <a:ext cx="2336988" cy="793778"/>
            </a:xfrm>
            <a:prstGeom prst="rect">
              <a:avLst/>
            </a:prstGeom>
          </p:spPr>
        </p:pic>
        <p:sp>
          <p:nvSpPr>
            <p:cNvPr id="7" name="pole tekstowe 29">
              <a:extLst>
                <a:ext uri="{FF2B5EF4-FFF2-40B4-BE49-F238E27FC236}">
                  <a16:creationId xmlns:a16="http://schemas.microsoft.com/office/drawing/2014/main" id="{123877F3-ED9B-ED5C-4C86-63D12EE59A6D}"/>
                </a:ext>
              </a:extLst>
            </p:cNvPr>
            <p:cNvSpPr txBox="1"/>
            <p:nvPr/>
          </p:nvSpPr>
          <p:spPr>
            <a:xfrm>
              <a:off x="8437732" y="6283712"/>
              <a:ext cx="3745439" cy="553998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607674681"/>
      </p:ext>
    </p:extLst>
  </p:cSld>
  <p:clrMapOvr>
    <a:masterClrMapping/>
  </p:clrMapOvr>
</p:sld>
</file>

<file path=ppt/theme/theme1.xml><?xml version="1.0" encoding="utf-8"?>
<a:theme xmlns:a="http://schemas.openxmlformats.org/drawingml/2006/main" name="Motyw pakietu Office">
  <a:themeElements>
    <a:clrScheme name="Pakiet 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Pakiet 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Pakiet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Motyw pakietu Office">
  <a:themeElements>
    <a:clrScheme name="Pakiet 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Pakiet 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Pakiet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111</TotalTime>
  <Words>6260</Words>
  <Application>Microsoft Office PowerPoint</Application>
  <PresentationFormat>Panoramiczny</PresentationFormat>
  <Paragraphs>683</Paragraphs>
  <Slides>95</Slides>
  <Notes>14</Notes>
  <HiddenSlides>0</HiddenSlides>
  <MMClips>0</MMClips>
  <ScaleCrop>false</ScaleCrop>
  <HeadingPairs>
    <vt:vector size="6" baseType="variant">
      <vt:variant>
        <vt:lpstr>Używane czcionki</vt:lpstr>
      </vt:variant>
      <vt:variant>
        <vt:i4>6</vt:i4>
      </vt:variant>
      <vt:variant>
        <vt:lpstr>Motyw</vt:lpstr>
      </vt:variant>
      <vt:variant>
        <vt:i4>1</vt:i4>
      </vt:variant>
      <vt:variant>
        <vt:lpstr>Tytuły slajdów</vt:lpstr>
      </vt:variant>
      <vt:variant>
        <vt:i4>95</vt:i4>
      </vt:variant>
    </vt:vector>
  </HeadingPairs>
  <TitlesOfParts>
    <vt:vector size="102" baseType="lpstr">
      <vt:lpstr>Arial</vt:lpstr>
      <vt:lpstr>Arial,Sans-Serif</vt:lpstr>
      <vt:lpstr>Brush Script MT</vt:lpstr>
      <vt:lpstr>Calibri</vt:lpstr>
      <vt:lpstr>Calibri Light</vt:lpstr>
      <vt:lpstr>Open Sans</vt:lpstr>
      <vt:lpstr>Motyw pakietu Office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Tutaj proszę wpisac tytuł</dc:title>
  <dc:creator>Dorota Mirowska</dc:creator>
  <cp:lastModifiedBy>Piotr Szklany</cp:lastModifiedBy>
  <cp:revision>9</cp:revision>
  <dcterms:created xsi:type="dcterms:W3CDTF">2023-02-28T14:18:36Z</dcterms:created>
  <dcterms:modified xsi:type="dcterms:W3CDTF">2026-02-09T12:42:01Z</dcterms:modified>
</cp:coreProperties>
</file>