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omments/modernComment_11D_439DEB12.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modernComment_11E_547AAE01.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comments/modernComment_198_633CE98E.xml" ContentType="application/vnd.ms-powerpoint.comments+xml"/>
  <Override PartName="/ppt/notesSlides/notesSlide5.xml" ContentType="application/vnd.openxmlformats-officedocument.presentationml.notesSlide+xml"/>
  <Override PartName="/ppt/comments/modernComment_11F_2A3612F9.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comments/modernComment_139_BEA71CED.xml" ContentType="application/vnd.ms-powerpoint.comments+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comments/modernComment_1C8_5F598417.xml" ContentType="application/vnd.ms-powerpoint.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modernComment_162_DF516787.xml" ContentType="application/vnd.ms-powerpoint.comments+xml"/>
  <Override PartName="/ppt/notesSlides/notesSlide10.xml" ContentType="application/vnd.openxmlformats-officedocument.presentationml.notesSlide+xml"/>
  <Override PartName="/ppt/comments/modernComment_163_A3110B8B.xml" ContentType="application/vnd.ms-powerpoint.comments+xml"/>
  <Override PartName="/ppt/notesSlides/notesSlide11.xml" ContentType="application/vnd.openxmlformats-officedocument.presentationml.notesSlide+xml"/>
  <Override PartName="/ppt/comments/modernComment_123_19AAC8E8.xml" ContentType="application/vnd.ms-powerpoint.comments+xml"/>
  <Override PartName="/ppt/notesSlides/notesSlide12.xml" ContentType="application/vnd.openxmlformats-officedocument.presentationml.notesSlide+xml"/>
  <Override PartName="/ppt/comments/modernComment_1C9_E4DC19AD.xml" ContentType="application/vnd.ms-powerpoint.comments+xml"/>
  <Override PartName="/ppt/notesSlides/notesSlide13.xml" ContentType="application/vnd.openxmlformats-officedocument.presentationml.notesSlide+xml"/>
  <Override PartName="/ppt/comments/modernComment_124_386CC38F.xml" ContentType="application/vnd.ms-powerpoint.comments+xml"/>
  <Override PartName="/ppt/notesSlides/notesSlide14.xml" ContentType="application/vnd.openxmlformats-officedocument.presentationml.notesSlide+xml"/>
  <Override PartName="/ppt/comments/modernComment_125_F510D29.xml" ContentType="application/vnd.ms-powerpoint.comments+xml"/>
  <Override PartName="/ppt/notesSlides/notesSlide15.xml" ContentType="application/vnd.openxmlformats-officedocument.presentationml.notesSlide+xml"/>
  <Override PartName="/ppt/comments/modernComment_126_AF01F10A.xml" ContentType="application/vnd.ms-powerpoint.comment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omments/modernComment_12F_B4C7344A.xml" ContentType="application/vnd.ms-powerpoint.comments+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comments/modernComment_130_340FE731.xml" ContentType="application/vnd.ms-powerpoint.comments+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9.xml" ContentType="application/vnd.openxmlformats-officedocument.presentationml.notesSlide+xml"/>
  <Override PartName="/ppt/comments/modernComment_19D_B3CC03BD.xml" ContentType="application/vnd.ms-powerpoint.comments+xml"/>
  <Override PartName="/ppt/notesSlides/notesSlide20.xml" ContentType="application/vnd.openxmlformats-officedocument.presentationml.notesSlide+xml"/>
  <Override PartName="/ppt/comments/modernComment_19E_877B8FBB.xml" ContentType="application/vnd.ms-powerpoint.comments+xml"/>
  <Override PartName="/ppt/notesSlides/notesSlide21.xml" ContentType="application/vnd.openxmlformats-officedocument.presentationml.notesSlide+xml"/>
  <Override PartName="/ppt/comments/modernComment_1A4_CDC5CFAA.xml" ContentType="application/vnd.ms-powerpoint.comments+xml"/>
  <Override PartName="/ppt/notesSlides/notesSlide22.xml" ContentType="application/vnd.openxmlformats-officedocument.presentationml.notesSlide+xml"/>
  <Override PartName="/ppt/comments/modernComment_19F_BE19091E.xml" ContentType="application/vnd.ms-powerpoint.comments+xml"/>
  <Override PartName="/ppt/notesSlides/notesSlide23.xml" ContentType="application/vnd.openxmlformats-officedocument.presentationml.notesSlide+xml"/>
  <Override PartName="/ppt/comments/modernComment_1A0_C80B5025.xml" ContentType="application/vnd.ms-powerpoint.comments+xml"/>
  <Override PartName="/ppt/notesSlides/notesSlide24.xml" ContentType="application/vnd.openxmlformats-officedocument.presentationml.notesSlide+xml"/>
  <Override PartName="/ppt/comments/modernComment_1A5_765DA0C9.xml" ContentType="application/vnd.ms-powerpoint.comments+xml"/>
  <Override PartName="/ppt/notesSlides/notesSlide25.xml" ContentType="application/vnd.openxmlformats-officedocument.presentationml.notesSlide+xml"/>
  <Override PartName="/ppt/comments/modernComment_1A6_6B9898C6.xml" ContentType="application/vnd.ms-powerpoint.comments+xml"/>
  <Override PartName="/ppt/notesSlides/notesSlide26.xml" ContentType="application/vnd.openxmlformats-officedocument.presentationml.notesSlide+xml"/>
  <Override PartName="/ppt/comments/modernComment_1A1_37D06269.xml" ContentType="application/vnd.ms-powerpoint.comments+xml"/>
  <Override PartName="/ppt/notesSlides/notesSlide27.xml" ContentType="application/vnd.openxmlformats-officedocument.presentationml.notesSlide+xml"/>
  <Override PartName="/ppt/comments/modernComment_1A2_B7FC1126.xml" ContentType="application/vnd.ms-powerpoint.comments+xml"/>
  <Override PartName="/ppt/notesSlides/notesSlide28.xml" ContentType="application/vnd.openxmlformats-officedocument.presentationml.notesSlide+xml"/>
  <Override PartName="/ppt/comments/modernComment_1A3_F7CED622.xml" ContentType="application/vnd.ms-powerpoint.comments+xml"/>
  <Override PartName="/ppt/notesSlides/notesSlide29.xml" ContentType="application/vnd.openxmlformats-officedocument.presentationml.notesSlide+xml"/>
  <Override PartName="/ppt/comments/modernComment_166_262FFBDB.xml" ContentType="application/vnd.ms-powerpoint.comments+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0.xml" ContentType="application/vnd.openxmlformats-officedocument.presentationml.notesSlide+xml"/>
  <Override PartName="/ppt/comments/modernComment_167_10B716D1.xml" ContentType="application/vnd.ms-powerpoint.comments+xml"/>
  <Override PartName="/ppt/notesSlides/notesSlide31.xml" ContentType="application/vnd.openxmlformats-officedocument.presentationml.notesSlide+xml"/>
  <Override PartName="/ppt/comments/modernComment_19A_56044937.xml" ContentType="application/vnd.ms-powerpoint.comments+xml"/>
  <Override PartName="/ppt/notesSlides/notesSlide32.xml" ContentType="application/vnd.openxmlformats-officedocument.presentationml.notesSlide+xml"/>
  <Override PartName="/ppt/comments/modernComment_199_5E31B676.xml" ContentType="application/vnd.ms-powerpoint.comments+xml"/>
  <Override PartName="/ppt/notesSlides/notesSlide33.xml" ContentType="application/vnd.openxmlformats-officedocument.presentationml.notesSlide+xml"/>
  <Override PartName="/ppt/comments/modernComment_169_221ECC4F.xml" ContentType="application/vnd.ms-powerpoint.comments+xml"/>
  <Override PartName="/ppt/notesSlides/notesSlide34.xml" ContentType="application/vnd.openxmlformats-officedocument.presentationml.notesSlide+xml"/>
  <Override PartName="/ppt/comments/modernComment_172_F93336BF.xml" ContentType="application/vnd.ms-powerpoint.comments+xml"/>
  <Override PartName="/ppt/notesSlides/notesSlide35.xml" ContentType="application/vnd.openxmlformats-officedocument.presentationml.notesSlide+xml"/>
  <Override PartName="/ppt/comments/modernComment_135_4A2F1F5B.xml" ContentType="application/vnd.ms-powerpoint.comments+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6.xml" ContentType="application/vnd.openxmlformats-officedocument.presentationml.notesSlide+xml"/>
  <Override PartName="/ppt/comments/modernComment_13A_35B1643.xml" ContentType="application/vnd.ms-powerpoint.comments+xml"/>
  <Override PartName="/ppt/notesSlides/notesSlide37.xml" ContentType="application/vnd.openxmlformats-officedocument.presentationml.notesSlide+xml"/>
  <Override PartName="/ppt/comments/modernComment_13B_46E89B79.xml" ContentType="application/vnd.ms-powerpoint.comments+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8.xml" ContentType="application/vnd.openxmlformats-officedocument.presentationml.notesSlide+xml"/>
  <Override PartName="/ppt/comments/modernComment_1BC_423AE4A.xml" ContentType="application/vnd.ms-powerpoint.comments+xml"/>
  <Override PartName="/ppt/notesSlides/notesSlide39.xml" ContentType="application/vnd.openxmlformats-officedocument.presentationml.notesSlide+xml"/>
  <Override PartName="/ppt/comments/modernComment_19B_FE525184.xml" ContentType="application/vnd.ms-powerpoint.comments+xml"/>
  <Override PartName="/ppt/notesSlides/notesSlide40.xml" ContentType="application/vnd.openxmlformats-officedocument.presentationml.notesSlide+xml"/>
  <Override PartName="/ppt/comments/modernComment_13E_546B03C4.xml" ContentType="application/vnd.ms-powerpoint.comments+xml"/>
  <Override PartName="/ppt/notesSlides/notesSlide41.xml" ContentType="application/vnd.openxmlformats-officedocument.presentationml.notesSlide+xml"/>
  <Override PartName="/ppt/comments/modernComment_13D_726AD40E.xml" ContentType="application/vnd.ms-powerpoint.comments+xml"/>
  <Override PartName="/ppt/notesSlides/notesSlide42.xml" ContentType="application/vnd.openxmlformats-officedocument.presentationml.notesSlide+xml"/>
  <Override PartName="/ppt/comments/modernComment_13C_33C36986.xml" ContentType="application/vnd.ms-powerpoint.comments+xml"/>
  <Override PartName="/ppt/notesSlides/notesSlide43.xml" ContentType="application/vnd.openxmlformats-officedocument.presentationml.notesSlide+xml"/>
  <Override PartName="/ppt/comments/modernComment_13F_EC9B69DE.xml" ContentType="application/vnd.ms-powerpoint.comments+xml"/>
  <Override PartName="/ppt/notesSlides/notesSlide44.xml" ContentType="application/vnd.openxmlformats-officedocument.presentationml.notesSlide+xml"/>
  <Override PartName="/ppt/comments/modernComment_134_72F567C8.xml" ContentType="application/vnd.ms-powerpoint.comments+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5.xml" ContentType="application/vnd.openxmlformats-officedocument.presentationml.notesSlide+xml"/>
  <Override PartName="/ppt/comments/modernComment_141_337E146D.xml" ContentType="application/vnd.ms-powerpoint.comments+xml"/>
  <Override PartName="/ppt/notesSlides/notesSlide46.xml" ContentType="application/vnd.openxmlformats-officedocument.presentationml.notesSlide+xml"/>
  <Override PartName="/ppt/comments/modernComment_140_C1EDABF8.xml" ContentType="application/vnd.ms-powerpoint.comments+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47.xml" ContentType="application/vnd.openxmlformats-officedocument.presentationml.notesSlide+xml"/>
  <Override PartName="/ppt/comments/modernComment_1A8_57B58EEC.xml" ContentType="application/vnd.ms-powerpoint.comments+xml"/>
  <Override PartName="/ppt/notesSlides/notesSlide48.xml" ContentType="application/vnd.openxmlformats-officedocument.presentationml.notesSlide+xml"/>
  <Override PartName="/ppt/comments/modernComment_161_1E5432ED.xml" ContentType="application/vnd.ms-powerpoint.comments+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9.xml" ContentType="application/vnd.openxmlformats-officedocument.presentationml.notesSlide+xml"/>
  <Override PartName="/ppt/comments/modernComment_143_EE235A45.xml" ContentType="application/vnd.ms-powerpoint.comments+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50.xml" ContentType="application/vnd.openxmlformats-officedocument.presentationml.notesSlide+xml"/>
  <Override PartName="/ppt/comments/modernComment_1C1_E0B7043A.xml" ContentType="application/vnd.ms-powerpoint.comments+xml"/>
  <Override PartName="/ppt/notesSlides/notesSlide51.xml" ContentType="application/vnd.openxmlformats-officedocument.presentationml.notesSlide+xml"/>
  <Override PartName="/ppt/comments/modernComment_1C2_6E08A23A.xml" ContentType="application/vnd.ms-powerpoint.comments+xml"/>
  <Override PartName="/ppt/notesSlides/notesSlide52.xml" ContentType="application/vnd.openxmlformats-officedocument.presentationml.notesSlide+xml"/>
  <Override PartName="/ppt/comments/modernComment_1C3_F09073C.xml" ContentType="application/vnd.ms-powerpoint.comments+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53.xml" ContentType="application/vnd.openxmlformats-officedocument.presentationml.notesSlide+xml"/>
  <Override PartName="/ppt/comments/modernComment_144_B13EC447.xml" ContentType="application/vnd.ms-powerpoint.comments+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54.xml" ContentType="application/vnd.openxmlformats-officedocument.presentationml.notesSlide+xml"/>
  <Override PartName="/ppt/comments/modernComment_136_CD89A898.xml" ContentType="application/vnd.ms-powerpoint.comments+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55.xml" ContentType="application/vnd.openxmlformats-officedocument.presentationml.notesSlide+xml"/>
  <Override PartName="/ppt/comments/modernComment_1BB_ACBF3FC0.xml" ContentType="application/vnd.ms-powerpoint.comments+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comments/modernComment_137_D567E602.xml" ContentType="application/vnd.ms-powerpoint.comments+xml"/>
  <Override PartName="/ppt/notesSlides/notesSlide58.xml" ContentType="application/vnd.openxmlformats-officedocument.presentationml.notesSlide+xml"/>
  <Override PartName="/ppt/comments/modernComment_147_B130C9F3.xml" ContentType="application/vnd.ms-powerpoint.comments+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59.xml" ContentType="application/vnd.openxmlformats-officedocument.presentationml.notesSlide+xml"/>
  <Override PartName="/ppt/comments/modernComment_148_A7BAF9DB.xml" ContentType="application/vnd.ms-powerpoint.comments+xml"/>
  <Override PartName="/ppt/notesSlides/notesSlide60.xml" ContentType="application/vnd.openxmlformats-officedocument.presentationml.notesSlide+xml"/>
  <Override PartName="/ppt/comments/modernComment_149_ADF3502E.xml" ContentType="application/vnd.ms-powerpoint.comments+xml"/>
  <Override PartName="/ppt/notesSlides/notesSlide61.xml" ContentType="application/vnd.openxmlformats-officedocument.presentationml.notesSlide+xml"/>
  <Override PartName="/ppt/comments/modernComment_14A_2821EF95.xml" ContentType="application/vnd.ms-powerpoint.comments+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62.xml" ContentType="application/vnd.openxmlformats-officedocument.presentationml.notesSlide+xml"/>
  <Override PartName="/ppt/comments/modernComment_14F_C982F8C7.xml" ContentType="application/vnd.ms-powerpoint.comments+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63.xml" ContentType="application/vnd.openxmlformats-officedocument.presentationml.notesSlide+xml"/>
  <Override PartName="/ppt/comments/modernComment_1AA_417BA920.xml" ContentType="application/vnd.ms-powerpoint.comments+xml"/>
  <Override PartName="/ppt/notesSlides/notesSlide64.xml" ContentType="application/vnd.openxmlformats-officedocument.presentationml.notesSlide+xml"/>
  <Override PartName="/ppt/comments/modernComment_14C_F50EB372.xml" ContentType="application/vnd.ms-powerpoint.comments+xml"/>
  <Override PartName="/ppt/notesSlides/notesSlide65.xml" ContentType="application/vnd.openxmlformats-officedocument.presentationml.notesSlide+xml"/>
  <Override PartName="/ppt/comments/modernComment_14D_75749688.xml" ContentType="application/vnd.ms-powerpoint.comments+xml"/>
  <Override PartName="/ppt/notesSlides/notesSlide66.xml" ContentType="application/vnd.openxmlformats-officedocument.presentationml.notesSlide+xml"/>
  <Override PartName="/ppt/comments/modernComment_14E_BCAA49FE.xml" ContentType="application/vnd.ms-powerpoint.comments+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67.xml" ContentType="application/vnd.openxmlformats-officedocument.presentationml.notesSlide+xml"/>
  <Override PartName="/ppt/comments/modernComment_150_C55F69AB.xml" ContentType="application/vnd.ms-powerpoint.comments+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68.xml" ContentType="application/vnd.openxmlformats-officedocument.presentationml.notesSlide+xml"/>
  <Override PartName="/ppt/comments/modernComment_151_A8E06BA8.xml" ContentType="application/vnd.ms-powerpoint.comments+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9.xml" ContentType="application/vnd.openxmlformats-officedocument.presentationml.notesSlide+xml"/>
  <Override PartName="/ppt/comments/modernComment_1AB_4C87862.xml" ContentType="application/vnd.ms-powerpoint.comments+xml"/>
  <Override PartName="/ppt/notesSlides/notesSlide70.xml" ContentType="application/vnd.openxmlformats-officedocument.presentationml.notesSlide+xml"/>
  <Override PartName="/ppt/comments/modernComment_1BE_3312C90E.xml" ContentType="application/vnd.ms-powerpoint.comments+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comments/modernComment_154_98F2690A.xml" ContentType="application/vnd.ms-powerpoint.comments+xml"/>
  <Override PartName="/ppt/notesSlides/notesSlide73.xml" ContentType="application/vnd.openxmlformats-officedocument.presentationml.notesSlide+xml"/>
  <Override PartName="/ppt/comments/modernComment_156_26ED4B48.xml" ContentType="application/vnd.ms-powerpoint.comments+xml"/>
  <Override PartName="/ppt/notesSlides/notesSlide74.xml" ContentType="application/vnd.openxmlformats-officedocument.presentationml.notesSlide+xml"/>
  <Override PartName="/ppt/comments/modernComment_15B_E97628B8.xml" ContentType="application/vnd.ms-powerpoint.comments+xml"/>
  <Override PartName="/ppt/notesSlides/notesSlide75.xml" ContentType="application/vnd.openxmlformats-officedocument.presentationml.notesSlide+xml"/>
  <Override PartName="/ppt/comments/modernComment_155_8FB9F67F.xml" ContentType="application/vnd.ms-powerpoint.comments+xml"/>
  <Override PartName="/ppt/notesSlides/notesSlide76.xml" ContentType="application/vnd.openxmlformats-officedocument.presentationml.notesSlide+xml"/>
  <Override PartName="/ppt/comments/modernComment_15C_FC3E273A.xml" ContentType="application/vnd.ms-powerpoint.comments+xml"/>
  <Override PartName="/ppt/notesSlides/notesSlide77.xml" ContentType="application/vnd.openxmlformats-officedocument.presentationml.notesSlide+xml"/>
  <Override PartName="/ppt/comments/modernComment_157_9CB6DB4A.xml" ContentType="application/vnd.ms-powerpoint.comments+xml"/>
  <Override PartName="/ppt/notesSlides/notesSlide78.xml" ContentType="application/vnd.openxmlformats-officedocument.presentationml.notesSlide+xml"/>
  <Override PartName="/ppt/comments/modernComment_158_DAFED983.xml" ContentType="application/vnd.ms-powerpoint.comments+xml"/>
  <Override PartName="/ppt/notesSlides/notesSlide79.xml" ContentType="application/vnd.openxmlformats-officedocument.presentationml.notesSlide+xml"/>
  <Override PartName="/ppt/comments/modernComment_159_1DA3D928.xml" ContentType="application/vnd.ms-powerpoint.comments+xml"/>
  <Override PartName="/ppt/notesSlides/notesSlide80.xml" ContentType="application/vnd.openxmlformats-officedocument.presentationml.notesSlide+xml"/>
  <Override PartName="/ppt/comments/modernComment_15A_A412360F.xml" ContentType="application/vnd.ms-powerpoint.comments+xml"/>
  <Override PartName="/ppt/notesSlides/notesSlide81.xml" ContentType="application/vnd.openxmlformats-officedocument.presentationml.notesSlide+xml"/>
  <Override PartName="/ppt/comments/modernComment_152_DF895E23.xml" ContentType="application/vnd.ms-powerpoint.comments+xml"/>
  <Override PartName="/ppt/notesSlides/notesSlide82.xml" ContentType="application/vnd.openxmlformats-officedocument.presentationml.notesSlide+xml"/>
  <Override PartName="/ppt/comments/modernComment_15D_2FC16FDD.xml" ContentType="application/vnd.ms-powerpoint.comments+xml"/>
  <Override PartName="/ppt/notesSlides/notesSlide83.xml" ContentType="application/vnd.openxmlformats-officedocument.presentationml.notesSlide+xml"/>
  <Override PartName="/ppt/comments/modernComment_15E_DAB3ED99.xml" ContentType="application/vnd.ms-powerpoint.comments+xml"/>
  <Override PartName="/ppt/notesSlides/notesSlide84.xml" ContentType="application/vnd.openxmlformats-officedocument.presentationml.notesSlide+xml"/>
  <Override PartName="/ppt/comments/modernComment_1CA_99AD50C8.xml" ContentType="application/vnd.ms-powerpoint.comments+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comments/modernComment_15F_DDDD9D9A.xml" ContentType="application/vnd.ms-powerpoint.comments+xml"/>
  <Override PartName="/ppt/notesSlides/notesSlide87.xml" ContentType="application/vnd.openxmlformats-officedocument.presentationml.notesSlide+xml"/>
  <Override PartName="/ppt/comments/modernComment_11C_24386139.xml" ContentType="application/vnd.ms-powerpoint.comments+xml"/>
  <Override PartName="/ppt/notesSlides/notesSlide88.xml" ContentType="application/vnd.openxmlformats-officedocument.presentationml.notesSlide+xml"/>
  <Override PartName="/ppt/comments/modernComment_160_AEEF7CB7.xml" ContentType="application/vnd.ms-powerpoint.comments+xml"/>
  <Override PartName="/ppt/notesSlides/notesSlide89.xml" ContentType="application/vnd.openxmlformats-officedocument.presentationml.notesSlide+xml"/>
  <Override PartName="/ppt/comments/modernComment_16A_34B73EB0.xml" ContentType="application/vnd.ms-powerpoint.comments+xml"/>
  <Override PartName="/ppt/notesSlides/notesSlide90.xml" ContentType="application/vnd.openxmlformats-officedocument.presentationml.notesSlide+xml"/>
  <Override PartName="/ppt/comments/modernComment_16B_16D6CFB2.xml" ContentType="application/vnd.ms-powerpoint.comments+xml"/>
  <Override PartName="/ppt/notesSlides/notesSlide91.xml" ContentType="application/vnd.openxmlformats-officedocument.presentationml.notesSlide+xml"/>
  <Override PartName="/ppt/comments/modernComment_16C_A9194E1F.xml" ContentType="application/vnd.ms-powerpoint.comments+xml"/>
  <Override PartName="/ppt/notesSlides/notesSlide92.xml" ContentType="application/vnd.openxmlformats-officedocument.presentationml.notesSlide+xml"/>
  <Override PartName="/ppt/comments/modernComment_16E_562E8438.xml" ContentType="application/vnd.ms-powerpoint.comments+xml"/>
  <Override PartName="/ppt/notesSlides/notesSlide93.xml" ContentType="application/vnd.openxmlformats-officedocument.presentationml.notesSlide+xml"/>
  <Override PartName="/ppt/comments/modernComment_16F_8E9F6D7A.xml" ContentType="application/vnd.ms-powerpoint.comments+xml"/>
  <Override PartName="/ppt/notesSlides/notesSlide94.xml" ContentType="application/vnd.openxmlformats-officedocument.presentationml.notesSlide+xml"/>
  <Override PartName="/ppt/comments/modernComment_170_18A07CDC.xml" ContentType="application/vnd.ms-powerpoint.comments+xml"/>
  <Override PartName="/ppt/notesSlides/notesSlide95.xml" ContentType="application/vnd.openxmlformats-officedocument.presentationml.notesSlide+xml"/>
  <Override PartName="/ppt/comments/modernComment_127_B67E58EF.xml" ContentType="application/vnd.ms-powerpoint.comments+xml"/>
  <Override PartName="/ppt/notesSlides/notesSlide96.xml" ContentType="application/vnd.openxmlformats-officedocument.presentationml.notesSlide+xml"/>
  <Override PartName="/ppt/comments/modernComment_12C_251AB769.xml" ContentType="application/vnd.ms-powerpoint.comments+xml"/>
  <Override PartName="/ppt/notesSlides/notesSlide97.xml" ContentType="application/vnd.openxmlformats-officedocument.presentationml.notesSlide+xml"/>
  <Override PartName="/ppt/comments/modernComment_12A_5322BFFF.xml" ContentType="application/vnd.ms-powerpoint.comments+xml"/>
  <Override PartName="/ppt/notesSlides/notesSlide98.xml" ContentType="application/vnd.openxmlformats-officedocument.presentationml.notesSlide+xml"/>
  <Override PartName="/ppt/comments/modernComment_12B_866065A4.xml" ContentType="application/vnd.ms-powerpoint.comments+xml"/>
  <Override PartName="/ppt/notesSlides/notesSlide99.xml" ContentType="application/vnd.openxmlformats-officedocument.presentationml.notesSlide+xml"/>
  <Override PartName="/ppt/comments/modernComment_12D_1BC7F96.xml" ContentType="application/vnd.ms-powerpoint.comments+xml"/>
  <Override PartName="/ppt/notesSlides/notesSlide100.xml" ContentType="application/vnd.openxmlformats-officedocument.presentationml.notesSlide+xml"/>
  <Override PartName="/ppt/comments/modernComment_129_BC35403D.xml" ContentType="application/vnd.ms-powerpoint.comments+xml"/>
  <Override PartName="/ppt/notesSlides/notesSlide101.xml" ContentType="application/vnd.openxmlformats-officedocument.presentationml.notesSlide+xml"/>
  <Override PartName="/ppt/comments/modernComment_128_8ADBBAA6.xml" ContentType="application/vnd.ms-powerpoint.comments+xml"/>
  <Override PartName="/ppt/notesSlides/notesSlide102.xml" ContentType="application/vnd.openxmlformats-officedocument.presentationml.notesSlide+xml"/>
  <Override PartName="/ppt/comments/modernComment_1BD_C628B000.xml" ContentType="application/vnd.ms-powerpoint.comments+xml"/>
  <Override PartName="/ppt/notesSlides/notesSlide103.xml" ContentType="application/vnd.openxmlformats-officedocument.presentationml.notesSlide+xml"/>
  <Override PartName="/ppt/comments/modernComment_173_AAB8AF00.xml" ContentType="application/vnd.ms-powerpoint.comments+xml"/>
  <Override PartName="/ppt/notesSlides/notesSlide104.xml" ContentType="application/vnd.openxmlformats-officedocument.presentationml.notesSlide+xml"/>
  <Override PartName="/ppt/comments/modernComment_171_D01F15F1.xml" ContentType="application/vnd.ms-powerpoint.comments+xml"/>
  <Override PartName="/ppt/notesSlides/notesSlide105.xml" ContentType="application/vnd.openxmlformats-officedocument.presentationml.notesSlide+xml"/>
  <Override PartName="/ppt/comments/modernComment_174_B6FC4A02.xml" ContentType="application/vnd.ms-powerpoint.comments+xml"/>
  <Override PartName="/ppt/notesSlides/notesSlide106.xml" ContentType="application/vnd.openxmlformats-officedocument.presentationml.notesSlide+xml"/>
  <Override PartName="/ppt/comments/modernComment_175_FBDAF5AB.xml" ContentType="application/vnd.ms-powerpoint.comments+xml"/>
  <Override PartName="/ppt/notesSlides/notesSlide107.xml" ContentType="application/vnd.openxmlformats-officedocument.presentationml.notesSlide+xml"/>
  <Override PartName="/ppt/comments/modernComment_176_79F25E77.xml" ContentType="application/vnd.ms-powerpoint.comments+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108.xml" ContentType="application/vnd.openxmlformats-officedocument.presentationml.notesSlide+xml"/>
  <Override PartName="/ppt/comments/modernComment_177_FF765DE1.xml" ContentType="application/vnd.ms-powerpoint.comments+xml"/>
  <Override PartName="/ppt/notesSlides/notesSlide109.xml" ContentType="application/vnd.openxmlformats-officedocument.presentationml.notesSlide+xml"/>
  <Override PartName="/ppt/comments/modernComment_178_8078E083.xml" ContentType="application/vnd.ms-powerpoint.comments+xml"/>
  <Override PartName="/ppt/notesSlides/notesSlide110.xml" ContentType="application/vnd.openxmlformats-officedocument.presentationml.notesSlide+xml"/>
  <Override PartName="/ppt/comments/modernComment_1BF_9E4C0C5B.xml" ContentType="application/vnd.ms-powerpoint.comments+xml"/>
  <Override PartName="/ppt/notesSlides/notesSlide111.xml" ContentType="application/vnd.openxmlformats-officedocument.presentationml.notesSlide+xml"/>
  <Override PartName="/ppt/comments/modernComment_179_E3671CF1.xml" ContentType="application/vnd.ms-powerpoint.comments+xml"/>
  <Override PartName="/ppt/notesSlides/notesSlide112.xml" ContentType="application/vnd.openxmlformats-officedocument.presentationml.notesSlide+xml"/>
  <Override PartName="/ppt/comments/modernComment_17A_958B2BA5.xml" ContentType="application/vnd.ms-powerpoint.comments+xml"/>
  <Override PartName="/ppt/notesSlides/notesSlide113.xml" ContentType="application/vnd.openxmlformats-officedocument.presentationml.notesSlide+xml"/>
  <Override PartName="/ppt/comments/modernComment_17B_E3561D05.xml" ContentType="application/vnd.ms-powerpoint.comments+xml"/>
  <Override PartName="/ppt/notesSlides/notesSlide114.xml" ContentType="application/vnd.openxmlformats-officedocument.presentationml.notesSlide+xml"/>
  <Override PartName="/ppt/comments/modernComment_17D_E6982AAE.xml" ContentType="application/vnd.ms-powerpoint.comments+xml"/>
  <Override PartName="/ppt/notesSlides/notesSlide115.xml" ContentType="application/vnd.openxmlformats-officedocument.presentationml.notesSlide+xml"/>
  <Override PartName="/ppt/comments/modernComment_17C_8B93DE4F.xml" ContentType="application/vnd.ms-powerpoint.comments+xml"/>
  <Override PartName="/ppt/notesSlides/notesSlide116.xml" ContentType="application/vnd.openxmlformats-officedocument.presentationml.notesSlide+xml"/>
  <Override PartName="/ppt/comments/modernComment_17F_40C7C1A5.xml" ContentType="application/vnd.ms-powerpoint.comments+xml"/>
  <Override PartName="/ppt/notesSlides/notesSlide117.xml" ContentType="application/vnd.openxmlformats-officedocument.presentationml.notesSlide+xml"/>
  <Override PartName="/ppt/comments/modernComment_180_CA11C08C.xml" ContentType="application/vnd.ms-powerpoint.comments+xml"/>
  <Override PartName="/ppt/notesSlides/notesSlide118.xml" ContentType="application/vnd.openxmlformats-officedocument.presentationml.notesSlide+xml"/>
  <Override PartName="/ppt/comments/modernComment_17E_293D0B56.xml" ContentType="application/vnd.ms-powerpoint.comments+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comments/modernComment_184_394513CF.xml" ContentType="application/vnd.ms-powerpoint.comments+xml"/>
  <Override PartName="/ppt/notesSlides/notesSlide121.xml" ContentType="application/vnd.openxmlformats-officedocument.presentationml.notesSlide+xml"/>
  <Override PartName="/ppt/comments/modernComment_1C5_AE4F3532.xml" ContentType="application/vnd.ms-powerpoint.comments+xml"/>
  <Override PartName="/ppt/notesSlides/notesSlide122.xml" ContentType="application/vnd.openxmlformats-officedocument.presentationml.notesSlide+xml"/>
  <Override PartName="/ppt/comments/modernComment_1C6_60D68E3B.xml" ContentType="application/vnd.ms-powerpoint.comments+xml"/>
  <Override PartName="/ppt/notesSlides/notesSlide123.xml" ContentType="application/vnd.openxmlformats-officedocument.presentationml.notesSlide+xml"/>
  <Override PartName="/ppt/comments/modernComment_1C4_79DC2913.xml" ContentType="application/vnd.ms-powerpoint.comments+xml"/>
  <Override PartName="/ppt/notesSlides/notesSlide124.xml" ContentType="application/vnd.openxmlformats-officedocument.presentationml.notesSlide+xml"/>
  <Override PartName="/ppt/comments/modernComment_1C7_46E7D389.xml" ContentType="application/vnd.ms-powerpoint.comments+xml"/>
  <Override PartName="/ppt/notesSlides/notesSlide125.xml" ContentType="application/vnd.openxmlformats-officedocument.presentationml.notesSlide+xml"/>
  <Override PartName="/ppt/comments/modernComment_185_A419CDC4.xml" ContentType="application/vnd.ms-powerpoint.comments+xml"/>
  <Override PartName="/ppt/notesSlides/notesSlide126.xml" ContentType="application/vnd.openxmlformats-officedocument.presentationml.notesSlide+xml"/>
  <Override PartName="/ppt/comments/modernComment_1B0_8D42180F.xml" ContentType="application/vnd.ms-powerpoint.comments+xml"/>
  <Override PartName="/ppt/notesSlides/notesSlide127.xml" ContentType="application/vnd.openxmlformats-officedocument.presentationml.notesSlide+xml"/>
  <Override PartName="/ppt/comments/modernComment_1B1_7A51D9E6.xml" ContentType="application/vnd.ms-powerpoint.comments+xml"/>
  <Override PartName="/ppt/notesSlides/notesSlide128.xml" ContentType="application/vnd.openxmlformats-officedocument.presentationml.notesSlide+xml"/>
  <Override PartName="/ppt/comments/modernComment_181_6B87E07A.xml" ContentType="application/vnd.ms-powerpoint.comments+xml"/>
  <Override PartName="/ppt/notesSlides/notesSlide129.xml" ContentType="application/vnd.openxmlformats-officedocument.presentationml.notesSlide+xml"/>
  <Override PartName="/ppt/comments/modernComment_182_81F5BB67.xml" ContentType="application/vnd.ms-powerpoint.comments+xml"/>
  <Override PartName="/ppt/notesSlides/notesSlide130.xml" ContentType="application/vnd.openxmlformats-officedocument.presentationml.notesSlide+xml"/>
  <Override PartName="/ppt/comments/modernComment_183_DBB026.xml" ContentType="application/vnd.ms-powerpoint.comments+xml"/>
  <Override PartName="/ppt/notesSlides/notesSlide131.xml" ContentType="application/vnd.openxmlformats-officedocument.presentationml.notesSlide+xml"/>
  <Override PartName="/ppt/comments/modernComment_1B2_F0702913.xml" ContentType="application/vnd.ms-powerpoint.comments+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132.xml" ContentType="application/vnd.openxmlformats-officedocument.presentationml.notesSlide+xml"/>
  <Override PartName="/ppt/comments/modernComment_187_4D19142D.xml" ContentType="application/vnd.ms-powerpoint.comments+xml"/>
  <Override PartName="/ppt/notesSlides/notesSlide133.xml" ContentType="application/vnd.openxmlformats-officedocument.presentationml.notesSlide+xml"/>
  <Override PartName="/ppt/comments/modernComment_186_8DDFBD27.xml" ContentType="application/vnd.ms-powerpoint.comments+xml"/>
  <Override PartName="/ppt/notesSlides/notesSlide134.xml" ContentType="application/vnd.openxmlformats-officedocument.presentationml.notesSlide+xml"/>
  <Override PartName="/ppt/comments/modernComment_188_A396065F.xml" ContentType="application/vnd.ms-powerpoint.comments+xml"/>
  <Override PartName="/ppt/notesSlides/notesSlide135.xml" ContentType="application/vnd.openxmlformats-officedocument.presentationml.notesSlide+xml"/>
  <Override PartName="/ppt/comments/modernComment_18A_E7EC2DF.xml" ContentType="application/vnd.ms-powerpoint.comments+xml"/>
  <Override PartName="/ppt/notesSlides/notesSlide136.xml" ContentType="application/vnd.openxmlformats-officedocument.presentationml.notesSlide+xml"/>
  <Override PartName="/ppt/comments/modernComment_18B_5D762F31.xml" ContentType="application/vnd.ms-powerpoint.comments+xml"/>
  <Override PartName="/ppt/notesSlides/notesSlide137.xml" ContentType="application/vnd.openxmlformats-officedocument.presentationml.notesSlide+xml"/>
  <Override PartName="/ppt/comments/modernComment_18C_96C7F22.xml" ContentType="application/vnd.ms-powerpoint.comments+xml"/>
  <Override PartName="/ppt/notesSlides/notesSlide138.xml" ContentType="application/vnd.openxmlformats-officedocument.presentationml.notesSlide+xml"/>
  <Override PartName="/ppt/comments/modernComment_1C0_91082CEE.xml" ContentType="application/vnd.ms-powerpoint.comments+xml"/>
  <Override PartName="/ppt/notesSlides/notesSlide139.xml" ContentType="application/vnd.openxmlformats-officedocument.presentationml.notesSlide+xml"/>
  <Override PartName="/ppt/comments/modernComment_18F_E75F8267.xml" ContentType="application/vnd.ms-powerpoint.comments+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140.xml" ContentType="application/vnd.openxmlformats-officedocument.presentationml.notesSlide+xml"/>
  <Override PartName="/ppt/comments/modernComment_18D_2F7A17D6.xml" ContentType="application/vnd.ms-powerpoint.comments+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141.xml" ContentType="application/vnd.openxmlformats-officedocument.presentationml.notesSlide+xml"/>
  <Override PartName="/ppt/comments/modernComment_191_C4890392.xml" ContentType="application/vnd.ms-powerpoint.comments+xml"/>
  <Override PartName="/ppt/notesSlides/notesSlide142.xml" ContentType="application/vnd.openxmlformats-officedocument.presentationml.notesSlide+xml"/>
  <Override PartName="/ppt/comments/modernComment_193_C9161BD8.xml" ContentType="application/vnd.ms-powerpoint.comments+xml"/>
  <Override PartName="/ppt/notesSlides/notesSlide143.xml" ContentType="application/vnd.openxmlformats-officedocument.presentationml.notesSlide+xml"/>
  <Override PartName="/ppt/comments/modernComment_192_EEC48DDC.xml" ContentType="application/vnd.ms-powerpoint.comments+xml"/>
  <Override PartName="/ppt/notesSlides/notesSlide144.xml" ContentType="application/vnd.openxmlformats-officedocument.presentationml.notesSlide+xml"/>
  <Override PartName="/ppt/comments/modernComment_1B4_77C2E01C.xml" ContentType="application/vnd.ms-powerpoint.comments+xml"/>
  <Override PartName="/ppt/notesSlides/notesSlide145.xml" ContentType="application/vnd.openxmlformats-officedocument.presentationml.notesSlide+xml"/>
  <Override PartName="/ppt/comments/modernComment_194_96C2A582.xml" ContentType="application/vnd.ms-powerpoint.comments+xml"/>
  <Override PartName="/ppt/notesSlides/notesSlide146.xml" ContentType="application/vnd.openxmlformats-officedocument.presentationml.notesSlide+xml"/>
  <Override PartName="/ppt/comments/modernComment_1B5_7AC23747.xml" ContentType="application/vnd.ms-powerpoint.comments+xml"/>
  <Override PartName="/ppt/notesSlides/notesSlide147.xml" ContentType="application/vnd.openxmlformats-officedocument.presentationml.notesSlide+xml"/>
  <Override PartName="/ppt/comments/modernComment_1D5_5716D855.xml" ContentType="application/vnd.ms-powerpoint.comments+xml"/>
  <Override PartName="/ppt/notesSlides/notesSlide148.xml" ContentType="application/vnd.openxmlformats-officedocument.presentationml.notesSlide+xml"/>
  <Override PartName="/ppt/comments/modernComment_195_AFAFB6C3.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1"/>
  </p:notesMasterIdLst>
  <p:handoutMasterIdLst>
    <p:handoutMasterId r:id="rId152"/>
  </p:handoutMasterIdLst>
  <p:sldIdLst>
    <p:sldId id="285" r:id="rId2"/>
    <p:sldId id="462" r:id="rId3"/>
    <p:sldId id="461" r:id="rId4"/>
    <p:sldId id="286" r:id="rId5"/>
    <p:sldId id="408" r:id="rId6"/>
    <p:sldId id="287" r:id="rId7"/>
    <p:sldId id="313" r:id="rId8"/>
    <p:sldId id="456" r:id="rId9"/>
    <p:sldId id="289" r:id="rId10"/>
    <p:sldId id="354" r:id="rId11"/>
    <p:sldId id="355" r:id="rId12"/>
    <p:sldId id="291" r:id="rId13"/>
    <p:sldId id="457" r:id="rId14"/>
    <p:sldId id="292" r:id="rId15"/>
    <p:sldId id="293" r:id="rId16"/>
    <p:sldId id="294" r:id="rId17"/>
    <p:sldId id="302" r:id="rId18"/>
    <p:sldId id="303" r:id="rId19"/>
    <p:sldId id="304" r:id="rId20"/>
    <p:sldId id="413" r:id="rId21"/>
    <p:sldId id="414" r:id="rId22"/>
    <p:sldId id="420" r:id="rId23"/>
    <p:sldId id="415" r:id="rId24"/>
    <p:sldId id="416" r:id="rId25"/>
    <p:sldId id="421" r:id="rId26"/>
    <p:sldId id="422" r:id="rId27"/>
    <p:sldId id="417" r:id="rId28"/>
    <p:sldId id="418" r:id="rId29"/>
    <p:sldId id="419" r:id="rId30"/>
    <p:sldId id="358" r:id="rId31"/>
    <p:sldId id="359" r:id="rId32"/>
    <p:sldId id="410" r:id="rId33"/>
    <p:sldId id="409" r:id="rId34"/>
    <p:sldId id="361" r:id="rId35"/>
    <p:sldId id="370" r:id="rId36"/>
    <p:sldId id="309" r:id="rId37"/>
    <p:sldId id="314" r:id="rId38"/>
    <p:sldId id="315" r:id="rId39"/>
    <p:sldId id="444" r:id="rId40"/>
    <p:sldId id="411" r:id="rId41"/>
    <p:sldId id="318" r:id="rId42"/>
    <p:sldId id="317" r:id="rId43"/>
    <p:sldId id="316" r:id="rId44"/>
    <p:sldId id="319" r:id="rId45"/>
    <p:sldId id="308" r:id="rId46"/>
    <p:sldId id="321" r:id="rId47"/>
    <p:sldId id="320" r:id="rId48"/>
    <p:sldId id="424" r:id="rId49"/>
    <p:sldId id="353" r:id="rId50"/>
    <p:sldId id="323" r:id="rId51"/>
    <p:sldId id="449" r:id="rId52"/>
    <p:sldId id="450" r:id="rId53"/>
    <p:sldId id="451" r:id="rId54"/>
    <p:sldId id="324" r:id="rId55"/>
    <p:sldId id="310" r:id="rId56"/>
    <p:sldId id="443" r:id="rId57"/>
    <p:sldId id="325" r:id="rId58"/>
    <p:sldId id="311" r:id="rId59"/>
    <p:sldId id="327" r:id="rId60"/>
    <p:sldId id="328" r:id="rId61"/>
    <p:sldId id="329" r:id="rId62"/>
    <p:sldId id="330" r:id="rId63"/>
    <p:sldId id="335" r:id="rId64"/>
    <p:sldId id="426" r:id="rId65"/>
    <p:sldId id="332" r:id="rId66"/>
    <p:sldId id="333" r:id="rId67"/>
    <p:sldId id="334" r:id="rId68"/>
    <p:sldId id="336" r:id="rId69"/>
    <p:sldId id="337" r:id="rId70"/>
    <p:sldId id="427" r:id="rId71"/>
    <p:sldId id="446" r:id="rId72"/>
    <p:sldId id="339" r:id="rId73"/>
    <p:sldId id="340" r:id="rId74"/>
    <p:sldId id="342" r:id="rId75"/>
    <p:sldId id="347" r:id="rId76"/>
    <p:sldId id="341" r:id="rId77"/>
    <p:sldId id="348" r:id="rId78"/>
    <p:sldId id="343" r:id="rId79"/>
    <p:sldId id="344" r:id="rId80"/>
    <p:sldId id="345" r:id="rId81"/>
    <p:sldId id="346" r:id="rId82"/>
    <p:sldId id="338" r:id="rId83"/>
    <p:sldId id="349" r:id="rId84"/>
    <p:sldId id="350" r:id="rId85"/>
    <p:sldId id="458" r:id="rId86"/>
    <p:sldId id="441" r:id="rId87"/>
    <p:sldId id="351" r:id="rId88"/>
    <p:sldId id="284" r:id="rId89"/>
    <p:sldId id="352" r:id="rId90"/>
    <p:sldId id="362" r:id="rId91"/>
    <p:sldId id="363" r:id="rId92"/>
    <p:sldId id="364" r:id="rId93"/>
    <p:sldId id="366" r:id="rId94"/>
    <p:sldId id="367" r:id="rId95"/>
    <p:sldId id="368" r:id="rId96"/>
    <p:sldId id="295" r:id="rId97"/>
    <p:sldId id="300" r:id="rId98"/>
    <p:sldId id="298" r:id="rId99"/>
    <p:sldId id="299" r:id="rId100"/>
    <p:sldId id="301" r:id="rId101"/>
    <p:sldId id="297" r:id="rId102"/>
    <p:sldId id="296" r:id="rId103"/>
    <p:sldId id="445" r:id="rId104"/>
    <p:sldId id="371" r:id="rId105"/>
    <p:sldId id="369" r:id="rId106"/>
    <p:sldId id="372" r:id="rId107"/>
    <p:sldId id="373" r:id="rId108"/>
    <p:sldId id="374" r:id="rId109"/>
    <p:sldId id="375" r:id="rId110"/>
    <p:sldId id="376" r:id="rId111"/>
    <p:sldId id="447" r:id="rId112"/>
    <p:sldId id="377" r:id="rId113"/>
    <p:sldId id="378" r:id="rId114"/>
    <p:sldId id="379" r:id="rId115"/>
    <p:sldId id="381" r:id="rId116"/>
    <p:sldId id="380" r:id="rId117"/>
    <p:sldId id="383" r:id="rId118"/>
    <p:sldId id="384" r:id="rId119"/>
    <p:sldId id="382" r:id="rId120"/>
    <p:sldId id="439" r:id="rId121"/>
    <p:sldId id="388" r:id="rId122"/>
    <p:sldId id="453" r:id="rId123"/>
    <p:sldId id="454" r:id="rId124"/>
    <p:sldId id="452" r:id="rId125"/>
    <p:sldId id="455" r:id="rId126"/>
    <p:sldId id="389" r:id="rId127"/>
    <p:sldId id="432" r:id="rId128"/>
    <p:sldId id="433" r:id="rId129"/>
    <p:sldId id="385" r:id="rId130"/>
    <p:sldId id="386" r:id="rId131"/>
    <p:sldId id="387" r:id="rId132"/>
    <p:sldId id="434" r:id="rId133"/>
    <p:sldId id="391" r:id="rId134"/>
    <p:sldId id="390" r:id="rId135"/>
    <p:sldId id="392" r:id="rId136"/>
    <p:sldId id="394" r:id="rId137"/>
    <p:sldId id="395" r:id="rId138"/>
    <p:sldId id="396" r:id="rId139"/>
    <p:sldId id="448" r:id="rId140"/>
    <p:sldId id="399" r:id="rId141"/>
    <p:sldId id="397" r:id="rId142"/>
    <p:sldId id="401" r:id="rId143"/>
    <p:sldId id="403" r:id="rId144"/>
    <p:sldId id="402" r:id="rId145"/>
    <p:sldId id="436" r:id="rId146"/>
    <p:sldId id="404" r:id="rId147"/>
    <p:sldId id="437" r:id="rId148"/>
    <p:sldId id="469" r:id="rId149"/>
    <p:sldId id="405" r:id="rId150"/>
  </p:sldIdLst>
  <p:sldSz cx="12192000" cy="6858000"/>
  <p:notesSz cx="7104063" cy="10234613"/>
  <p:defaultTex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64"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AC9FD5F-DD11-BBA0-5EC4-EB02AB534B71}" name="Adrianna Czajkowska" initials="AC" userId="89ed59423f19a0e5"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23015"/>
    <a:srgbClr val="E41F13"/>
    <a:srgbClr val="FAC8C6"/>
    <a:srgbClr val="F79F9B"/>
    <a:srgbClr val="FC0C0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4FA4AC-A0BE-46C7-B56E-C9B3EED5494D}" v="25" dt="2025-11-20T13:53:04.592"/>
    <p1510:client id="{403C4FAA-C505-C527-4AC3-CDA3FB67E37F}" v="1" dt="2025-11-20T13:54:47.7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821" y="72"/>
      </p:cViewPr>
      <p:guideLst>
        <p:guide orient="horz" pos="2364"/>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microsoft.com/office/2018/10/relationships/authors" Target="authors.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theme" Target="theme/theme1.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notesMaster" Target="notesMasters/notesMaster1.xml"/><Relationship Id="rId156" Type="http://schemas.openxmlformats.org/officeDocument/2006/relationships/tableStyles" Target="tableStyle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microsoft.com/office/2016/11/relationships/changesInfo" Target="changesInfos/changesInfo1.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handoutMaster" Target="handoutMasters/handoutMaster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presProps" Target="presProp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viewProps" Target="viewProps.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wina Michalczyk" userId="S::malwina.michalczyk@pck.pl::27488b62-210f-4bf9-865c-fa2159d8978b" providerId="AD" clId="Web-{91622F25-67FB-192F-8BDC-AC9F8648ED26}"/>
    <pc:docChg chg="addSld delSld modSld">
      <pc:chgData name="Malwina Michalczyk" userId="S::malwina.michalczyk@pck.pl::27488b62-210f-4bf9-865c-fa2159d8978b" providerId="AD" clId="Web-{91622F25-67FB-192F-8BDC-AC9F8648ED26}" dt="2025-11-19T09:02:51.215" v="11"/>
      <pc:docMkLst>
        <pc:docMk/>
      </pc:docMkLst>
      <pc:sldChg chg="addSp delSp modSp del">
        <pc:chgData name="Malwina Michalczyk" userId="S::malwina.michalczyk@pck.pl::27488b62-210f-4bf9-865c-fa2159d8978b" providerId="AD" clId="Web-{91622F25-67FB-192F-8BDC-AC9F8648ED26}" dt="2025-11-19T09:02:51.215" v="11"/>
        <pc:sldMkLst>
          <pc:docMk/>
          <pc:sldMk cId="2902625860" sldId="459"/>
        </pc:sldMkLst>
        <pc:picChg chg="del">
          <ac:chgData name="Malwina Michalczyk" userId="S::malwina.michalczyk@pck.pl::27488b62-210f-4bf9-865c-fa2159d8978b" providerId="AD" clId="Web-{91622F25-67FB-192F-8BDC-AC9F8648ED26}" dt="2025-11-19T09:01:20.333" v="5"/>
          <ac:picMkLst>
            <pc:docMk/>
            <pc:sldMk cId="2902625860" sldId="459"/>
            <ac:picMk id="2" creationId="{D5704BB8-832A-7A03-4B69-F493DEA7E4F2}"/>
          </ac:picMkLst>
        </pc:picChg>
        <pc:picChg chg="add mod">
          <ac:chgData name="Malwina Michalczyk" userId="S::malwina.michalczyk@pck.pl::27488b62-210f-4bf9-865c-fa2159d8978b" providerId="AD" clId="Web-{91622F25-67FB-192F-8BDC-AC9F8648ED26}" dt="2025-11-19T09:01:35.521" v="7" actId="1076"/>
          <ac:picMkLst>
            <pc:docMk/>
            <pc:sldMk cId="2902625860" sldId="459"/>
            <ac:picMk id="3" creationId="{EDF59F98-0C0A-F8B1-B981-F8B69C61B4A8}"/>
          </ac:picMkLst>
        </pc:picChg>
        <pc:picChg chg="add mod">
          <ac:chgData name="Malwina Michalczyk" userId="S::malwina.michalczyk@pck.pl::27488b62-210f-4bf9-865c-fa2159d8978b" providerId="AD" clId="Web-{91622F25-67FB-192F-8BDC-AC9F8648ED26}" dt="2025-11-19T09:02:09.931" v="9" actId="1076"/>
          <ac:picMkLst>
            <pc:docMk/>
            <pc:sldMk cId="2902625860" sldId="459"/>
            <ac:picMk id="6" creationId="{E0B1635A-D071-6674-6A19-D60ACE4132D1}"/>
          </ac:picMkLst>
        </pc:picChg>
      </pc:sldChg>
      <pc:sldChg chg="new del">
        <pc:chgData name="Malwina Michalczyk" userId="S::malwina.michalczyk@pck.pl::27488b62-210f-4bf9-865c-fa2159d8978b" providerId="AD" clId="Web-{91622F25-67FB-192F-8BDC-AC9F8648ED26}" dt="2025-11-19T08:46:13.417" v="2"/>
        <pc:sldMkLst>
          <pc:docMk/>
          <pc:sldMk cId="2854388261" sldId="460"/>
        </pc:sldMkLst>
      </pc:sldChg>
      <pc:sldChg chg="add">
        <pc:chgData name="Malwina Michalczyk" userId="S::malwina.michalczyk@pck.pl::27488b62-210f-4bf9-865c-fa2159d8978b" providerId="AD" clId="Web-{91622F25-67FB-192F-8BDC-AC9F8648ED26}" dt="2025-11-19T08:46:09.073" v="1"/>
        <pc:sldMkLst>
          <pc:docMk/>
          <pc:sldMk cId="2144158711" sldId="461"/>
        </pc:sldMkLst>
      </pc:sldChg>
      <pc:sldChg chg="add">
        <pc:chgData name="Malwina Michalczyk" userId="S::malwina.michalczyk@pck.pl::27488b62-210f-4bf9-865c-fa2159d8978b" providerId="AD" clId="Web-{91622F25-67FB-192F-8BDC-AC9F8648ED26}" dt="2025-11-19T09:02:43.824" v="10"/>
        <pc:sldMkLst>
          <pc:docMk/>
          <pc:sldMk cId="1863083996" sldId="462"/>
        </pc:sldMkLst>
      </pc:sldChg>
    </pc:docChg>
  </pc:docChgLst>
  <pc:docChgLst>
    <pc:chgData name="Olena Howorukha" userId="S::olena.howorukha@pck.pl::0d988cc4-0af1-4406-b698-d3015d7a9470" providerId="AD" clId="Web-{6FE78BCA-5808-1A37-E216-0D3996558F70}"/>
    <pc:docChg chg="addSld delSld modSld">
      <pc:chgData name="Olena Howorukha" userId="S::olena.howorukha@pck.pl::0d988cc4-0af1-4406-b698-d3015d7a9470" providerId="AD" clId="Web-{6FE78BCA-5808-1A37-E216-0D3996558F70}" dt="2025-11-19T08:49:13.314" v="161" actId="1076"/>
      <pc:docMkLst>
        <pc:docMk/>
      </pc:docMkLst>
      <pc:sldChg chg="addSp delSp modSp">
        <pc:chgData name="Olena Howorukha" userId="S::olena.howorukha@pck.pl::0d988cc4-0af1-4406-b698-d3015d7a9470" providerId="AD" clId="Web-{6FE78BCA-5808-1A37-E216-0D3996558F70}" dt="2025-11-19T08:35:38.662" v="13" actId="1076"/>
        <pc:sldMkLst>
          <pc:docMk/>
          <pc:sldMk cId="3061733615" sldId="295"/>
        </pc:sldMkLst>
        <pc:picChg chg="del">
          <ac:chgData name="Olena Howorukha" userId="S::olena.howorukha@pck.pl::0d988cc4-0af1-4406-b698-d3015d7a9470" providerId="AD" clId="Web-{6FE78BCA-5808-1A37-E216-0D3996558F70}" dt="2025-11-19T08:35:29.381" v="9"/>
          <ac:picMkLst>
            <pc:docMk/>
            <pc:sldMk cId="3061733615" sldId="295"/>
            <ac:picMk id="3" creationId="{4F0D46DF-B6CD-1EA5-B107-68F54307783A}"/>
          </ac:picMkLst>
        </pc:picChg>
        <pc:picChg chg="add mod">
          <ac:chgData name="Olena Howorukha" userId="S::olena.howorukha@pck.pl::0d988cc4-0af1-4406-b698-d3015d7a9470" providerId="AD" clId="Web-{6FE78BCA-5808-1A37-E216-0D3996558F70}" dt="2025-11-19T08:35:38.662" v="13" actId="1076"/>
          <ac:picMkLst>
            <pc:docMk/>
            <pc:sldMk cId="3061733615" sldId="295"/>
            <ac:picMk id="8" creationId="{A6E25552-7E15-2BBF-8E6E-E880EA478A1B}"/>
          </ac:picMkLst>
        </pc:picChg>
      </pc:sldChg>
      <pc:sldChg chg="addSp delSp">
        <pc:chgData name="Olena Howorukha" userId="S::olena.howorukha@pck.pl::0d988cc4-0af1-4406-b698-d3015d7a9470" providerId="AD" clId="Web-{6FE78BCA-5808-1A37-E216-0D3996558F70}" dt="2025-11-19T08:37:39.242" v="40"/>
        <pc:sldMkLst>
          <pc:docMk/>
          <pc:sldMk cId="2329655974" sldId="296"/>
        </pc:sldMkLst>
        <pc:picChg chg="del">
          <ac:chgData name="Olena Howorukha" userId="S::olena.howorukha@pck.pl::0d988cc4-0af1-4406-b698-d3015d7a9470" providerId="AD" clId="Web-{6FE78BCA-5808-1A37-E216-0D3996558F70}" dt="2025-11-19T08:37:38.070" v="39"/>
          <ac:picMkLst>
            <pc:docMk/>
            <pc:sldMk cId="2329655974" sldId="296"/>
            <ac:picMk id="3" creationId="{BD77AD04-69E3-A060-BE6E-0C76CB7DB154}"/>
          </ac:picMkLst>
        </pc:picChg>
        <pc:picChg chg="add">
          <ac:chgData name="Olena Howorukha" userId="S::olena.howorukha@pck.pl::0d988cc4-0af1-4406-b698-d3015d7a9470" providerId="AD" clId="Web-{6FE78BCA-5808-1A37-E216-0D3996558F70}" dt="2025-11-19T08:37:39.242" v="40"/>
          <ac:picMkLst>
            <pc:docMk/>
            <pc:sldMk cId="2329655974" sldId="296"/>
            <ac:picMk id="5" creationId="{F1566AA7-24D3-4FED-28E4-9B6A5C9BE14A}"/>
          </ac:picMkLst>
        </pc:picChg>
      </pc:sldChg>
      <pc:sldChg chg="addSp delSp">
        <pc:chgData name="Olena Howorukha" userId="S::olena.howorukha@pck.pl::0d988cc4-0af1-4406-b698-d3015d7a9470" providerId="AD" clId="Web-{6FE78BCA-5808-1A37-E216-0D3996558F70}" dt="2025-11-19T08:37:33.117" v="38"/>
        <pc:sldMkLst>
          <pc:docMk/>
          <pc:sldMk cId="3157606461" sldId="297"/>
        </pc:sldMkLst>
        <pc:picChg chg="del">
          <ac:chgData name="Olena Howorukha" userId="S::olena.howorukha@pck.pl::0d988cc4-0af1-4406-b698-d3015d7a9470" providerId="AD" clId="Web-{6FE78BCA-5808-1A37-E216-0D3996558F70}" dt="2025-11-19T08:37:31.836" v="37"/>
          <ac:picMkLst>
            <pc:docMk/>
            <pc:sldMk cId="3157606461" sldId="297"/>
            <ac:picMk id="3" creationId="{F68F8A94-C92F-3A62-CBCE-A8DD68B20E9B}"/>
          </ac:picMkLst>
        </pc:picChg>
        <pc:picChg chg="add">
          <ac:chgData name="Olena Howorukha" userId="S::olena.howorukha@pck.pl::0d988cc4-0af1-4406-b698-d3015d7a9470" providerId="AD" clId="Web-{6FE78BCA-5808-1A37-E216-0D3996558F70}" dt="2025-11-19T08:37:33.117" v="38"/>
          <ac:picMkLst>
            <pc:docMk/>
            <pc:sldMk cId="3157606461" sldId="297"/>
            <ac:picMk id="9" creationId="{4A5CFE41-7B63-4481-AD9A-5ED01383215A}"/>
          </ac:picMkLst>
        </pc:picChg>
      </pc:sldChg>
      <pc:sldChg chg="addSp delSp modSp">
        <pc:chgData name="Olena Howorukha" userId="S::olena.howorukha@pck.pl::0d988cc4-0af1-4406-b698-d3015d7a9470" providerId="AD" clId="Web-{6FE78BCA-5808-1A37-E216-0D3996558F70}" dt="2025-11-19T08:36:50.882" v="30" actId="14100"/>
        <pc:sldMkLst>
          <pc:docMk/>
          <pc:sldMk cId="1394786303" sldId="298"/>
        </pc:sldMkLst>
        <pc:picChg chg="del">
          <ac:chgData name="Olena Howorukha" userId="S::olena.howorukha@pck.pl::0d988cc4-0af1-4406-b698-d3015d7a9470" providerId="AD" clId="Web-{6FE78BCA-5808-1A37-E216-0D3996558F70}" dt="2025-11-19T08:36:03.991" v="19"/>
          <ac:picMkLst>
            <pc:docMk/>
            <pc:sldMk cId="1394786303" sldId="298"/>
            <ac:picMk id="3" creationId="{FFA7BD52-157D-29AD-5E29-58C65976B2EF}"/>
          </ac:picMkLst>
        </pc:picChg>
        <pc:picChg chg="add mod">
          <ac:chgData name="Olena Howorukha" userId="S::olena.howorukha@pck.pl::0d988cc4-0af1-4406-b698-d3015d7a9470" providerId="AD" clId="Web-{6FE78BCA-5808-1A37-E216-0D3996558F70}" dt="2025-11-19T08:36:50.882" v="30" actId="14100"/>
          <ac:picMkLst>
            <pc:docMk/>
            <pc:sldMk cId="1394786303" sldId="298"/>
            <ac:picMk id="9" creationId="{99ADD4CD-7E4C-150D-31AB-AEBFC059D66C}"/>
          </ac:picMkLst>
        </pc:picChg>
      </pc:sldChg>
      <pc:sldChg chg="addSp delSp modSp">
        <pc:chgData name="Olena Howorukha" userId="S::olena.howorukha@pck.pl::0d988cc4-0af1-4406-b698-d3015d7a9470" providerId="AD" clId="Web-{6FE78BCA-5808-1A37-E216-0D3996558F70}" dt="2025-11-19T08:36:31.866" v="28" actId="1076"/>
        <pc:sldMkLst>
          <pc:docMk/>
          <pc:sldMk cId="2254464420" sldId="299"/>
        </pc:sldMkLst>
        <pc:picChg chg="del">
          <ac:chgData name="Olena Howorukha" userId="S::olena.howorukha@pck.pl::0d988cc4-0af1-4406-b698-d3015d7a9470" providerId="AD" clId="Web-{6FE78BCA-5808-1A37-E216-0D3996558F70}" dt="2025-11-19T08:36:24.335" v="24"/>
          <ac:picMkLst>
            <pc:docMk/>
            <pc:sldMk cId="2254464420" sldId="299"/>
            <ac:picMk id="3" creationId="{6C74B619-81A6-E8A5-8161-8FC6AA1F13F6}"/>
          </ac:picMkLst>
        </pc:picChg>
        <pc:picChg chg="add mod">
          <ac:chgData name="Olena Howorukha" userId="S::olena.howorukha@pck.pl::0d988cc4-0af1-4406-b698-d3015d7a9470" providerId="AD" clId="Web-{6FE78BCA-5808-1A37-E216-0D3996558F70}" dt="2025-11-19T08:36:31.866" v="28" actId="1076"/>
          <ac:picMkLst>
            <pc:docMk/>
            <pc:sldMk cId="2254464420" sldId="299"/>
            <ac:picMk id="6" creationId="{E4158BB9-1EAF-9DAC-ACEE-3D525CB79B8C}"/>
          </ac:picMkLst>
        </pc:picChg>
      </pc:sldChg>
      <pc:sldChg chg="addSp delSp modSp">
        <pc:chgData name="Olena Howorukha" userId="S::olena.howorukha@pck.pl::0d988cc4-0af1-4406-b698-d3015d7a9470" providerId="AD" clId="Web-{6FE78BCA-5808-1A37-E216-0D3996558F70}" dt="2025-11-19T08:36:40.944" v="29" actId="14100"/>
        <pc:sldMkLst>
          <pc:docMk/>
          <pc:sldMk cId="622507881" sldId="300"/>
        </pc:sldMkLst>
        <pc:picChg chg="del">
          <ac:chgData name="Olena Howorukha" userId="S::olena.howorukha@pck.pl::0d988cc4-0af1-4406-b698-d3015d7a9470" providerId="AD" clId="Web-{6FE78BCA-5808-1A37-E216-0D3996558F70}" dt="2025-11-19T08:35:46.225" v="14"/>
          <ac:picMkLst>
            <pc:docMk/>
            <pc:sldMk cId="622507881" sldId="300"/>
            <ac:picMk id="3" creationId="{932AD626-8704-B514-6AB6-E256587F6149}"/>
          </ac:picMkLst>
        </pc:picChg>
        <pc:picChg chg="add mod">
          <ac:chgData name="Olena Howorukha" userId="S::olena.howorukha@pck.pl::0d988cc4-0af1-4406-b698-d3015d7a9470" providerId="AD" clId="Web-{6FE78BCA-5808-1A37-E216-0D3996558F70}" dt="2025-11-19T08:36:40.944" v="29" actId="14100"/>
          <ac:picMkLst>
            <pc:docMk/>
            <pc:sldMk cId="622507881" sldId="300"/>
            <ac:picMk id="9" creationId="{E2A9700A-0108-6862-E267-572B894B75D4}"/>
          </ac:picMkLst>
        </pc:picChg>
      </pc:sldChg>
      <pc:sldChg chg="addSp delSp modSp">
        <pc:chgData name="Olena Howorukha" userId="S::olena.howorukha@pck.pl::0d988cc4-0af1-4406-b698-d3015d7a9470" providerId="AD" clId="Web-{6FE78BCA-5808-1A37-E216-0D3996558F70}" dt="2025-11-19T08:37:25.867" v="36"/>
        <pc:sldMkLst>
          <pc:docMk/>
          <pc:sldMk cId="29130646" sldId="301"/>
        </pc:sldMkLst>
        <pc:picChg chg="del mod">
          <ac:chgData name="Olena Howorukha" userId="S::olena.howorukha@pck.pl::0d988cc4-0af1-4406-b698-d3015d7a9470" providerId="AD" clId="Web-{6FE78BCA-5808-1A37-E216-0D3996558F70}" dt="2025-11-19T08:37:10.820" v="33"/>
          <ac:picMkLst>
            <pc:docMk/>
            <pc:sldMk cId="29130646" sldId="301"/>
            <ac:picMk id="3" creationId="{EBA8751E-08D7-A37E-0432-92E1FA7617DF}"/>
          </ac:picMkLst>
        </pc:picChg>
        <pc:picChg chg="add mod">
          <ac:chgData name="Olena Howorukha" userId="S::olena.howorukha@pck.pl::0d988cc4-0af1-4406-b698-d3015d7a9470" providerId="AD" clId="Web-{6FE78BCA-5808-1A37-E216-0D3996558F70}" dt="2025-11-19T08:37:14.414" v="35" actId="1076"/>
          <ac:picMkLst>
            <pc:docMk/>
            <pc:sldMk cId="29130646" sldId="301"/>
            <ac:picMk id="9" creationId="{CC767808-B8F0-5858-CD4A-B29B6C21AFE8}"/>
          </ac:picMkLst>
        </pc:picChg>
        <pc:picChg chg="add">
          <ac:chgData name="Olena Howorukha" userId="S::olena.howorukha@pck.pl::0d988cc4-0af1-4406-b698-d3015d7a9470" providerId="AD" clId="Web-{6FE78BCA-5808-1A37-E216-0D3996558F70}" dt="2025-11-19T08:37:25.867" v="36"/>
          <ac:picMkLst>
            <pc:docMk/>
            <pc:sldMk cId="29130646" sldId="301"/>
            <ac:picMk id="11" creationId="{AC019ED9-3C45-ABBB-8E05-F8E6E20EA58F}"/>
          </ac:picMkLst>
        </pc:picChg>
      </pc:sldChg>
      <pc:sldChg chg="addSp delSp modSp">
        <pc:chgData name="Olena Howorukha" userId="S::olena.howorukha@pck.pl::0d988cc4-0af1-4406-b698-d3015d7a9470" providerId="AD" clId="Web-{6FE78BCA-5808-1A37-E216-0D3996558F70}" dt="2025-11-19T08:34:59.365" v="2" actId="1076"/>
        <pc:sldMkLst>
          <pc:docMk/>
          <pc:sldMk cId="2837007903" sldId="364"/>
        </pc:sldMkLst>
        <pc:picChg chg="del">
          <ac:chgData name="Olena Howorukha" userId="S::olena.howorukha@pck.pl::0d988cc4-0af1-4406-b698-d3015d7a9470" providerId="AD" clId="Web-{6FE78BCA-5808-1A37-E216-0D3996558F70}" dt="2025-11-19T08:34:55.458" v="0"/>
          <ac:picMkLst>
            <pc:docMk/>
            <pc:sldMk cId="2837007903" sldId="364"/>
            <ac:picMk id="3" creationId="{DCD21FD7-BA10-D191-3269-785FEC00B295}"/>
          </ac:picMkLst>
        </pc:picChg>
        <pc:picChg chg="add mod">
          <ac:chgData name="Olena Howorukha" userId="S::olena.howorukha@pck.pl::0d988cc4-0af1-4406-b698-d3015d7a9470" providerId="AD" clId="Web-{6FE78BCA-5808-1A37-E216-0D3996558F70}" dt="2025-11-19T08:34:59.365" v="2" actId="1076"/>
          <ac:picMkLst>
            <pc:docMk/>
            <pc:sldMk cId="2837007903" sldId="364"/>
            <ac:picMk id="5" creationId="{81A199EC-67D6-10E7-9D0C-CE34A14125FA}"/>
          </ac:picMkLst>
        </pc:picChg>
      </pc:sldChg>
      <pc:sldChg chg="addSp delSp">
        <pc:chgData name="Olena Howorukha" userId="S::olena.howorukha@pck.pl::0d988cc4-0af1-4406-b698-d3015d7a9470" providerId="AD" clId="Web-{6FE78BCA-5808-1A37-E216-0D3996558F70}" dt="2025-11-19T08:35:12.084" v="4"/>
        <pc:sldMkLst>
          <pc:docMk/>
          <pc:sldMk cId="1445889080" sldId="366"/>
        </pc:sldMkLst>
        <pc:picChg chg="del">
          <ac:chgData name="Olena Howorukha" userId="S::olena.howorukha@pck.pl::0d988cc4-0af1-4406-b698-d3015d7a9470" providerId="AD" clId="Web-{6FE78BCA-5808-1A37-E216-0D3996558F70}" dt="2025-11-19T08:35:10.912" v="3"/>
          <ac:picMkLst>
            <pc:docMk/>
            <pc:sldMk cId="1445889080" sldId="366"/>
            <ac:picMk id="3" creationId="{D6217406-D275-D93D-7BE8-294CA1117516}"/>
          </ac:picMkLst>
        </pc:picChg>
        <pc:picChg chg="add">
          <ac:chgData name="Olena Howorukha" userId="S::olena.howorukha@pck.pl::0d988cc4-0af1-4406-b698-d3015d7a9470" providerId="AD" clId="Web-{6FE78BCA-5808-1A37-E216-0D3996558F70}" dt="2025-11-19T08:35:12.084" v="4"/>
          <ac:picMkLst>
            <pc:docMk/>
            <pc:sldMk cId="1445889080" sldId="366"/>
            <ac:picMk id="13" creationId="{4772F6B3-8F39-D50F-D466-C25C91FE2F6E}"/>
          </ac:picMkLst>
        </pc:picChg>
      </pc:sldChg>
      <pc:sldChg chg="addSp delSp">
        <pc:chgData name="Olena Howorukha" userId="S::olena.howorukha@pck.pl::0d988cc4-0af1-4406-b698-d3015d7a9470" providerId="AD" clId="Web-{6FE78BCA-5808-1A37-E216-0D3996558F70}" dt="2025-11-19T08:35:21.443" v="6"/>
        <pc:sldMkLst>
          <pc:docMk/>
          <pc:sldMk cId="2392812922" sldId="367"/>
        </pc:sldMkLst>
        <pc:picChg chg="del">
          <ac:chgData name="Olena Howorukha" userId="S::olena.howorukha@pck.pl::0d988cc4-0af1-4406-b698-d3015d7a9470" providerId="AD" clId="Web-{6FE78BCA-5808-1A37-E216-0D3996558F70}" dt="2025-11-19T08:35:21.053" v="5"/>
          <ac:picMkLst>
            <pc:docMk/>
            <pc:sldMk cId="2392812922" sldId="367"/>
            <ac:picMk id="3" creationId="{622C1701-A740-728F-69A5-D8444E14EC42}"/>
          </ac:picMkLst>
        </pc:picChg>
        <pc:picChg chg="add">
          <ac:chgData name="Olena Howorukha" userId="S::olena.howorukha@pck.pl::0d988cc4-0af1-4406-b698-d3015d7a9470" providerId="AD" clId="Web-{6FE78BCA-5808-1A37-E216-0D3996558F70}" dt="2025-11-19T08:35:21.443" v="6"/>
          <ac:picMkLst>
            <pc:docMk/>
            <pc:sldMk cId="2392812922" sldId="367"/>
            <ac:picMk id="12" creationId="{BD6AC4E3-62ED-A842-4786-5F8A6ACA631E}"/>
          </ac:picMkLst>
        </pc:picChg>
      </pc:sldChg>
      <pc:sldChg chg="addSp delSp">
        <pc:chgData name="Olena Howorukha" userId="S::olena.howorukha@pck.pl::0d988cc4-0af1-4406-b698-d3015d7a9470" providerId="AD" clId="Web-{6FE78BCA-5808-1A37-E216-0D3996558F70}" dt="2025-11-19T08:35:25.615" v="8"/>
        <pc:sldMkLst>
          <pc:docMk/>
          <pc:sldMk cId="413170908" sldId="368"/>
        </pc:sldMkLst>
        <pc:picChg chg="del">
          <ac:chgData name="Olena Howorukha" userId="S::olena.howorukha@pck.pl::0d988cc4-0af1-4406-b698-d3015d7a9470" providerId="AD" clId="Web-{6FE78BCA-5808-1A37-E216-0D3996558F70}" dt="2025-11-19T08:35:24.834" v="7"/>
          <ac:picMkLst>
            <pc:docMk/>
            <pc:sldMk cId="413170908" sldId="368"/>
            <ac:picMk id="3" creationId="{69CE4F25-30A4-F9B9-EC19-D99C191EED9D}"/>
          </ac:picMkLst>
        </pc:picChg>
        <pc:picChg chg="add">
          <ac:chgData name="Olena Howorukha" userId="S::olena.howorukha@pck.pl::0d988cc4-0af1-4406-b698-d3015d7a9470" providerId="AD" clId="Web-{6FE78BCA-5808-1A37-E216-0D3996558F70}" dt="2025-11-19T08:35:25.615" v="8"/>
          <ac:picMkLst>
            <pc:docMk/>
            <pc:sldMk cId="413170908" sldId="368"/>
            <ac:picMk id="6" creationId="{057D2D97-B642-34EE-F6D3-D54AF8ACDF95}"/>
          </ac:picMkLst>
        </pc:picChg>
      </pc:sldChg>
      <pc:sldChg chg="addSp delSp modSp">
        <pc:chgData name="Olena Howorukha" userId="S::olena.howorukha@pck.pl::0d988cc4-0af1-4406-b698-d3015d7a9470" providerId="AD" clId="Web-{6FE78BCA-5808-1A37-E216-0D3996558F70}" dt="2025-11-19T08:38:31.805" v="50" actId="1076"/>
        <pc:sldMkLst>
          <pc:docMk/>
          <pc:sldMk cId="3491698161" sldId="369"/>
        </pc:sldMkLst>
        <pc:picChg chg="del">
          <ac:chgData name="Olena Howorukha" userId="S::olena.howorukha@pck.pl::0d988cc4-0af1-4406-b698-d3015d7a9470" providerId="AD" clId="Web-{6FE78BCA-5808-1A37-E216-0D3996558F70}" dt="2025-11-19T08:38:28.368" v="48"/>
          <ac:picMkLst>
            <pc:docMk/>
            <pc:sldMk cId="3491698161" sldId="369"/>
            <ac:picMk id="3" creationId="{EA527583-7184-9940-3446-5C1CEF8FA869}"/>
          </ac:picMkLst>
        </pc:picChg>
        <pc:picChg chg="add mod">
          <ac:chgData name="Olena Howorukha" userId="S::olena.howorukha@pck.pl::0d988cc4-0af1-4406-b698-d3015d7a9470" providerId="AD" clId="Web-{6FE78BCA-5808-1A37-E216-0D3996558F70}" dt="2025-11-19T08:38:31.805" v="50" actId="1076"/>
          <ac:picMkLst>
            <pc:docMk/>
            <pc:sldMk cId="3491698161" sldId="369"/>
            <ac:picMk id="6" creationId="{768DC029-6690-7B8D-AD34-EBC64CC42953}"/>
          </ac:picMkLst>
        </pc:picChg>
      </pc:sldChg>
      <pc:sldChg chg="addSp delSp">
        <pc:chgData name="Olena Howorukha" userId="S::olena.howorukha@pck.pl::0d988cc4-0af1-4406-b698-d3015d7a9470" providerId="AD" clId="Web-{6FE78BCA-5808-1A37-E216-0D3996558F70}" dt="2025-11-19T08:38:14.649" v="47"/>
        <pc:sldMkLst>
          <pc:docMk/>
          <pc:sldMk cId="2864230144" sldId="371"/>
        </pc:sldMkLst>
        <pc:picChg chg="del">
          <ac:chgData name="Olena Howorukha" userId="S::olena.howorukha@pck.pl::0d988cc4-0af1-4406-b698-d3015d7a9470" providerId="AD" clId="Web-{6FE78BCA-5808-1A37-E216-0D3996558F70}" dt="2025-11-19T08:37:54.602" v="44"/>
          <ac:picMkLst>
            <pc:docMk/>
            <pc:sldMk cId="2864230144" sldId="371"/>
            <ac:picMk id="3" creationId="{33ADF47D-5A50-AC36-A6C0-6CC8A08C1000}"/>
          </ac:picMkLst>
        </pc:picChg>
        <pc:picChg chg="add del">
          <ac:chgData name="Olena Howorukha" userId="S::olena.howorukha@pck.pl::0d988cc4-0af1-4406-b698-d3015d7a9470" providerId="AD" clId="Web-{6FE78BCA-5808-1A37-E216-0D3996558F70}" dt="2025-11-19T08:38:13.039" v="46"/>
          <ac:picMkLst>
            <pc:docMk/>
            <pc:sldMk cId="2864230144" sldId="371"/>
            <ac:picMk id="6" creationId="{947363FB-ABE4-160A-CEA8-D7789CFB914F}"/>
          </ac:picMkLst>
        </pc:picChg>
        <pc:picChg chg="add">
          <ac:chgData name="Olena Howorukha" userId="S::olena.howorukha@pck.pl::0d988cc4-0af1-4406-b698-d3015d7a9470" providerId="AD" clId="Web-{6FE78BCA-5808-1A37-E216-0D3996558F70}" dt="2025-11-19T08:38:14.649" v="47"/>
          <ac:picMkLst>
            <pc:docMk/>
            <pc:sldMk cId="2864230144" sldId="371"/>
            <ac:picMk id="8" creationId="{B1D9EBEF-EB48-7F85-B590-CC802B762428}"/>
          </ac:picMkLst>
        </pc:picChg>
      </pc:sldChg>
      <pc:sldChg chg="addSp delSp modSp">
        <pc:chgData name="Olena Howorukha" userId="S::olena.howorukha@pck.pl::0d988cc4-0af1-4406-b698-d3015d7a9470" providerId="AD" clId="Web-{6FE78BCA-5808-1A37-E216-0D3996558F70}" dt="2025-11-19T08:38:49.446" v="53"/>
        <pc:sldMkLst>
          <pc:docMk/>
          <pc:sldMk cId="3069987330" sldId="372"/>
        </pc:sldMkLst>
        <pc:picChg chg="del mod">
          <ac:chgData name="Olena Howorukha" userId="S::olena.howorukha@pck.pl::0d988cc4-0af1-4406-b698-d3015d7a9470" providerId="AD" clId="Web-{6FE78BCA-5808-1A37-E216-0D3996558F70}" dt="2025-11-19T08:38:49.446" v="53"/>
          <ac:picMkLst>
            <pc:docMk/>
            <pc:sldMk cId="3069987330" sldId="372"/>
            <ac:picMk id="3" creationId="{451F5937-C4DB-BA19-A732-22686EAA9722}"/>
          </ac:picMkLst>
        </pc:picChg>
        <pc:picChg chg="add">
          <ac:chgData name="Olena Howorukha" userId="S::olena.howorukha@pck.pl::0d988cc4-0af1-4406-b698-d3015d7a9470" providerId="AD" clId="Web-{6FE78BCA-5808-1A37-E216-0D3996558F70}" dt="2025-11-19T08:38:44.181" v="51"/>
          <ac:picMkLst>
            <pc:docMk/>
            <pc:sldMk cId="3069987330" sldId="372"/>
            <ac:picMk id="6" creationId="{2A57F318-4398-F5DF-ACEB-A73B592135DD}"/>
          </ac:picMkLst>
        </pc:picChg>
      </pc:sldChg>
      <pc:sldChg chg="addSp delSp">
        <pc:chgData name="Olena Howorukha" userId="S::olena.howorukha@pck.pl::0d988cc4-0af1-4406-b698-d3015d7a9470" providerId="AD" clId="Web-{6FE78BCA-5808-1A37-E216-0D3996558F70}" dt="2025-11-19T08:39:00.087" v="55"/>
        <pc:sldMkLst>
          <pc:docMk/>
          <pc:sldMk cId="4225430955" sldId="373"/>
        </pc:sldMkLst>
        <pc:picChg chg="del">
          <ac:chgData name="Olena Howorukha" userId="S::olena.howorukha@pck.pl::0d988cc4-0af1-4406-b698-d3015d7a9470" providerId="AD" clId="Web-{6FE78BCA-5808-1A37-E216-0D3996558F70}" dt="2025-11-19T08:38:59.009" v="54"/>
          <ac:picMkLst>
            <pc:docMk/>
            <pc:sldMk cId="4225430955" sldId="373"/>
            <ac:picMk id="3" creationId="{86FE5B12-555B-DCF4-ABE9-6A8B0B2F228F}"/>
          </ac:picMkLst>
        </pc:picChg>
        <pc:picChg chg="add">
          <ac:chgData name="Olena Howorukha" userId="S::olena.howorukha@pck.pl::0d988cc4-0af1-4406-b698-d3015d7a9470" providerId="AD" clId="Web-{6FE78BCA-5808-1A37-E216-0D3996558F70}" dt="2025-11-19T08:39:00.087" v="55"/>
          <ac:picMkLst>
            <pc:docMk/>
            <pc:sldMk cId="4225430955" sldId="373"/>
            <ac:picMk id="7" creationId="{24B44466-DACD-BAC1-4E32-9DF6F1C5883A}"/>
          </ac:picMkLst>
        </pc:picChg>
      </pc:sldChg>
      <pc:sldChg chg="addSp delSp">
        <pc:chgData name="Olena Howorukha" userId="S::olena.howorukha@pck.pl::0d988cc4-0af1-4406-b698-d3015d7a9470" providerId="AD" clId="Web-{6FE78BCA-5808-1A37-E216-0D3996558F70}" dt="2025-11-19T08:39:06.196" v="57"/>
        <pc:sldMkLst>
          <pc:docMk/>
          <pc:sldMk cId="2045927031" sldId="374"/>
        </pc:sldMkLst>
        <pc:picChg chg="del">
          <ac:chgData name="Olena Howorukha" userId="S::olena.howorukha@pck.pl::0d988cc4-0af1-4406-b698-d3015d7a9470" providerId="AD" clId="Web-{6FE78BCA-5808-1A37-E216-0D3996558F70}" dt="2025-11-19T08:39:04.806" v="56"/>
          <ac:picMkLst>
            <pc:docMk/>
            <pc:sldMk cId="2045927031" sldId="374"/>
            <ac:picMk id="3" creationId="{96666435-694C-A386-4E66-D70DD8357AAC}"/>
          </ac:picMkLst>
        </pc:picChg>
        <pc:picChg chg="add">
          <ac:chgData name="Olena Howorukha" userId="S::olena.howorukha@pck.pl::0d988cc4-0af1-4406-b698-d3015d7a9470" providerId="AD" clId="Web-{6FE78BCA-5808-1A37-E216-0D3996558F70}" dt="2025-11-19T08:39:06.196" v="57"/>
          <ac:picMkLst>
            <pc:docMk/>
            <pc:sldMk cId="2045927031" sldId="374"/>
            <ac:picMk id="22" creationId="{DB7A8091-9F56-BAEC-4361-8D2C9DFD6559}"/>
          </ac:picMkLst>
        </pc:picChg>
      </pc:sldChg>
      <pc:sldChg chg="addSp delSp">
        <pc:chgData name="Olena Howorukha" userId="S::olena.howorukha@pck.pl::0d988cc4-0af1-4406-b698-d3015d7a9470" providerId="AD" clId="Web-{6FE78BCA-5808-1A37-E216-0D3996558F70}" dt="2025-11-19T08:39:11.525" v="59"/>
        <pc:sldMkLst>
          <pc:docMk/>
          <pc:sldMk cId="4285947361" sldId="375"/>
        </pc:sldMkLst>
        <pc:picChg chg="del">
          <ac:chgData name="Olena Howorukha" userId="S::olena.howorukha@pck.pl::0d988cc4-0af1-4406-b698-d3015d7a9470" providerId="AD" clId="Web-{6FE78BCA-5808-1A37-E216-0D3996558F70}" dt="2025-11-19T08:39:10.275" v="58"/>
          <ac:picMkLst>
            <pc:docMk/>
            <pc:sldMk cId="4285947361" sldId="375"/>
            <ac:picMk id="3" creationId="{58FCDFB1-0180-9F85-A063-C7654E165B4B}"/>
          </ac:picMkLst>
        </pc:picChg>
        <pc:picChg chg="add">
          <ac:chgData name="Olena Howorukha" userId="S::olena.howorukha@pck.pl::0d988cc4-0af1-4406-b698-d3015d7a9470" providerId="AD" clId="Web-{6FE78BCA-5808-1A37-E216-0D3996558F70}" dt="2025-11-19T08:39:11.525" v="59"/>
          <ac:picMkLst>
            <pc:docMk/>
            <pc:sldMk cId="4285947361" sldId="375"/>
            <ac:picMk id="7" creationId="{6D884D70-B495-199A-AB8F-950628019134}"/>
          </ac:picMkLst>
        </pc:picChg>
      </pc:sldChg>
      <pc:sldChg chg="addSp delSp">
        <pc:chgData name="Olena Howorukha" userId="S::olena.howorukha@pck.pl::0d988cc4-0af1-4406-b698-d3015d7a9470" providerId="AD" clId="Web-{6FE78BCA-5808-1A37-E216-0D3996558F70}" dt="2025-11-19T08:39:30.384" v="61"/>
        <pc:sldMkLst>
          <pc:docMk/>
          <pc:sldMk cId="2155405443" sldId="376"/>
        </pc:sldMkLst>
        <pc:picChg chg="del">
          <ac:chgData name="Olena Howorukha" userId="S::olena.howorukha@pck.pl::0d988cc4-0af1-4406-b698-d3015d7a9470" providerId="AD" clId="Web-{6FE78BCA-5808-1A37-E216-0D3996558F70}" dt="2025-11-19T08:39:16.540" v="60"/>
          <ac:picMkLst>
            <pc:docMk/>
            <pc:sldMk cId="2155405443" sldId="376"/>
            <ac:picMk id="3" creationId="{1FAD79D0-6104-509B-0E38-E3A3AFF962C1}"/>
          </ac:picMkLst>
        </pc:picChg>
        <pc:picChg chg="add">
          <ac:chgData name="Olena Howorukha" userId="S::olena.howorukha@pck.pl::0d988cc4-0af1-4406-b698-d3015d7a9470" providerId="AD" clId="Web-{6FE78BCA-5808-1A37-E216-0D3996558F70}" dt="2025-11-19T08:39:30.384" v="61"/>
          <ac:picMkLst>
            <pc:docMk/>
            <pc:sldMk cId="2155405443" sldId="376"/>
            <ac:picMk id="7" creationId="{9999EC4E-A0DF-CADE-C33E-3145E15FB6CF}"/>
          </ac:picMkLst>
        </pc:picChg>
      </pc:sldChg>
      <pc:sldChg chg="addSp delSp">
        <pc:chgData name="Olena Howorukha" userId="S::olena.howorukha@pck.pl::0d988cc4-0af1-4406-b698-d3015d7a9470" providerId="AD" clId="Web-{6FE78BCA-5808-1A37-E216-0D3996558F70}" dt="2025-11-19T08:40:01.884" v="65"/>
        <pc:sldMkLst>
          <pc:docMk/>
          <pc:sldMk cId="3815185649" sldId="377"/>
        </pc:sldMkLst>
        <pc:picChg chg="del">
          <ac:chgData name="Olena Howorukha" userId="S::olena.howorukha@pck.pl::0d988cc4-0af1-4406-b698-d3015d7a9470" providerId="AD" clId="Web-{6FE78BCA-5808-1A37-E216-0D3996558F70}" dt="2025-11-19T08:40:00.697" v="64"/>
          <ac:picMkLst>
            <pc:docMk/>
            <pc:sldMk cId="3815185649" sldId="377"/>
            <ac:picMk id="3" creationId="{7FB08F83-9F97-782A-8688-1FC6966CCD29}"/>
          </ac:picMkLst>
        </pc:picChg>
        <pc:picChg chg="add">
          <ac:chgData name="Olena Howorukha" userId="S::olena.howorukha@pck.pl::0d988cc4-0af1-4406-b698-d3015d7a9470" providerId="AD" clId="Web-{6FE78BCA-5808-1A37-E216-0D3996558F70}" dt="2025-11-19T08:40:01.884" v="65"/>
          <ac:picMkLst>
            <pc:docMk/>
            <pc:sldMk cId="3815185649" sldId="377"/>
            <ac:picMk id="6" creationId="{AB23C1F2-7399-B95B-A928-C1B33AC8EFB1}"/>
          </ac:picMkLst>
        </pc:picChg>
      </pc:sldChg>
      <pc:sldChg chg="addSp delSp">
        <pc:chgData name="Olena Howorukha" userId="S::olena.howorukha@pck.pl::0d988cc4-0af1-4406-b698-d3015d7a9470" providerId="AD" clId="Web-{6FE78BCA-5808-1A37-E216-0D3996558F70}" dt="2025-11-19T08:40:09.916" v="67"/>
        <pc:sldMkLst>
          <pc:docMk/>
          <pc:sldMk cId="2508925861" sldId="378"/>
        </pc:sldMkLst>
        <pc:picChg chg="del">
          <ac:chgData name="Olena Howorukha" userId="S::olena.howorukha@pck.pl::0d988cc4-0af1-4406-b698-d3015d7a9470" providerId="AD" clId="Web-{6FE78BCA-5808-1A37-E216-0D3996558F70}" dt="2025-11-19T08:40:08.728" v="66"/>
          <ac:picMkLst>
            <pc:docMk/>
            <pc:sldMk cId="2508925861" sldId="378"/>
            <ac:picMk id="3" creationId="{D468D74C-B7B9-E636-BF5D-9E8B4CDDA07E}"/>
          </ac:picMkLst>
        </pc:picChg>
        <pc:picChg chg="add">
          <ac:chgData name="Olena Howorukha" userId="S::olena.howorukha@pck.pl::0d988cc4-0af1-4406-b698-d3015d7a9470" providerId="AD" clId="Web-{6FE78BCA-5808-1A37-E216-0D3996558F70}" dt="2025-11-19T08:40:09.916" v="67"/>
          <ac:picMkLst>
            <pc:docMk/>
            <pc:sldMk cId="2508925861" sldId="378"/>
            <ac:picMk id="11" creationId="{ACEEAE9F-81F0-4195-7433-3D59B01251DD}"/>
          </ac:picMkLst>
        </pc:picChg>
      </pc:sldChg>
      <pc:sldChg chg="addSp delSp">
        <pc:chgData name="Olena Howorukha" userId="S::olena.howorukha@pck.pl::0d988cc4-0af1-4406-b698-d3015d7a9470" providerId="AD" clId="Web-{6FE78BCA-5808-1A37-E216-0D3996558F70}" dt="2025-11-19T08:40:15.431" v="69"/>
        <pc:sldMkLst>
          <pc:docMk/>
          <pc:sldMk cId="3814071557" sldId="379"/>
        </pc:sldMkLst>
        <pc:picChg chg="del">
          <ac:chgData name="Olena Howorukha" userId="S::olena.howorukha@pck.pl::0d988cc4-0af1-4406-b698-d3015d7a9470" providerId="AD" clId="Web-{6FE78BCA-5808-1A37-E216-0D3996558F70}" dt="2025-11-19T08:40:14.166" v="68"/>
          <ac:picMkLst>
            <pc:docMk/>
            <pc:sldMk cId="3814071557" sldId="379"/>
            <ac:picMk id="3" creationId="{1523168B-5CC6-B743-2ED0-7C90868EEB5A}"/>
          </ac:picMkLst>
        </pc:picChg>
        <pc:picChg chg="add">
          <ac:chgData name="Olena Howorukha" userId="S::olena.howorukha@pck.pl::0d988cc4-0af1-4406-b698-d3015d7a9470" providerId="AD" clId="Web-{6FE78BCA-5808-1A37-E216-0D3996558F70}" dt="2025-11-19T08:40:15.431" v="69"/>
          <ac:picMkLst>
            <pc:docMk/>
            <pc:sldMk cId="3814071557" sldId="379"/>
            <ac:picMk id="7" creationId="{2A715AAD-B036-5F84-5715-791AA3C62789}"/>
          </ac:picMkLst>
        </pc:picChg>
      </pc:sldChg>
      <pc:sldChg chg="addSp delSp modSp">
        <pc:chgData name="Olena Howorukha" userId="S::olena.howorukha@pck.pl::0d988cc4-0af1-4406-b698-d3015d7a9470" providerId="AD" clId="Web-{6FE78BCA-5808-1A37-E216-0D3996558F70}" dt="2025-11-19T08:40:30.838" v="75" actId="1076"/>
        <pc:sldMkLst>
          <pc:docMk/>
          <pc:sldMk cId="2341723727" sldId="380"/>
        </pc:sldMkLst>
        <pc:picChg chg="del">
          <ac:chgData name="Olena Howorukha" userId="S::olena.howorukha@pck.pl::0d988cc4-0af1-4406-b698-d3015d7a9470" providerId="AD" clId="Web-{6FE78BCA-5808-1A37-E216-0D3996558F70}" dt="2025-11-19T08:40:26.400" v="73"/>
          <ac:picMkLst>
            <pc:docMk/>
            <pc:sldMk cId="2341723727" sldId="380"/>
            <ac:picMk id="3" creationId="{1685C51F-8742-EAA4-7661-8BC049ABD8ED}"/>
          </ac:picMkLst>
        </pc:picChg>
        <pc:picChg chg="mod">
          <ac:chgData name="Olena Howorukha" userId="S::olena.howorukha@pck.pl::0d988cc4-0af1-4406-b698-d3015d7a9470" providerId="AD" clId="Web-{6FE78BCA-5808-1A37-E216-0D3996558F70}" dt="2025-11-19T08:40:30.838" v="75" actId="1076"/>
          <ac:picMkLst>
            <pc:docMk/>
            <pc:sldMk cId="2341723727" sldId="380"/>
            <ac:picMk id="5" creationId="{047C0B13-0474-8627-C0F2-920E33ECB5C2}"/>
          </ac:picMkLst>
        </pc:picChg>
        <pc:picChg chg="add">
          <ac:chgData name="Olena Howorukha" userId="S::olena.howorukha@pck.pl::0d988cc4-0af1-4406-b698-d3015d7a9470" providerId="AD" clId="Web-{6FE78BCA-5808-1A37-E216-0D3996558F70}" dt="2025-11-19T08:40:27.478" v="74"/>
          <ac:picMkLst>
            <pc:docMk/>
            <pc:sldMk cId="2341723727" sldId="380"/>
            <ac:picMk id="9" creationId="{D2097288-7469-7D36-C67D-6C684456B793}"/>
          </ac:picMkLst>
        </pc:picChg>
      </pc:sldChg>
      <pc:sldChg chg="addSp delSp">
        <pc:chgData name="Olena Howorukha" userId="S::olena.howorukha@pck.pl::0d988cc4-0af1-4406-b698-d3015d7a9470" providerId="AD" clId="Web-{6FE78BCA-5808-1A37-E216-0D3996558F70}" dt="2025-11-19T08:40:20.728" v="71"/>
        <pc:sldMkLst>
          <pc:docMk/>
          <pc:sldMk cId="3868732078" sldId="381"/>
        </pc:sldMkLst>
        <pc:picChg chg="del">
          <ac:chgData name="Olena Howorukha" userId="S::olena.howorukha@pck.pl::0d988cc4-0af1-4406-b698-d3015d7a9470" providerId="AD" clId="Web-{6FE78BCA-5808-1A37-E216-0D3996558F70}" dt="2025-11-19T08:40:19.447" v="70"/>
          <ac:picMkLst>
            <pc:docMk/>
            <pc:sldMk cId="3868732078" sldId="381"/>
            <ac:picMk id="3" creationId="{9FA3B011-C78B-BB44-12E8-5732A2D0FCCC}"/>
          </ac:picMkLst>
        </pc:picChg>
        <pc:picChg chg="add">
          <ac:chgData name="Olena Howorukha" userId="S::olena.howorukha@pck.pl::0d988cc4-0af1-4406-b698-d3015d7a9470" providerId="AD" clId="Web-{6FE78BCA-5808-1A37-E216-0D3996558F70}" dt="2025-11-19T08:40:20.728" v="71"/>
          <ac:picMkLst>
            <pc:docMk/>
            <pc:sldMk cId="3868732078" sldId="381"/>
            <ac:picMk id="9" creationId="{B54CBAC6-9B78-1269-4AFE-EA6B05FAF2AD}"/>
          </ac:picMkLst>
        </pc:picChg>
      </pc:sldChg>
      <pc:sldChg chg="addSp delSp">
        <pc:chgData name="Olena Howorukha" userId="S::olena.howorukha@pck.pl::0d988cc4-0af1-4406-b698-d3015d7a9470" providerId="AD" clId="Web-{6FE78BCA-5808-1A37-E216-0D3996558F70}" dt="2025-11-19T08:40:51.291" v="81"/>
        <pc:sldMkLst>
          <pc:docMk/>
          <pc:sldMk cId="691866454" sldId="382"/>
        </pc:sldMkLst>
        <pc:picChg chg="del">
          <ac:chgData name="Olena Howorukha" userId="S::olena.howorukha@pck.pl::0d988cc4-0af1-4406-b698-d3015d7a9470" providerId="AD" clId="Web-{6FE78BCA-5808-1A37-E216-0D3996558F70}" dt="2025-11-19T08:40:50.119" v="80"/>
          <ac:picMkLst>
            <pc:docMk/>
            <pc:sldMk cId="691866454" sldId="382"/>
            <ac:picMk id="3" creationId="{E1BBE296-FD81-D6BF-4DA3-EFA0BD3CD0BC}"/>
          </ac:picMkLst>
        </pc:picChg>
        <pc:picChg chg="add">
          <ac:chgData name="Olena Howorukha" userId="S::olena.howorukha@pck.pl::0d988cc4-0af1-4406-b698-d3015d7a9470" providerId="AD" clId="Web-{6FE78BCA-5808-1A37-E216-0D3996558F70}" dt="2025-11-19T08:40:51.291" v="81"/>
          <ac:picMkLst>
            <pc:docMk/>
            <pc:sldMk cId="691866454" sldId="382"/>
            <ac:picMk id="9" creationId="{F5AF13C6-DDE9-6D8B-B49F-BFBE8316358C}"/>
          </ac:picMkLst>
        </pc:picChg>
      </pc:sldChg>
      <pc:sldChg chg="addSp delSp">
        <pc:chgData name="Olena Howorukha" userId="S::olena.howorukha@pck.pl::0d988cc4-0af1-4406-b698-d3015d7a9470" providerId="AD" clId="Web-{6FE78BCA-5808-1A37-E216-0D3996558F70}" dt="2025-11-19T08:40:39.338" v="77"/>
        <pc:sldMkLst>
          <pc:docMk/>
          <pc:sldMk cId="1086833061" sldId="383"/>
        </pc:sldMkLst>
        <pc:picChg chg="del">
          <ac:chgData name="Olena Howorukha" userId="S::olena.howorukha@pck.pl::0d988cc4-0af1-4406-b698-d3015d7a9470" providerId="AD" clId="Web-{6FE78BCA-5808-1A37-E216-0D3996558F70}" dt="2025-11-19T08:40:38.244" v="76"/>
          <ac:picMkLst>
            <pc:docMk/>
            <pc:sldMk cId="1086833061" sldId="383"/>
            <ac:picMk id="3" creationId="{071E057A-D098-7FBC-C586-C33CD5A60E30}"/>
          </ac:picMkLst>
        </pc:picChg>
        <pc:picChg chg="add">
          <ac:chgData name="Olena Howorukha" userId="S::olena.howorukha@pck.pl::0d988cc4-0af1-4406-b698-d3015d7a9470" providerId="AD" clId="Web-{6FE78BCA-5808-1A37-E216-0D3996558F70}" dt="2025-11-19T08:40:39.338" v="77"/>
          <ac:picMkLst>
            <pc:docMk/>
            <pc:sldMk cId="1086833061" sldId="383"/>
            <ac:picMk id="7" creationId="{219AF785-EEE2-19A2-73B4-ECCCEEC5C112}"/>
          </ac:picMkLst>
        </pc:picChg>
      </pc:sldChg>
      <pc:sldChg chg="addSp delSp">
        <pc:chgData name="Olena Howorukha" userId="S::olena.howorukha@pck.pl::0d988cc4-0af1-4406-b698-d3015d7a9470" providerId="AD" clId="Web-{6FE78BCA-5808-1A37-E216-0D3996558F70}" dt="2025-11-19T08:40:45.838" v="79"/>
        <pc:sldMkLst>
          <pc:docMk/>
          <pc:sldMk cId="3390161036" sldId="384"/>
        </pc:sldMkLst>
        <pc:picChg chg="del">
          <ac:chgData name="Olena Howorukha" userId="S::olena.howorukha@pck.pl::0d988cc4-0af1-4406-b698-d3015d7a9470" providerId="AD" clId="Web-{6FE78BCA-5808-1A37-E216-0D3996558F70}" dt="2025-11-19T08:40:44.197" v="78"/>
          <ac:picMkLst>
            <pc:docMk/>
            <pc:sldMk cId="3390161036" sldId="384"/>
            <ac:picMk id="3" creationId="{72225A90-919F-6ADE-D810-164FD49BB78B}"/>
          </ac:picMkLst>
        </pc:picChg>
        <pc:picChg chg="add">
          <ac:chgData name="Olena Howorukha" userId="S::olena.howorukha@pck.pl::0d988cc4-0af1-4406-b698-d3015d7a9470" providerId="AD" clId="Web-{6FE78BCA-5808-1A37-E216-0D3996558F70}" dt="2025-11-19T08:40:45.838" v="79"/>
          <ac:picMkLst>
            <pc:docMk/>
            <pc:sldMk cId="3390161036" sldId="384"/>
            <ac:picMk id="7" creationId="{99AC2985-0493-EABD-5AFE-3B9818DEF828}"/>
          </ac:picMkLst>
        </pc:picChg>
      </pc:sldChg>
      <pc:sldChg chg="addSp delSp">
        <pc:chgData name="Olena Howorukha" userId="S::olena.howorukha@pck.pl::0d988cc4-0af1-4406-b698-d3015d7a9470" providerId="AD" clId="Web-{6FE78BCA-5808-1A37-E216-0D3996558F70}" dt="2025-11-19T08:43:05.167" v="112"/>
        <pc:sldMkLst>
          <pc:docMk/>
          <pc:sldMk cId="1804066938" sldId="385"/>
        </pc:sldMkLst>
        <pc:picChg chg="del">
          <ac:chgData name="Olena Howorukha" userId="S::olena.howorukha@pck.pl::0d988cc4-0af1-4406-b698-d3015d7a9470" providerId="AD" clId="Web-{6FE78BCA-5808-1A37-E216-0D3996558F70}" dt="2025-11-19T08:43:03.995" v="111"/>
          <ac:picMkLst>
            <pc:docMk/>
            <pc:sldMk cId="1804066938" sldId="385"/>
            <ac:picMk id="3" creationId="{984B0EF8-38E5-4E06-7586-8A2A6E0BED11}"/>
          </ac:picMkLst>
        </pc:picChg>
        <pc:picChg chg="add">
          <ac:chgData name="Olena Howorukha" userId="S::olena.howorukha@pck.pl::0d988cc4-0af1-4406-b698-d3015d7a9470" providerId="AD" clId="Web-{6FE78BCA-5808-1A37-E216-0D3996558F70}" dt="2025-11-19T08:43:05.167" v="112"/>
          <ac:picMkLst>
            <pc:docMk/>
            <pc:sldMk cId="1804066938" sldId="385"/>
            <ac:picMk id="8" creationId="{C3487044-15AA-9A98-A7F8-3424EB8657A9}"/>
          </ac:picMkLst>
        </pc:picChg>
      </pc:sldChg>
      <pc:sldChg chg="addSp delSp">
        <pc:chgData name="Olena Howorukha" userId="S::olena.howorukha@pck.pl::0d988cc4-0af1-4406-b698-d3015d7a9470" providerId="AD" clId="Web-{6FE78BCA-5808-1A37-E216-0D3996558F70}" dt="2025-11-19T08:43:09.980" v="114"/>
        <pc:sldMkLst>
          <pc:docMk/>
          <pc:sldMk cId="2180365159" sldId="386"/>
        </pc:sldMkLst>
        <pc:picChg chg="del">
          <ac:chgData name="Olena Howorukha" userId="S::olena.howorukha@pck.pl::0d988cc4-0af1-4406-b698-d3015d7a9470" providerId="AD" clId="Web-{6FE78BCA-5808-1A37-E216-0D3996558F70}" dt="2025-11-19T08:43:08.886" v="113"/>
          <ac:picMkLst>
            <pc:docMk/>
            <pc:sldMk cId="2180365159" sldId="386"/>
            <ac:picMk id="3" creationId="{98B92B4E-64D4-A861-36F7-FF8C8AC63956}"/>
          </ac:picMkLst>
        </pc:picChg>
        <pc:picChg chg="add">
          <ac:chgData name="Olena Howorukha" userId="S::olena.howorukha@pck.pl::0d988cc4-0af1-4406-b698-d3015d7a9470" providerId="AD" clId="Web-{6FE78BCA-5808-1A37-E216-0D3996558F70}" dt="2025-11-19T08:43:09.980" v="114"/>
          <ac:picMkLst>
            <pc:docMk/>
            <pc:sldMk cId="2180365159" sldId="386"/>
            <ac:picMk id="9" creationId="{352B4EC1-BAAB-49DD-4FC2-DCBEDEF31462}"/>
          </ac:picMkLst>
        </pc:picChg>
      </pc:sldChg>
      <pc:sldChg chg="addSp delSp">
        <pc:chgData name="Olena Howorukha" userId="S::olena.howorukha@pck.pl::0d988cc4-0af1-4406-b698-d3015d7a9470" providerId="AD" clId="Web-{6FE78BCA-5808-1A37-E216-0D3996558F70}" dt="2025-11-19T08:43:14.698" v="116"/>
        <pc:sldMkLst>
          <pc:docMk/>
          <pc:sldMk cId="14397478" sldId="387"/>
        </pc:sldMkLst>
        <pc:picChg chg="del">
          <ac:chgData name="Olena Howorukha" userId="S::olena.howorukha@pck.pl::0d988cc4-0af1-4406-b698-d3015d7a9470" providerId="AD" clId="Web-{6FE78BCA-5808-1A37-E216-0D3996558F70}" dt="2025-11-19T08:43:13.605" v="115"/>
          <ac:picMkLst>
            <pc:docMk/>
            <pc:sldMk cId="14397478" sldId="387"/>
            <ac:picMk id="3" creationId="{655F6843-4A67-B6C8-4637-93B73F0611D8}"/>
          </ac:picMkLst>
        </pc:picChg>
        <pc:picChg chg="add">
          <ac:chgData name="Olena Howorukha" userId="S::olena.howorukha@pck.pl::0d988cc4-0af1-4406-b698-d3015d7a9470" providerId="AD" clId="Web-{6FE78BCA-5808-1A37-E216-0D3996558F70}" dt="2025-11-19T08:43:14.698" v="116"/>
          <ac:picMkLst>
            <pc:docMk/>
            <pc:sldMk cId="14397478" sldId="387"/>
            <ac:picMk id="8" creationId="{B501532B-CF73-1E8E-F2CE-1BE9738C88FC}"/>
          </ac:picMkLst>
        </pc:picChg>
      </pc:sldChg>
      <pc:sldChg chg="addSp delSp">
        <pc:chgData name="Olena Howorukha" userId="S::olena.howorukha@pck.pl::0d988cc4-0af1-4406-b698-d3015d7a9470" providerId="AD" clId="Web-{6FE78BCA-5808-1A37-E216-0D3996558F70}" dt="2025-11-19T08:41:53.885" v="92"/>
        <pc:sldMkLst>
          <pc:docMk/>
          <pc:sldMk cId="960828367" sldId="388"/>
        </pc:sldMkLst>
        <pc:picChg chg="del">
          <ac:chgData name="Olena Howorukha" userId="S::olena.howorukha@pck.pl::0d988cc4-0af1-4406-b698-d3015d7a9470" providerId="AD" clId="Web-{6FE78BCA-5808-1A37-E216-0D3996558F70}" dt="2025-11-19T08:41:52.479" v="91"/>
          <ac:picMkLst>
            <pc:docMk/>
            <pc:sldMk cId="960828367" sldId="388"/>
            <ac:picMk id="3" creationId="{777EC5ED-19DF-2E82-5C49-8B8A944F264B}"/>
          </ac:picMkLst>
        </pc:picChg>
        <pc:picChg chg="add">
          <ac:chgData name="Olena Howorukha" userId="S::olena.howorukha@pck.pl::0d988cc4-0af1-4406-b698-d3015d7a9470" providerId="AD" clId="Web-{6FE78BCA-5808-1A37-E216-0D3996558F70}" dt="2025-11-19T08:41:53.885" v="92"/>
          <ac:picMkLst>
            <pc:docMk/>
            <pc:sldMk cId="960828367" sldId="388"/>
            <ac:picMk id="6" creationId="{36FE9EDD-9842-0948-8E32-84BB8EE5A511}"/>
          </ac:picMkLst>
        </pc:picChg>
      </pc:sldChg>
      <pc:sldChg chg="addSp delSp">
        <pc:chgData name="Olena Howorukha" userId="S::olena.howorukha@pck.pl::0d988cc4-0af1-4406-b698-d3015d7a9470" providerId="AD" clId="Web-{6FE78BCA-5808-1A37-E216-0D3996558F70}" dt="2025-11-19T08:42:36.495" v="104"/>
        <pc:sldMkLst>
          <pc:docMk/>
          <pc:sldMk cId="2753154500" sldId="389"/>
        </pc:sldMkLst>
        <pc:picChg chg="del">
          <ac:chgData name="Olena Howorukha" userId="S::olena.howorukha@pck.pl::0d988cc4-0af1-4406-b698-d3015d7a9470" providerId="AD" clId="Web-{6FE78BCA-5808-1A37-E216-0D3996558F70}" dt="2025-11-19T08:42:36.261" v="103"/>
          <ac:picMkLst>
            <pc:docMk/>
            <pc:sldMk cId="2753154500" sldId="389"/>
            <ac:picMk id="3" creationId="{7EBEAD9A-D6DA-5C5E-CB1E-59EBAF5D50AC}"/>
          </ac:picMkLst>
        </pc:picChg>
        <pc:picChg chg="add">
          <ac:chgData name="Olena Howorukha" userId="S::olena.howorukha@pck.pl::0d988cc4-0af1-4406-b698-d3015d7a9470" providerId="AD" clId="Web-{6FE78BCA-5808-1A37-E216-0D3996558F70}" dt="2025-11-19T08:42:36.495" v="104"/>
          <ac:picMkLst>
            <pc:docMk/>
            <pc:sldMk cId="2753154500" sldId="389"/>
            <ac:picMk id="8" creationId="{C38762AF-2734-0ADC-E973-AE34996CF413}"/>
          </ac:picMkLst>
        </pc:picChg>
      </pc:sldChg>
      <pc:sldChg chg="addSp delSp">
        <pc:chgData name="Olena Howorukha" userId="S::olena.howorukha@pck.pl::0d988cc4-0af1-4406-b698-d3015d7a9470" providerId="AD" clId="Web-{6FE78BCA-5808-1A37-E216-0D3996558F70}" dt="2025-11-19T08:43:31.011" v="122"/>
        <pc:sldMkLst>
          <pc:docMk/>
          <pc:sldMk cId="2380250407" sldId="390"/>
        </pc:sldMkLst>
        <pc:picChg chg="del">
          <ac:chgData name="Olena Howorukha" userId="S::olena.howorukha@pck.pl::0d988cc4-0af1-4406-b698-d3015d7a9470" providerId="AD" clId="Web-{6FE78BCA-5808-1A37-E216-0D3996558F70}" dt="2025-11-19T08:43:29.714" v="121"/>
          <ac:picMkLst>
            <pc:docMk/>
            <pc:sldMk cId="2380250407" sldId="390"/>
            <ac:picMk id="3" creationId="{280F1F63-6E28-28CE-7310-D8BF9F4069DF}"/>
          </ac:picMkLst>
        </pc:picChg>
        <pc:picChg chg="add">
          <ac:chgData name="Olena Howorukha" userId="S::olena.howorukha@pck.pl::0d988cc4-0af1-4406-b698-d3015d7a9470" providerId="AD" clId="Web-{6FE78BCA-5808-1A37-E216-0D3996558F70}" dt="2025-11-19T08:43:31.011" v="122"/>
          <ac:picMkLst>
            <pc:docMk/>
            <pc:sldMk cId="2380250407" sldId="390"/>
            <ac:picMk id="7" creationId="{0AFDEC39-9F6B-DF6E-CE07-E05472F88860}"/>
          </ac:picMkLst>
        </pc:picChg>
      </pc:sldChg>
      <pc:sldChg chg="addSp delSp">
        <pc:chgData name="Olena Howorukha" userId="S::olena.howorukha@pck.pl::0d988cc4-0af1-4406-b698-d3015d7a9470" providerId="AD" clId="Web-{6FE78BCA-5808-1A37-E216-0D3996558F70}" dt="2025-11-19T08:43:25.870" v="120"/>
        <pc:sldMkLst>
          <pc:docMk/>
          <pc:sldMk cId="1293489197" sldId="391"/>
        </pc:sldMkLst>
        <pc:picChg chg="del">
          <ac:chgData name="Olena Howorukha" userId="S::olena.howorukha@pck.pl::0d988cc4-0af1-4406-b698-d3015d7a9470" providerId="AD" clId="Web-{6FE78BCA-5808-1A37-E216-0D3996558F70}" dt="2025-11-19T08:43:24.652" v="119"/>
          <ac:picMkLst>
            <pc:docMk/>
            <pc:sldMk cId="1293489197" sldId="391"/>
            <ac:picMk id="3" creationId="{D3E076DA-0F45-D4F3-7924-B77C02A7E8C9}"/>
          </ac:picMkLst>
        </pc:picChg>
        <pc:picChg chg="add">
          <ac:chgData name="Olena Howorukha" userId="S::olena.howorukha@pck.pl::0d988cc4-0af1-4406-b698-d3015d7a9470" providerId="AD" clId="Web-{6FE78BCA-5808-1A37-E216-0D3996558F70}" dt="2025-11-19T08:43:25.870" v="120"/>
          <ac:picMkLst>
            <pc:docMk/>
            <pc:sldMk cId="1293489197" sldId="391"/>
            <ac:picMk id="8" creationId="{316D187D-5D6F-3A9B-4E6A-B145E3E7339A}"/>
          </ac:picMkLst>
        </pc:picChg>
      </pc:sldChg>
      <pc:sldChg chg="addSp delSp">
        <pc:chgData name="Olena Howorukha" userId="S::olena.howorukha@pck.pl::0d988cc4-0af1-4406-b698-d3015d7a9470" providerId="AD" clId="Web-{6FE78BCA-5808-1A37-E216-0D3996558F70}" dt="2025-11-19T08:43:36.542" v="124"/>
        <pc:sldMkLst>
          <pc:docMk/>
          <pc:sldMk cId="2744518239" sldId="392"/>
        </pc:sldMkLst>
        <pc:picChg chg="del">
          <ac:chgData name="Olena Howorukha" userId="S::olena.howorukha@pck.pl::0d988cc4-0af1-4406-b698-d3015d7a9470" providerId="AD" clId="Web-{6FE78BCA-5808-1A37-E216-0D3996558F70}" dt="2025-11-19T08:43:35.370" v="123"/>
          <ac:picMkLst>
            <pc:docMk/>
            <pc:sldMk cId="2744518239" sldId="392"/>
            <ac:picMk id="3" creationId="{493CD271-5C6B-5D91-9F3A-9FF7737B4015}"/>
          </ac:picMkLst>
        </pc:picChg>
        <pc:picChg chg="add">
          <ac:chgData name="Olena Howorukha" userId="S::olena.howorukha@pck.pl::0d988cc4-0af1-4406-b698-d3015d7a9470" providerId="AD" clId="Web-{6FE78BCA-5808-1A37-E216-0D3996558F70}" dt="2025-11-19T08:43:36.542" v="124"/>
          <ac:picMkLst>
            <pc:docMk/>
            <pc:sldMk cId="2744518239" sldId="392"/>
            <ac:picMk id="6" creationId="{D188C55E-1E59-CF81-F640-FAFF590AECCD}"/>
          </ac:picMkLst>
        </pc:picChg>
      </pc:sldChg>
      <pc:sldChg chg="addSp delSp">
        <pc:chgData name="Olena Howorukha" userId="S::olena.howorukha@pck.pl::0d988cc4-0af1-4406-b698-d3015d7a9470" providerId="AD" clId="Web-{6FE78BCA-5808-1A37-E216-0D3996558F70}" dt="2025-11-19T08:43:41.464" v="126"/>
        <pc:sldMkLst>
          <pc:docMk/>
          <pc:sldMk cId="243188447" sldId="394"/>
        </pc:sldMkLst>
        <pc:picChg chg="del">
          <ac:chgData name="Olena Howorukha" userId="S::olena.howorukha@pck.pl::0d988cc4-0af1-4406-b698-d3015d7a9470" providerId="AD" clId="Web-{6FE78BCA-5808-1A37-E216-0D3996558F70}" dt="2025-11-19T08:43:40.324" v="125"/>
          <ac:picMkLst>
            <pc:docMk/>
            <pc:sldMk cId="243188447" sldId="394"/>
            <ac:picMk id="3" creationId="{9FB3C8BA-93C1-36AA-ACF1-170235A58156}"/>
          </ac:picMkLst>
        </pc:picChg>
        <pc:picChg chg="add">
          <ac:chgData name="Olena Howorukha" userId="S::olena.howorukha@pck.pl::0d988cc4-0af1-4406-b698-d3015d7a9470" providerId="AD" clId="Web-{6FE78BCA-5808-1A37-E216-0D3996558F70}" dt="2025-11-19T08:43:41.464" v="126"/>
          <ac:picMkLst>
            <pc:docMk/>
            <pc:sldMk cId="243188447" sldId="394"/>
            <ac:picMk id="7" creationId="{5415D751-8189-CE29-F36E-0D6B61778258}"/>
          </ac:picMkLst>
        </pc:picChg>
      </pc:sldChg>
      <pc:sldChg chg="addSp delSp">
        <pc:chgData name="Olena Howorukha" userId="S::olena.howorukha@pck.pl::0d988cc4-0af1-4406-b698-d3015d7a9470" providerId="AD" clId="Web-{6FE78BCA-5808-1A37-E216-0D3996558F70}" dt="2025-11-19T08:43:46.589" v="128"/>
        <pc:sldMkLst>
          <pc:docMk/>
          <pc:sldMk cId="1568026417" sldId="395"/>
        </pc:sldMkLst>
        <pc:picChg chg="del">
          <ac:chgData name="Olena Howorukha" userId="S::olena.howorukha@pck.pl::0d988cc4-0af1-4406-b698-d3015d7a9470" providerId="AD" clId="Web-{6FE78BCA-5808-1A37-E216-0D3996558F70}" dt="2025-11-19T08:43:45.495" v="127"/>
          <ac:picMkLst>
            <pc:docMk/>
            <pc:sldMk cId="1568026417" sldId="395"/>
            <ac:picMk id="3" creationId="{7BBBB7A9-8F38-5F03-B0BB-AE48F4219DFA}"/>
          </ac:picMkLst>
        </pc:picChg>
        <pc:picChg chg="add">
          <ac:chgData name="Olena Howorukha" userId="S::olena.howorukha@pck.pl::0d988cc4-0af1-4406-b698-d3015d7a9470" providerId="AD" clId="Web-{6FE78BCA-5808-1A37-E216-0D3996558F70}" dt="2025-11-19T08:43:46.589" v="128"/>
          <ac:picMkLst>
            <pc:docMk/>
            <pc:sldMk cId="1568026417" sldId="395"/>
            <ac:picMk id="7" creationId="{05D61404-31B5-5E1E-0B11-AB8531D1E530}"/>
          </ac:picMkLst>
        </pc:picChg>
      </pc:sldChg>
      <pc:sldChg chg="addSp delSp">
        <pc:chgData name="Olena Howorukha" userId="S::olena.howorukha@pck.pl::0d988cc4-0af1-4406-b698-d3015d7a9470" providerId="AD" clId="Web-{6FE78BCA-5808-1A37-E216-0D3996558F70}" dt="2025-11-19T08:43:53.230" v="130"/>
        <pc:sldMkLst>
          <pc:docMk/>
          <pc:sldMk cId="158105378" sldId="396"/>
        </pc:sldMkLst>
        <pc:picChg chg="del">
          <ac:chgData name="Olena Howorukha" userId="S::olena.howorukha@pck.pl::0d988cc4-0af1-4406-b698-d3015d7a9470" providerId="AD" clId="Web-{6FE78BCA-5808-1A37-E216-0D3996558F70}" dt="2025-11-19T08:43:52.136" v="129"/>
          <ac:picMkLst>
            <pc:docMk/>
            <pc:sldMk cId="158105378" sldId="396"/>
            <ac:picMk id="3" creationId="{D312EE3C-DEBE-688A-65C6-1B632CE141B7}"/>
          </ac:picMkLst>
        </pc:picChg>
        <pc:picChg chg="add">
          <ac:chgData name="Olena Howorukha" userId="S::olena.howorukha@pck.pl::0d988cc4-0af1-4406-b698-d3015d7a9470" providerId="AD" clId="Web-{6FE78BCA-5808-1A37-E216-0D3996558F70}" dt="2025-11-19T08:43:53.230" v="130"/>
          <ac:picMkLst>
            <pc:docMk/>
            <pc:sldMk cId="158105378" sldId="396"/>
            <ac:picMk id="11" creationId="{39065760-71C1-8839-643D-7B6792BC88C9}"/>
          </ac:picMkLst>
        </pc:picChg>
      </pc:sldChg>
      <pc:sldChg chg="addSp delSp modSp">
        <pc:chgData name="Olena Howorukha" userId="S::olena.howorukha@pck.pl::0d988cc4-0af1-4406-b698-d3015d7a9470" providerId="AD" clId="Web-{6FE78BCA-5808-1A37-E216-0D3996558F70}" dt="2025-11-19T08:46:11.715" v="137"/>
        <pc:sldMkLst>
          <pc:docMk/>
          <pc:sldMk cId="796530646" sldId="397"/>
        </pc:sldMkLst>
        <pc:picChg chg="del">
          <ac:chgData name="Olena Howorukha" userId="S::olena.howorukha@pck.pl::0d988cc4-0af1-4406-b698-d3015d7a9470" providerId="AD" clId="Web-{6FE78BCA-5808-1A37-E216-0D3996558F70}" dt="2025-11-19T08:45:55.293" v="133"/>
          <ac:picMkLst>
            <pc:docMk/>
            <pc:sldMk cId="796530646" sldId="397"/>
            <ac:picMk id="3" creationId="{A4DC1888-DA9E-48ED-DC3C-125C27991DEA}"/>
          </ac:picMkLst>
        </pc:picChg>
        <pc:picChg chg="add del mod">
          <ac:chgData name="Olena Howorukha" userId="S::olena.howorukha@pck.pl::0d988cc4-0af1-4406-b698-d3015d7a9470" providerId="AD" clId="Web-{6FE78BCA-5808-1A37-E216-0D3996558F70}" dt="2025-11-19T08:46:10.840" v="136"/>
          <ac:picMkLst>
            <pc:docMk/>
            <pc:sldMk cId="796530646" sldId="397"/>
            <ac:picMk id="22" creationId="{89D289DF-54E7-68DB-0204-0AC28EBD4AFC}"/>
          </ac:picMkLst>
        </pc:picChg>
        <pc:picChg chg="add">
          <ac:chgData name="Olena Howorukha" userId="S::olena.howorukha@pck.pl::0d988cc4-0af1-4406-b698-d3015d7a9470" providerId="AD" clId="Web-{6FE78BCA-5808-1A37-E216-0D3996558F70}" dt="2025-11-19T08:46:11.715" v="137"/>
          <ac:picMkLst>
            <pc:docMk/>
            <pc:sldMk cId="796530646" sldId="397"/>
            <ac:picMk id="24" creationId="{050E6718-6E6D-E036-2DA8-9C3608AFCABF}"/>
          </ac:picMkLst>
        </pc:picChg>
      </pc:sldChg>
      <pc:sldChg chg="addSp delSp">
        <pc:chgData name="Olena Howorukha" userId="S::olena.howorukha@pck.pl::0d988cc4-0af1-4406-b698-d3015d7a9470" providerId="AD" clId="Web-{6FE78BCA-5808-1A37-E216-0D3996558F70}" dt="2025-11-19T08:46:18.418" v="139"/>
        <pc:sldMkLst>
          <pc:docMk/>
          <pc:sldMk cId="3297313682" sldId="401"/>
        </pc:sldMkLst>
        <pc:picChg chg="del">
          <ac:chgData name="Olena Howorukha" userId="S::olena.howorukha@pck.pl::0d988cc4-0af1-4406-b698-d3015d7a9470" providerId="AD" clId="Web-{6FE78BCA-5808-1A37-E216-0D3996558F70}" dt="2025-11-19T08:46:16.840" v="138"/>
          <ac:picMkLst>
            <pc:docMk/>
            <pc:sldMk cId="3297313682" sldId="401"/>
            <ac:picMk id="3" creationId="{8B2194F9-7B6A-CAF2-598C-5E6A6269D51E}"/>
          </ac:picMkLst>
        </pc:picChg>
        <pc:picChg chg="add">
          <ac:chgData name="Olena Howorukha" userId="S::olena.howorukha@pck.pl::0d988cc4-0af1-4406-b698-d3015d7a9470" providerId="AD" clId="Web-{6FE78BCA-5808-1A37-E216-0D3996558F70}" dt="2025-11-19T08:46:18.418" v="139"/>
          <ac:picMkLst>
            <pc:docMk/>
            <pc:sldMk cId="3297313682" sldId="401"/>
            <ac:picMk id="9" creationId="{EBC5B22C-5A1F-040A-DEB4-3A86FC5B4D78}"/>
          </ac:picMkLst>
        </pc:picChg>
      </pc:sldChg>
      <pc:sldChg chg="addSp delSp">
        <pc:chgData name="Olena Howorukha" userId="S::olena.howorukha@pck.pl::0d988cc4-0af1-4406-b698-d3015d7a9470" providerId="AD" clId="Web-{6FE78BCA-5808-1A37-E216-0D3996558F70}" dt="2025-11-19T08:48:44.406" v="154"/>
        <pc:sldMkLst>
          <pc:docMk/>
          <pc:sldMk cId="4005858780" sldId="402"/>
        </pc:sldMkLst>
        <pc:picChg chg="del">
          <ac:chgData name="Olena Howorukha" userId="S::olena.howorukha@pck.pl::0d988cc4-0af1-4406-b698-d3015d7a9470" providerId="AD" clId="Web-{6FE78BCA-5808-1A37-E216-0D3996558F70}" dt="2025-11-19T08:46:27.012" v="142"/>
          <ac:picMkLst>
            <pc:docMk/>
            <pc:sldMk cId="4005858780" sldId="402"/>
            <ac:picMk id="3" creationId="{5DCD5AE3-CBB6-C8CD-F296-B63CEEE0BE3C}"/>
          </ac:picMkLst>
        </pc:picChg>
        <pc:picChg chg="add del">
          <ac:chgData name="Olena Howorukha" userId="S::olena.howorukha@pck.pl::0d988cc4-0af1-4406-b698-d3015d7a9470" providerId="AD" clId="Web-{6FE78BCA-5808-1A37-E216-0D3996558F70}" dt="2025-11-19T08:46:49.465" v="146"/>
          <ac:picMkLst>
            <pc:docMk/>
            <pc:sldMk cId="4005858780" sldId="402"/>
            <ac:picMk id="7" creationId="{99EF0CA8-1478-09E1-89FC-3D901659E880}"/>
          </ac:picMkLst>
        </pc:picChg>
        <pc:picChg chg="add">
          <ac:chgData name="Olena Howorukha" userId="S::olena.howorukha@pck.pl::0d988cc4-0af1-4406-b698-d3015d7a9470" providerId="AD" clId="Web-{6FE78BCA-5808-1A37-E216-0D3996558F70}" dt="2025-11-19T08:48:44.406" v="154"/>
          <ac:picMkLst>
            <pc:docMk/>
            <pc:sldMk cId="4005858780" sldId="402"/>
            <ac:picMk id="10" creationId="{58A95066-370D-315D-8BF4-E33F50F8B456}"/>
          </ac:picMkLst>
        </pc:picChg>
      </pc:sldChg>
      <pc:sldChg chg="addSp delSp">
        <pc:chgData name="Olena Howorukha" userId="S::olena.howorukha@pck.pl::0d988cc4-0af1-4406-b698-d3015d7a9470" providerId="AD" clId="Web-{6FE78BCA-5808-1A37-E216-0D3996558F70}" dt="2025-11-19T08:46:23.778" v="141"/>
        <pc:sldMkLst>
          <pc:docMk/>
          <pc:sldMk cId="3373669336" sldId="403"/>
        </pc:sldMkLst>
        <pc:picChg chg="del">
          <ac:chgData name="Olena Howorukha" userId="S::olena.howorukha@pck.pl::0d988cc4-0af1-4406-b698-d3015d7a9470" providerId="AD" clId="Web-{6FE78BCA-5808-1A37-E216-0D3996558F70}" dt="2025-11-19T08:46:22.559" v="140"/>
          <ac:picMkLst>
            <pc:docMk/>
            <pc:sldMk cId="3373669336" sldId="403"/>
            <ac:picMk id="3" creationId="{276A3DF2-2114-4A09-6BF6-B9C8EC68A0B4}"/>
          </ac:picMkLst>
        </pc:picChg>
        <pc:picChg chg="add">
          <ac:chgData name="Olena Howorukha" userId="S::olena.howorukha@pck.pl::0d988cc4-0af1-4406-b698-d3015d7a9470" providerId="AD" clId="Web-{6FE78BCA-5808-1A37-E216-0D3996558F70}" dt="2025-11-19T08:46:23.778" v="141"/>
          <ac:picMkLst>
            <pc:docMk/>
            <pc:sldMk cId="3373669336" sldId="403"/>
            <ac:picMk id="8" creationId="{D1F70E94-A271-C541-DB7D-F18095BA23D2}"/>
          </ac:picMkLst>
        </pc:picChg>
      </pc:sldChg>
      <pc:sldChg chg="addSp delSp">
        <pc:chgData name="Olena Howorukha" userId="S::olena.howorukha@pck.pl::0d988cc4-0af1-4406-b698-d3015d7a9470" providerId="AD" clId="Web-{6FE78BCA-5808-1A37-E216-0D3996558F70}" dt="2025-11-19T08:48:52.360" v="155"/>
        <pc:sldMkLst>
          <pc:docMk/>
          <pc:sldMk cId="2529338754" sldId="404"/>
        </pc:sldMkLst>
        <pc:picChg chg="del">
          <ac:chgData name="Olena Howorukha" userId="S::olena.howorukha@pck.pl::0d988cc4-0af1-4406-b698-d3015d7a9470" providerId="AD" clId="Web-{6FE78BCA-5808-1A37-E216-0D3996558F70}" dt="2025-11-19T08:46:53.403" v="147"/>
          <ac:picMkLst>
            <pc:docMk/>
            <pc:sldMk cId="2529338754" sldId="404"/>
            <ac:picMk id="3" creationId="{82E3F94C-C5A4-C6F3-BE41-A2764C5DC510}"/>
          </ac:picMkLst>
        </pc:picChg>
        <pc:picChg chg="add">
          <ac:chgData name="Olena Howorukha" userId="S::olena.howorukha@pck.pl::0d988cc4-0af1-4406-b698-d3015d7a9470" providerId="AD" clId="Web-{6FE78BCA-5808-1A37-E216-0D3996558F70}" dt="2025-11-19T08:48:52.360" v="155"/>
          <ac:picMkLst>
            <pc:docMk/>
            <pc:sldMk cId="2529338754" sldId="404"/>
            <ac:picMk id="8" creationId="{6EB10D70-609D-53B8-1D12-CB5313868D0E}"/>
          </ac:picMkLst>
        </pc:picChg>
      </pc:sldChg>
      <pc:sldChg chg="addSp delSp modSp">
        <pc:chgData name="Olena Howorukha" userId="S::olena.howorukha@pck.pl::0d988cc4-0af1-4406-b698-d3015d7a9470" providerId="AD" clId="Web-{6FE78BCA-5808-1A37-E216-0D3996558F70}" dt="2025-11-19T08:49:13.314" v="161" actId="1076"/>
        <pc:sldMkLst>
          <pc:docMk/>
          <pc:sldMk cId="2947528387" sldId="405"/>
        </pc:sldMkLst>
        <pc:picChg chg="del">
          <ac:chgData name="Olena Howorukha" userId="S::olena.howorukha@pck.pl::0d988cc4-0af1-4406-b698-d3015d7a9470" providerId="AD" clId="Web-{6FE78BCA-5808-1A37-E216-0D3996558F70}" dt="2025-11-19T08:49:05.813" v="158"/>
          <ac:picMkLst>
            <pc:docMk/>
            <pc:sldMk cId="2947528387" sldId="405"/>
            <ac:picMk id="4" creationId="{631B2782-CF46-1815-12F5-049FBA001324}"/>
          </ac:picMkLst>
        </pc:picChg>
        <pc:picChg chg="add mod">
          <ac:chgData name="Olena Howorukha" userId="S::olena.howorukha@pck.pl::0d988cc4-0af1-4406-b698-d3015d7a9470" providerId="AD" clId="Web-{6FE78BCA-5808-1A37-E216-0D3996558F70}" dt="2025-11-19T08:49:13.314" v="161" actId="1076"/>
          <ac:picMkLst>
            <pc:docMk/>
            <pc:sldMk cId="2947528387" sldId="405"/>
            <ac:picMk id="8" creationId="{215FF340-A906-15D0-532E-FAB520E3253F}"/>
          </ac:picMkLst>
        </pc:picChg>
      </pc:sldChg>
      <pc:sldChg chg="addSp delSp">
        <pc:chgData name="Olena Howorukha" userId="S::olena.howorukha@pck.pl::0d988cc4-0af1-4406-b698-d3015d7a9470" providerId="AD" clId="Web-{6FE78BCA-5808-1A37-E216-0D3996558F70}" dt="2025-11-19T08:42:41.964" v="106"/>
        <pc:sldMkLst>
          <pc:docMk/>
          <pc:sldMk cId="2369918991" sldId="432"/>
        </pc:sldMkLst>
        <pc:picChg chg="del">
          <ac:chgData name="Olena Howorukha" userId="S::olena.howorukha@pck.pl::0d988cc4-0af1-4406-b698-d3015d7a9470" providerId="AD" clId="Web-{6FE78BCA-5808-1A37-E216-0D3996558F70}" dt="2025-11-19T08:42:40.651" v="105"/>
          <ac:picMkLst>
            <pc:docMk/>
            <pc:sldMk cId="2369918991" sldId="432"/>
            <ac:picMk id="3" creationId="{C5207B57-9FAC-7882-98E4-A0D2D67D866C}"/>
          </ac:picMkLst>
        </pc:picChg>
        <pc:picChg chg="add">
          <ac:chgData name="Olena Howorukha" userId="S::olena.howorukha@pck.pl::0d988cc4-0af1-4406-b698-d3015d7a9470" providerId="AD" clId="Web-{6FE78BCA-5808-1A37-E216-0D3996558F70}" dt="2025-11-19T08:42:41.964" v="106"/>
          <ac:picMkLst>
            <pc:docMk/>
            <pc:sldMk cId="2369918991" sldId="432"/>
            <ac:picMk id="9" creationId="{E96A60CD-D661-CE26-D910-F5D095D3D208}"/>
          </ac:picMkLst>
        </pc:picChg>
      </pc:sldChg>
      <pc:sldChg chg="addSp delSp modSp">
        <pc:chgData name="Olena Howorukha" userId="S::olena.howorukha@pck.pl::0d988cc4-0af1-4406-b698-d3015d7a9470" providerId="AD" clId="Web-{6FE78BCA-5808-1A37-E216-0D3996558F70}" dt="2025-11-19T08:42:58.214" v="110" actId="1076"/>
        <pc:sldMkLst>
          <pc:docMk/>
          <pc:sldMk cId="2052184550" sldId="433"/>
        </pc:sldMkLst>
        <pc:picChg chg="del">
          <ac:chgData name="Olena Howorukha" userId="S::olena.howorukha@pck.pl::0d988cc4-0af1-4406-b698-d3015d7a9470" providerId="AD" clId="Web-{6FE78BCA-5808-1A37-E216-0D3996558F70}" dt="2025-11-19T08:42:53.167" v="108"/>
          <ac:picMkLst>
            <pc:docMk/>
            <pc:sldMk cId="2052184550" sldId="433"/>
            <ac:picMk id="3" creationId="{673100A2-D721-4C22-DB03-FD3D6B248AFE}"/>
          </ac:picMkLst>
        </pc:picChg>
        <pc:picChg chg="add">
          <ac:chgData name="Olena Howorukha" userId="S::olena.howorukha@pck.pl::0d988cc4-0af1-4406-b698-d3015d7a9470" providerId="AD" clId="Web-{6FE78BCA-5808-1A37-E216-0D3996558F70}" dt="2025-11-19T08:42:54.339" v="109"/>
          <ac:picMkLst>
            <pc:docMk/>
            <pc:sldMk cId="2052184550" sldId="433"/>
            <ac:picMk id="6" creationId="{76FCDAD7-5548-1CF4-F16B-745A1C0F84DC}"/>
          </ac:picMkLst>
        </pc:picChg>
        <pc:picChg chg="mod">
          <ac:chgData name="Olena Howorukha" userId="S::olena.howorukha@pck.pl::0d988cc4-0af1-4406-b698-d3015d7a9470" providerId="AD" clId="Web-{6FE78BCA-5808-1A37-E216-0D3996558F70}" dt="2025-11-19T08:42:58.214" v="110" actId="1076"/>
          <ac:picMkLst>
            <pc:docMk/>
            <pc:sldMk cId="2052184550" sldId="433"/>
            <ac:picMk id="7" creationId="{C25E2761-3969-E5C1-334F-7E7E8C64B29A}"/>
          </ac:picMkLst>
        </pc:picChg>
      </pc:sldChg>
      <pc:sldChg chg="addSp delSp">
        <pc:chgData name="Olena Howorukha" userId="S::olena.howorukha@pck.pl::0d988cc4-0af1-4406-b698-d3015d7a9470" providerId="AD" clId="Web-{6FE78BCA-5808-1A37-E216-0D3996558F70}" dt="2025-11-19T08:43:20.683" v="118"/>
        <pc:sldMkLst>
          <pc:docMk/>
          <pc:sldMk cId="4033882387" sldId="434"/>
        </pc:sldMkLst>
        <pc:picChg chg="del">
          <ac:chgData name="Olena Howorukha" userId="S::olena.howorukha@pck.pl::0d988cc4-0af1-4406-b698-d3015d7a9470" providerId="AD" clId="Web-{6FE78BCA-5808-1A37-E216-0D3996558F70}" dt="2025-11-19T08:43:19.386" v="117"/>
          <ac:picMkLst>
            <pc:docMk/>
            <pc:sldMk cId="4033882387" sldId="434"/>
            <ac:picMk id="3" creationId="{062D86E5-C40E-7E5B-6190-8F2FAA1622A8}"/>
          </ac:picMkLst>
        </pc:picChg>
        <pc:picChg chg="add">
          <ac:chgData name="Olena Howorukha" userId="S::olena.howorukha@pck.pl::0d988cc4-0af1-4406-b698-d3015d7a9470" providerId="AD" clId="Web-{6FE78BCA-5808-1A37-E216-0D3996558F70}" dt="2025-11-19T08:43:20.683" v="118"/>
          <ac:picMkLst>
            <pc:docMk/>
            <pc:sldMk cId="4033882387" sldId="434"/>
            <ac:picMk id="20" creationId="{17BA8E3C-992C-46CD-1475-E5C95B313349}"/>
          </ac:picMkLst>
        </pc:picChg>
      </pc:sldChg>
      <pc:sldChg chg="addSp delSp">
        <pc:chgData name="Olena Howorukha" userId="S::olena.howorukha@pck.pl::0d988cc4-0af1-4406-b698-d3015d7a9470" providerId="AD" clId="Web-{6FE78BCA-5808-1A37-E216-0D3996558F70}" dt="2025-11-19T08:46:41.934" v="145"/>
        <pc:sldMkLst>
          <pc:docMk/>
          <pc:sldMk cId="2009260060" sldId="436"/>
        </pc:sldMkLst>
        <pc:picChg chg="del">
          <ac:chgData name="Olena Howorukha" userId="S::olena.howorukha@pck.pl::0d988cc4-0af1-4406-b698-d3015d7a9470" providerId="AD" clId="Web-{6FE78BCA-5808-1A37-E216-0D3996558F70}" dt="2025-11-19T08:46:40.965" v="144"/>
          <ac:picMkLst>
            <pc:docMk/>
            <pc:sldMk cId="2009260060" sldId="436"/>
            <ac:picMk id="3" creationId="{C360567B-EF25-F24F-9F44-D66A89403F10}"/>
          </ac:picMkLst>
        </pc:picChg>
        <pc:picChg chg="add">
          <ac:chgData name="Olena Howorukha" userId="S::olena.howorukha@pck.pl::0d988cc4-0af1-4406-b698-d3015d7a9470" providerId="AD" clId="Web-{6FE78BCA-5808-1A37-E216-0D3996558F70}" dt="2025-11-19T08:46:41.934" v="145"/>
          <ac:picMkLst>
            <pc:docMk/>
            <pc:sldMk cId="2009260060" sldId="436"/>
            <ac:picMk id="6" creationId="{40DDDF7E-A5AD-568B-A915-59391A5FC979}"/>
          </ac:picMkLst>
        </pc:picChg>
      </pc:sldChg>
      <pc:sldChg chg="addSp delSp">
        <pc:chgData name="Olena Howorukha" userId="S::olena.howorukha@pck.pl::0d988cc4-0af1-4406-b698-d3015d7a9470" providerId="AD" clId="Web-{6FE78BCA-5808-1A37-E216-0D3996558F70}" dt="2025-11-19T08:49:01.923" v="157"/>
        <pc:sldMkLst>
          <pc:docMk/>
          <pc:sldMk cId="2059548487" sldId="437"/>
        </pc:sldMkLst>
        <pc:picChg chg="del">
          <ac:chgData name="Olena Howorukha" userId="S::olena.howorukha@pck.pl::0d988cc4-0af1-4406-b698-d3015d7a9470" providerId="AD" clId="Web-{6FE78BCA-5808-1A37-E216-0D3996558F70}" dt="2025-11-19T08:49:00.876" v="156"/>
          <ac:picMkLst>
            <pc:docMk/>
            <pc:sldMk cId="2059548487" sldId="437"/>
            <ac:picMk id="3" creationId="{A0CF577A-A7A2-2C4E-E588-770B781E0E43}"/>
          </ac:picMkLst>
        </pc:picChg>
        <pc:picChg chg="add">
          <ac:chgData name="Olena Howorukha" userId="S::olena.howorukha@pck.pl::0d988cc4-0af1-4406-b698-d3015d7a9470" providerId="AD" clId="Web-{6FE78BCA-5808-1A37-E216-0D3996558F70}" dt="2025-11-19T08:49:01.923" v="157"/>
          <ac:picMkLst>
            <pc:docMk/>
            <pc:sldMk cId="2059548487" sldId="437"/>
            <ac:picMk id="8" creationId="{12280BDA-7EDE-F531-B657-4053CA1D5D91}"/>
          </ac:picMkLst>
        </pc:picChg>
      </pc:sldChg>
      <pc:sldChg chg="addSp delSp modSp">
        <pc:chgData name="Olena Howorukha" userId="S::olena.howorukha@pck.pl::0d988cc4-0af1-4406-b698-d3015d7a9470" providerId="AD" clId="Web-{6FE78BCA-5808-1A37-E216-0D3996558F70}" dt="2025-11-19T08:41:41.057" v="90" actId="1076"/>
        <pc:sldMkLst>
          <pc:docMk/>
          <pc:sldMk cId="2027373021" sldId="439"/>
        </pc:sldMkLst>
        <pc:picChg chg="del">
          <ac:chgData name="Olena Howorukha" userId="S::olena.howorukha@pck.pl::0d988cc4-0af1-4406-b698-d3015d7a9470" providerId="AD" clId="Web-{6FE78BCA-5808-1A37-E216-0D3996558F70}" dt="2025-11-19T08:41:36.838" v="88"/>
          <ac:picMkLst>
            <pc:docMk/>
            <pc:sldMk cId="2027373021" sldId="439"/>
            <ac:picMk id="3" creationId="{DE3BB15E-3495-764D-25BC-5C410ABE5885}"/>
          </ac:picMkLst>
        </pc:picChg>
        <pc:picChg chg="add mod">
          <ac:chgData name="Olena Howorukha" userId="S::olena.howorukha@pck.pl::0d988cc4-0af1-4406-b698-d3015d7a9470" providerId="AD" clId="Web-{6FE78BCA-5808-1A37-E216-0D3996558F70}" dt="2025-11-19T08:41:41.057" v="90" actId="1076"/>
          <ac:picMkLst>
            <pc:docMk/>
            <pc:sldMk cId="2027373021" sldId="439"/>
            <ac:picMk id="5" creationId="{4B5F76CC-7793-3C40-D009-896170CAC24F}"/>
          </ac:picMkLst>
        </pc:picChg>
      </pc:sldChg>
      <pc:sldChg chg="addSp delSp modSp">
        <pc:chgData name="Olena Howorukha" userId="S::olena.howorukha@pck.pl::0d988cc4-0af1-4406-b698-d3015d7a9470" providerId="AD" clId="Web-{6FE78BCA-5808-1A37-E216-0D3996558F70}" dt="2025-11-19T08:37:50.617" v="43" actId="1076"/>
        <pc:sldMkLst>
          <pc:docMk/>
          <pc:sldMk cId="3324555264" sldId="445"/>
        </pc:sldMkLst>
        <pc:picChg chg="del">
          <ac:chgData name="Olena Howorukha" userId="S::olena.howorukha@pck.pl::0d988cc4-0af1-4406-b698-d3015d7a9470" providerId="AD" clId="Web-{6FE78BCA-5808-1A37-E216-0D3996558F70}" dt="2025-11-19T08:37:44.164" v="41"/>
          <ac:picMkLst>
            <pc:docMk/>
            <pc:sldMk cId="3324555264" sldId="445"/>
            <ac:picMk id="3" creationId="{4EA90330-B98B-99D3-17F7-6BD2CD5D0901}"/>
          </ac:picMkLst>
        </pc:picChg>
        <pc:picChg chg="add mod">
          <ac:chgData name="Olena Howorukha" userId="S::olena.howorukha@pck.pl::0d988cc4-0af1-4406-b698-d3015d7a9470" providerId="AD" clId="Web-{6FE78BCA-5808-1A37-E216-0D3996558F70}" dt="2025-11-19T08:37:50.617" v="43" actId="1076"/>
          <ac:picMkLst>
            <pc:docMk/>
            <pc:sldMk cId="3324555264" sldId="445"/>
            <ac:picMk id="8" creationId="{452457D6-C43A-9453-EF01-216A50FA30C1}"/>
          </ac:picMkLst>
        </pc:picChg>
      </pc:sldChg>
      <pc:sldChg chg="addSp delSp modSp">
        <pc:chgData name="Olena Howorukha" userId="S::olena.howorukha@pck.pl::0d988cc4-0af1-4406-b698-d3015d7a9470" providerId="AD" clId="Web-{6FE78BCA-5808-1A37-E216-0D3996558F70}" dt="2025-11-19T08:41:24.182" v="87"/>
        <pc:sldMkLst>
          <pc:docMk/>
          <pc:sldMk cId="2655784027" sldId="447"/>
        </pc:sldMkLst>
        <pc:spChg chg="mod">
          <ac:chgData name="Olena Howorukha" userId="S::olena.howorukha@pck.pl::0d988cc4-0af1-4406-b698-d3015d7a9470" providerId="AD" clId="Web-{6FE78BCA-5808-1A37-E216-0D3996558F70}" dt="2025-11-19T08:41:21.244" v="85" actId="1076"/>
          <ac:spMkLst>
            <pc:docMk/>
            <pc:sldMk cId="2655784027" sldId="447"/>
            <ac:spMk id="2" creationId="{3DFED9B5-D106-92B5-CB12-37A6B2562FF4}"/>
          </ac:spMkLst>
        </pc:spChg>
        <pc:picChg chg="del">
          <ac:chgData name="Olena Howorukha" userId="S::olena.howorukha@pck.pl::0d988cc4-0af1-4406-b698-d3015d7a9470" providerId="AD" clId="Web-{6FE78BCA-5808-1A37-E216-0D3996558F70}" dt="2025-11-19T08:39:42.759" v="62"/>
          <ac:picMkLst>
            <pc:docMk/>
            <pc:sldMk cId="2655784027" sldId="447"/>
            <ac:picMk id="3" creationId="{E6D5ECAA-00B0-4634-AAC3-0DD80F07507C}"/>
          </ac:picMkLst>
        </pc:picChg>
        <pc:picChg chg="add del mod">
          <ac:chgData name="Olena Howorukha" userId="S::olena.howorukha@pck.pl::0d988cc4-0af1-4406-b698-d3015d7a9470" providerId="AD" clId="Web-{6FE78BCA-5808-1A37-E216-0D3996558F70}" dt="2025-11-19T08:41:24.182" v="87"/>
          <ac:picMkLst>
            <pc:docMk/>
            <pc:sldMk cId="2655784027" sldId="447"/>
            <ac:picMk id="8" creationId="{55BE481E-B639-F523-4756-9D64B039F2B8}"/>
          </ac:picMkLst>
        </pc:picChg>
        <pc:picChg chg="add">
          <ac:chgData name="Olena Howorukha" userId="S::olena.howorukha@pck.pl::0d988cc4-0af1-4406-b698-d3015d7a9470" providerId="AD" clId="Web-{6FE78BCA-5808-1A37-E216-0D3996558F70}" dt="2025-11-19T08:41:18.760" v="84"/>
          <ac:picMkLst>
            <pc:docMk/>
            <pc:sldMk cId="2655784027" sldId="447"/>
            <ac:picMk id="9" creationId="{7BF06349-8F7D-9A1E-F4BF-55ADD8892AFC}"/>
          </ac:picMkLst>
        </pc:picChg>
      </pc:sldChg>
      <pc:sldChg chg="addSp delSp">
        <pc:chgData name="Olena Howorukha" userId="S::olena.howorukha@pck.pl::0d988cc4-0af1-4406-b698-d3015d7a9470" providerId="AD" clId="Web-{6FE78BCA-5808-1A37-E216-0D3996558F70}" dt="2025-11-19T08:44:15.183" v="132"/>
        <pc:sldMkLst>
          <pc:docMk/>
          <pc:sldMk cId="2433232110" sldId="448"/>
        </pc:sldMkLst>
        <pc:picChg chg="del">
          <ac:chgData name="Olena Howorukha" userId="S::olena.howorukha@pck.pl::0d988cc4-0af1-4406-b698-d3015d7a9470" providerId="AD" clId="Web-{6FE78BCA-5808-1A37-E216-0D3996558F70}" dt="2025-11-19T08:44:14.058" v="131"/>
          <ac:picMkLst>
            <pc:docMk/>
            <pc:sldMk cId="2433232110" sldId="448"/>
            <ac:picMk id="3" creationId="{9D811704-668D-D35C-B6AD-08DF2EDD7FD9}"/>
          </ac:picMkLst>
        </pc:picChg>
        <pc:picChg chg="add">
          <ac:chgData name="Olena Howorukha" userId="S::olena.howorukha@pck.pl::0d988cc4-0af1-4406-b698-d3015d7a9470" providerId="AD" clId="Web-{6FE78BCA-5808-1A37-E216-0D3996558F70}" dt="2025-11-19T08:44:15.183" v="132"/>
          <ac:picMkLst>
            <pc:docMk/>
            <pc:sldMk cId="2433232110" sldId="448"/>
            <ac:picMk id="8" creationId="{7BB68F62-2DE6-FC8A-C206-A18BEB5F790D}"/>
          </ac:picMkLst>
        </pc:picChg>
      </pc:sldChg>
      <pc:sldChg chg="addSp delSp">
        <pc:chgData name="Olena Howorukha" userId="S::olena.howorukha@pck.pl::0d988cc4-0af1-4406-b698-d3015d7a9470" providerId="AD" clId="Web-{6FE78BCA-5808-1A37-E216-0D3996558F70}" dt="2025-11-19T08:42:24.854" v="100"/>
        <pc:sldMkLst>
          <pc:docMk/>
          <pc:sldMk cId="2044471571" sldId="452"/>
        </pc:sldMkLst>
        <pc:picChg chg="del">
          <ac:chgData name="Olena Howorukha" userId="S::olena.howorukha@pck.pl::0d988cc4-0af1-4406-b698-d3015d7a9470" providerId="AD" clId="Web-{6FE78BCA-5808-1A37-E216-0D3996558F70}" dt="2025-11-19T08:42:22.995" v="99"/>
          <ac:picMkLst>
            <pc:docMk/>
            <pc:sldMk cId="2044471571" sldId="452"/>
            <ac:picMk id="3" creationId="{E32A2097-D75B-C73F-F459-B4C5253D8B85}"/>
          </ac:picMkLst>
        </pc:picChg>
        <pc:picChg chg="add">
          <ac:chgData name="Olena Howorukha" userId="S::olena.howorukha@pck.pl::0d988cc4-0af1-4406-b698-d3015d7a9470" providerId="AD" clId="Web-{6FE78BCA-5808-1A37-E216-0D3996558F70}" dt="2025-11-19T08:42:24.854" v="100"/>
          <ac:picMkLst>
            <pc:docMk/>
            <pc:sldMk cId="2044471571" sldId="452"/>
            <ac:picMk id="7" creationId="{8FE9491C-39A7-EE01-AEA7-88645D0A8F08}"/>
          </ac:picMkLst>
        </pc:picChg>
      </pc:sldChg>
      <pc:sldChg chg="addSp delSp">
        <pc:chgData name="Olena Howorukha" userId="S::olena.howorukha@pck.pl::0d988cc4-0af1-4406-b698-d3015d7a9470" providerId="AD" clId="Web-{6FE78BCA-5808-1A37-E216-0D3996558F70}" dt="2025-11-19T08:41:59.714" v="94"/>
        <pc:sldMkLst>
          <pc:docMk/>
          <pc:sldMk cId="2924426546" sldId="453"/>
        </pc:sldMkLst>
        <pc:picChg chg="del">
          <ac:chgData name="Olena Howorukha" userId="S::olena.howorukha@pck.pl::0d988cc4-0af1-4406-b698-d3015d7a9470" providerId="AD" clId="Web-{6FE78BCA-5808-1A37-E216-0D3996558F70}" dt="2025-11-19T08:41:58.464" v="93"/>
          <ac:picMkLst>
            <pc:docMk/>
            <pc:sldMk cId="2924426546" sldId="453"/>
            <ac:picMk id="3" creationId="{E3AD789B-383D-A0E1-832C-134E97EF57CA}"/>
          </ac:picMkLst>
        </pc:picChg>
        <pc:picChg chg="add">
          <ac:chgData name="Olena Howorukha" userId="S::olena.howorukha@pck.pl::0d988cc4-0af1-4406-b698-d3015d7a9470" providerId="AD" clId="Web-{6FE78BCA-5808-1A37-E216-0D3996558F70}" dt="2025-11-19T08:41:59.714" v="94"/>
          <ac:picMkLst>
            <pc:docMk/>
            <pc:sldMk cId="2924426546" sldId="453"/>
            <ac:picMk id="6" creationId="{67620494-281F-B328-7F63-0A4D14E8A4C7}"/>
          </ac:picMkLst>
        </pc:picChg>
      </pc:sldChg>
      <pc:sldChg chg="addSp delSp modSp">
        <pc:chgData name="Olena Howorukha" userId="S::olena.howorukha@pck.pl::0d988cc4-0af1-4406-b698-d3015d7a9470" providerId="AD" clId="Web-{6FE78BCA-5808-1A37-E216-0D3996558F70}" dt="2025-11-19T08:42:14.448" v="98" actId="1076"/>
        <pc:sldMkLst>
          <pc:docMk/>
          <pc:sldMk cId="1624673851" sldId="454"/>
        </pc:sldMkLst>
        <pc:picChg chg="del">
          <ac:chgData name="Olena Howorukha" userId="S::olena.howorukha@pck.pl::0d988cc4-0af1-4406-b698-d3015d7a9470" providerId="AD" clId="Web-{6FE78BCA-5808-1A37-E216-0D3996558F70}" dt="2025-11-19T08:42:06.260" v="96"/>
          <ac:picMkLst>
            <pc:docMk/>
            <pc:sldMk cId="1624673851" sldId="454"/>
            <ac:picMk id="3" creationId="{105285DF-340D-C7BD-8372-29A30855C06A}"/>
          </ac:picMkLst>
        </pc:picChg>
        <pc:picChg chg="add">
          <ac:chgData name="Olena Howorukha" userId="S::olena.howorukha@pck.pl::0d988cc4-0af1-4406-b698-d3015d7a9470" providerId="AD" clId="Web-{6FE78BCA-5808-1A37-E216-0D3996558F70}" dt="2025-11-19T08:42:07.432" v="97"/>
          <ac:picMkLst>
            <pc:docMk/>
            <pc:sldMk cId="1624673851" sldId="454"/>
            <ac:picMk id="6" creationId="{BE0FE364-FABD-A554-3D6A-E5731E667872}"/>
          </ac:picMkLst>
        </pc:picChg>
        <pc:picChg chg="mod">
          <ac:chgData name="Olena Howorukha" userId="S::olena.howorukha@pck.pl::0d988cc4-0af1-4406-b698-d3015d7a9470" providerId="AD" clId="Web-{6FE78BCA-5808-1A37-E216-0D3996558F70}" dt="2025-11-19T08:42:14.448" v="98" actId="1076"/>
          <ac:picMkLst>
            <pc:docMk/>
            <pc:sldMk cId="1624673851" sldId="454"/>
            <ac:picMk id="10" creationId="{24C87145-7C97-4E99-85E2-A463F5D27031}"/>
          </ac:picMkLst>
        </pc:picChg>
      </pc:sldChg>
      <pc:sldChg chg="addSp delSp">
        <pc:chgData name="Olena Howorukha" userId="S::olena.howorukha@pck.pl::0d988cc4-0af1-4406-b698-d3015d7a9470" providerId="AD" clId="Web-{6FE78BCA-5808-1A37-E216-0D3996558F70}" dt="2025-11-19T08:42:31.058" v="102"/>
        <pc:sldMkLst>
          <pc:docMk/>
          <pc:sldMk cId="1189598089" sldId="455"/>
        </pc:sldMkLst>
        <pc:picChg chg="del">
          <ac:chgData name="Olena Howorukha" userId="S::olena.howorukha@pck.pl::0d988cc4-0af1-4406-b698-d3015d7a9470" providerId="AD" clId="Web-{6FE78BCA-5808-1A37-E216-0D3996558F70}" dt="2025-11-19T08:42:29.542" v="101"/>
          <ac:picMkLst>
            <pc:docMk/>
            <pc:sldMk cId="1189598089" sldId="455"/>
            <ac:picMk id="3" creationId="{41C2028F-0017-43D4-2E50-FCA020AEEB80}"/>
          </ac:picMkLst>
        </pc:picChg>
        <pc:picChg chg="add">
          <ac:chgData name="Olena Howorukha" userId="S::olena.howorukha@pck.pl::0d988cc4-0af1-4406-b698-d3015d7a9470" providerId="AD" clId="Web-{6FE78BCA-5808-1A37-E216-0D3996558F70}" dt="2025-11-19T08:42:31.058" v="102"/>
          <ac:picMkLst>
            <pc:docMk/>
            <pc:sldMk cId="1189598089" sldId="455"/>
            <ac:picMk id="6" creationId="{E3A56338-BB95-4269-9852-026692AA30B9}"/>
          </ac:picMkLst>
        </pc:picChg>
      </pc:sldChg>
      <pc:sldChg chg="add del replId">
        <pc:chgData name="Olena Howorukha" userId="S::olena.howorukha@pck.pl::0d988cc4-0af1-4406-b698-d3015d7a9470" providerId="AD" clId="Web-{6FE78BCA-5808-1A37-E216-0D3996558F70}" dt="2025-11-19T08:47:47.857" v="151"/>
        <pc:sldMkLst>
          <pc:docMk/>
          <pc:sldMk cId="655631805" sldId="462"/>
        </pc:sldMkLst>
      </pc:sldChg>
      <pc:sldChg chg="add del replId">
        <pc:chgData name="Olena Howorukha" userId="S::olena.howorukha@pck.pl::0d988cc4-0af1-4406-b698-d3015d7a9470" providerId="AD" clId="Web-{6FE78BCA-5808-1A37-E216-0D3996558F70}" dt="2025-11-19T08:47:52.091" v="152"/>
        <pc:sldMkLst>
          <pc:docMk/>
          <pc:sldMk cId="3188290924" sldId="463"/>
        </pc:sldMkLst>
      </pc:sldChg>
      <pc:sldChg chg="add del replId">
        <pc:chgData name="Olena Howorukha" userId="S::olena.howorukha@pck.pl::0d988cc4-0af1-4406-b698-d3015d7a9470" providerId="AD" clId="Web-{6FE78BCA-5808-1A37-E216-0D3996558F70}" dt="2025-11-19T08:48:30.640" v="153"/>
        <pc:sldMkLst>
          <pc:docMk/>
          <pc:sldMk cId="2859688914" sldId="464"/>
        </pc:sldMkLst>
      </pc:sldChg>
    </pc:docChg>
  </pc:docChgLst>
  <pc:docChgLst>
    <pc:chgData name="Malwina Michalczyk" userId="27488b62-210f-4bf9-865c-fa2159d8978b" providerId="ADAL" clId="{5D3A1115-FB2E-40E4-90F0-93E73AB1C28B}"/>
    <pc:docChg chg="undo custSel addSld modSld">
      <pc:chgData name="Malwina Michalczyk" userId="27488b62-210f-4bf9-865c-fa2159d8978b" providerId="ADAL" clId="{5D3A1115-FB2E-40E4-90F0-93E73AB1C28B}" dt="2025-11-20T13:53:04.567" v="94"/>
      <pc:docMkLst>
        <pc:docMk/>
      </pc:docMkLst>
      <pc:sldChg chg="addSp modSp mod">
        <pc:chgData name="Malwina Michalczyk" userId="27488b62-210f-4bf9-865c-fa2159d8978b" providerId="ADAL" clId="{5D3A1115-FB2E-40E4-90F0-93E73AB1C28B}" dt="2025-11-20T13:52:57.813" v="93" actId="1076"/>
        <pc:sldMkLst>
          <pc:docMk/>
          <pc:sldMk cId="2144158711" sldId="461"/>
        </pc:sldMkLst>
        <pc:spChg chg="mod">
          <ac:chgData name="Malwina Michalczyk" userId="27488b62-210f-4bf9-865c-fa2159d8978b" providerId="ADAL" clId="{5D3A1115-FB2E-40E4-90F0-93E73AB1C28B}" dt="2025-11-20T13:52:52.925" v="92" actId="20577"/>
          <ac:spMkLst>
            <pc:docMk/>
            <pc:sldMk cId="2144158711" sldId="461"/>
            <ac:spMk id="13" creationId="{B70E4F15-E790-C195-E313-5677D9288EB7}"/>
          </ac:spMkLst>
        </pc:spChg>
        <pc:picChg chg="add mod">
          <ac:chgData name="Malwina Michalczyk" userId="27488b62-210f-4bf9-865c-fa2159d8978b" providerId="ADAL" clId="{5D3A1115-FB2E-40E4-90F0-93E73AB1C28B}" dt="2025-11-20T13:51:00.108" v="10" actId="14100"/>
          <ac:picMkLst>
            <pc:docMk/>
            <pc:sldMk cId="2144158711" sldId="461"/>
            <ac:picMk id="1026" creationId="{C5DE404B-8569-A014-9E32-D6FE5F8360D3}"/>
          </ac:picMkLst>
        </pc:picChg>
        <pc:picChg chg="add mod">
          <ac:chgData name="Malwina Michalczyk" userId="27488b62-210f-4bf9-865c-fa2159d8978b" providerId="ADAL" clId="{5D3A1115-FB2E-40E4-90F0-93E73AB1C28B}" dt="2025-11-20T13:52:57.813" v="93" actId="1076"/>
          <ac:picMkLst>
            <pc:docMk/>
            <pc:sldMk cId="2144158711" sldId="461"/>
            <ac:picMk id="1028" creationId="{CA3E4E68-A9DE-AC9E-F014-C33E459132C1}"/>
          </ac:picMkLst>
        </pc:picChg>
      </pc:sldChg>
      <pc:sldChg chg="add">
        <pc:chgData name="Malwina Michalczyk" userId="27488b62-210f-4bf9-865c-fa2159d8978b" providerId="ADAL" clId="{5D3A1115-FB2E-40E4-90F0-93E73AB1C28B}" dt="2025-11-20T13:53:04.567" v="94"/>
        <pc:sldMkLst>
          <pc:docMk/>
          <pc:sldMk cId="1548347596" sldId="470"/>
        </pc:sldMkLst>
      </pc:sldChg>
    </pc:docChg>
  </pc:docChgLst>
  <pc:docChgLst>
    <pc:chgData name="Olena Howorukha" userId="S::olena.howorukha@pck.pl::0d988cc4-0af1-4406-b698-d3015d7a9470" providerId="AD" clId="Web-{7EB9CCB1-0A25-30FC-77E5-4C66945ABA3D}"/>
    <pc:docChg chg="modSld">
      <pc:chgData name="Olena Howorukha" userId="S::olena.howorukha@pck.pl::0d988cc4-0af1-4406-b698-d3015d7a9470" providerId="AD" clId="Web-{7EB9CCB1-0A25-30FC-77E5-4C66945ABA3D}" dt="2025-11-19T08:34:01.038" v="392"/>
      <pc:docMkLst>
        <pc:docMk/>
      </pc:docMkLst>
      <pc:sldChg chg="addSp delSp modSp">
        <pc:chgData name="Olena Howorukha" userId="S::olena.howorukha@pck.pl::0d988cc4-0af1-4406-b698-d3015d7a9470" providerId="AD" clId="Web-{7EB9CCB1-0A25-30FC-77E5-4C66945ABA3D}" dt="2025-11-19T08:33:27.226" v="380" actId="1076"/>
        <pc:sldMkLst>
          <pc:docMk/>
          <pc:sldMk cId="607674681" sldId="284"/>
        </pc:sldMkLst>
        <pc:picChg chg="del">
          <ac:chgData name="Olena Howorukha" userId="S::olena.howorukha@pck.pl::0d988cc4-0af1-4406-b698-d3015d7a9470" providerId="AD" clId="Web-{7EB9CCB1-0A25-30FC-77E5-4C66945ABA3D}" dt="2025-11-19T08:33:18.507" v="376"/>
          <ac:picMkLst>
            <pc:docMk/>
            <pc:sldMk cId="607674681" sldId="284"/>
            <ac:picMk id="4" creationId="{DD4C14B6-1D58-BDB6-3ADB-313F5A11F687}"/>
          </ac:picMkLst>
        </pc:picChg>
        <pc:picChg chg="add mod">
          <ac:chgData name="Olena Howorukha" userId="S::olena.howorukha@pck.pl::0d988cc4-0af1-4406-b698-d3015d7a9470" providerId="AD" clId="Web-{7EB9CCB1-0A25-30FC-77E5-4C66945ABA3D}" dt="2025-11-19T08:33:27.226" v="380" actId="1076"/>
          <ac:picMkLst>
            <pc:docMk/>
            <pc:sldMk cId="607674681" sldId="284"/>
            <ac:picMk id="8" creationId="{554BF170-D937-4B55-D34B-3EDCD200A3BE}"/>
          </ac:picMkLst>
        </pc:picChg>
      </pc:sldChg>
      <pc:sldChg chg="addSp delSp modSp">
        <pc:chgData name="Olena Howorukha" userId="S::olena.howorukha@pck.pl::0d988cc4-0af1-4406-b698-d3015d7a9470" providerId="AD" clId="Web-{7EB9CCB1-0A25-30FC-77E5-4C66945ABA3D}" dt="2025-11-18T15:59:36.099" v="6" actId="1076"/>
        <pc:sldMkLst>
          <pc:docMk/>
          <pc:sldMk cId="1134422802" sldId="285"/>
        </pc:sldMkLst>
        <pc:picChg chg="add mod">
          <ac:chgData name="Olena Howorukha" userId="S::olena.howorukha@pck.pl::0d988cc4-0af1-4406-b698-d3015d7a9470" providerId="AD" clId="Web-{7EB9CCB1-0A25-30FC-77E5-4C66945ABA3D}" dt="2025-11-18T15:59:36.099" v="6" actId="1076"/>
          <ac:picMkLst>
            <pc:docMk/>
            <pc:sldMk cId="1134422802" sldId="285"/>
            <ac:picMk id="6" creationId="{60C7E07E-C617-A238-BDE7-A2D16741EA9A}"/>
          </ac:picMkLst>
        </pc:picChg>
      </pc:sldChg>
      <pc:sldChg chg="addSp delSp modSp">
        <pc:chgData name="Olena Howorukha" userId="S::olena.howorukha@pck.pl::0d988cc4-0af1-4406-b698-d3015d7a9470" providerId="AD" clId="Web-{7EB9CCB1-0A25-30FC-77E5-4C66945ABA3D}" dt="2025-11-19T08:13:07.898" v="185"/>
        <pc:sldMkLst>
          <pc:docMk/>
          <pc:sldMk cId="1417326081" sldId="286"/>
        </pc:sldMkLst>
        <pc:picChg chg="del">
          <ac:chgData name="Olena Howorukha" userId="S::olena.howorukha@pck.pl::0d988cc4-0af1-4406-b698-d3015d7a9470" providerId="AD" clId="Web-{7EB9CCB1-0A25-30FC-77E5-4C66945ABA3D}" dt="2025-11-19T07:30:25.580" v="7"/>
          <ac:picMkLst>
            <pc:docMk/>
            <pc:sldMk cId="1417326081" sldId="286"/>
            <ac:picMk id="3" creationId="{B6BD0754-F27E-4569-C68F-FABD0366BF3C}"/>
          </ac:picMkLst>
        </pc:picChg>
        <pc:picChg chg="add del mod">
          <ac:chgData name="Olena Howorukha" userId="S::olena.howorukha@pck.pl::0d988cc4-0af1-4406-b698-d3015d7a9470" providerId="AD" clId="Web-{7EB9CCB1-0A25-30FC-77E5-4C66945ABA3D}" dt="2025-11-19T08:13:02.288" v="184"/>
          <ac:picMkLst>
            <pc:docMk/>
            <pc:sldMk cId="1417326081" sldId="286"/>
            <ac:picMk id="22" creationId="{31CF785C-BB0C-FE1B-24C9-9E7E410046BD}"/>
          </ac:picMkLst>
        </pc:picChg>
        <pc:picChg chg="add">
          <ac:chgData name="Olena Howorukha" userId="S::olena.howorukha@pck.pl::0d988cc4-0af1-4406-b698-d3015d7a9470" providerId="AD" clId="Web-{7EB9CCB1-0A25-30FC-77E5-4C66945ABA3D}" dt="2025-11-19T08:13:07.898" v="185"/>
          <ac:picMkLst>
            <pc:docMk/>
            <pc:sldMk cId="1417326081" sldId="286"/>
            <ac:picMk id="31" creationId="{1BF767B0-9ADC-8AB1-2E11-6F557BD792BA}"/>
          </ac:picMkLst>
        </pc:picChg>
      </pc:sldChg>
      <pc:sldChg chg="addSp delSp modSp">
        <pc:chgData name="Olena Howorukha" userId="S::olena.howorukha@pck.pl::0d988cc4-0af1-4406-b698-d3015d7a9470" providerId="AD" clId="Web-{7EB9CCB1-0A25-30FC-77E5-4C66945ABA3D}" dt="2025-11-19T08:12:50.570" v="183"/>
        <pc:sldMkLst>
          <pc:docMk/>
          <pc:sldMk cId="708186873" sldId="287"/>
        </pc:sldMkLst>
        <pc:picChg chg="del">
          <ac:chgData name="Olena Howorukha" userId="S::olena.howorukha@pck.pl::0d988cc4-0af1-4406-b698-d3015d7a9470" providerId="AD" clId="Web-{7EB9CCB1-0A25-30FC-77E5-4C66945ABA3D}" dt="2025-11-19T07:35:28.038" v="32"/>
          <ac:picMkLst>
            <pc:docMk/>
            <pc:sldMk cId="708186873" sldId="287"/>
            <ac:picMk id="3" creationId="{0FDF0599-E1B1-473A-875A-CCFFF22B6656}"/>
          </ac:picMkLst>
        </pc:picChg>
        <pc:picChg chg="add del mod">
          <ac:chgData name="Olena Howorukha" userId="S::olena.howorukha@pck.pl::0d988cc4-0af1-4406-b698-d3015d7a9470" providerId="AD" clId="Web-{7EB9CCB1-0A25-30FC-77E5-4C66945ABA3D}" dt="2025-11-19T08:12:46.398" v="182"/>
          <ac:picMkLst>
            <pc:docMk/>
            <pc:sldMk cId="708186873" sldId="287"/>
            <ac:picMk id="51" creationId="{79DD4777-DAFD-09A4-703B-68898EB4FF9E}"/>
          </ac:picMkLst>
        </pc:picChg>
        <pc:picChg chg="add">
          <ac:chgData name="Olena Howorukha" userId="S::olena.howorukha@pck.pl::0d988cc4-0af1-4406-b698-d3015d7a9470" providerId="AD" clId="Web-{7EB9CCB1-0A25-30FC-77E5-4C66945ABA3D}" dt="2025-11-19T08:12:50.570" v="183"/>
          <ac:picMkLst>
            <pc:docMk/>
            <pc:sldMk cId="708186873" sldId="287"/>
            <ac:picMk id="53" creationId="{987594D1-D636-3A01-8E63-A142A6E56D1B}"/>
          </ac:picMkLst>
        </pc:picChg>
      </pc:sldChg>
      <pc:sldChg chg="addSp delSp modSp">
        <pc:chgData name="Olena Howorukha" userId="S::olena.howorukha@pck.pl::0d988cc4-0af1-4406-b698-d3015d7a9470" providerId="AD" clId="Web-{7EB9CCB1-0A25-30FC-77E5-4C66945ABA3D}" dt="2025-11-19T07:38:33.369" v="46" actId="14100"/>
        <pc:sldMkLst>
          <pc:docMk/>
          <pc:sldMk cId="1130303812" sldId="289"/>
        </pc:sldMkLst>
        <pc:picChg chg="del">
          <ac:chgData name="Olena Howorukha" userId="S::olena.howorukha@pck.pl::0d988cc4-0af1-4406-b698-d3015d7a9470" providerId="AD" clId="Web-{7EB9CCB1-0A25-30FC-77E5-4C66945ABA3D}" dt="2025-11-19T07:38:02.744" v="41"/>
          <ac:picMkLst>
            <pc:docMk/>
            <pc:sldMk cId="1130303812" sldId="289"/>
            <ac:picMk id="3" creationId="{CE5ADE8A-7793-A72C-5A40-E5F218E20EFC}"/>
          </ac:picMkLst>
        </pc:picChg>
        <pc:picChg chg="add mod">
          <ac:chgData name="Olena Howorukha" userId="S::olena.howorukha@pck.pl::0d988cc4-0af1-4406-b698-d3015d7a9470" providerId="AD" clId="Web-{7EB9CCB1-0A25-30FC-77E5-4C66945ABA3D}" dt="2025-11-19T07:38:33.369" v="46" actId="14100"/>
          <ac:picMkLst>
            <pc:docMk/>
            <pc:sldMk cId="1130303812" sldId="289"/>
            <ac:picMk id="8" creationId="{3C92ACAF-3962-198A-7663-5DBF020F2147}"/>
          </ac:picMkLst>
        </pc:picChg>
      </pc:sldChg>
      <pc:sldChg chg="addSp delSp">
        <pc:chgData name="Olena Howorukha" userId="S::olena.howorukha@pck.pl::0d988cc4-0af1-4406-b698-d3015d7a9470" providerId="AD" clId="Web-{7EB9CCB1-0A25-30FC-77E5-4C66945ABA3D}" dt="2025-11-19T08:12:17.773" v="179"/>
        <pc:sldMkLst>
          <pc:docMk/>
          <pc:sldMk cId="430622952" sldId="291"/>
        </pc:sldMkLst>
        <pc:picChg chg="del">
          <ac:chgData name="Olena Howorukha" userId="S::olena.howorukha@pck.pl::0d988cc4-0af1-4406-b698-d3015d7a9470" providerId="AD" clId="Web-{7EB9CCB1-0A25-30FC-77E5-4C66945ABA3D}" dt="2025-11-19T07:41:42.417" v="65"/>
          <ac:picMkLst>
            <pc:docMk/>
            <pc:sldMk cId="430622952" sldId="291"/>
            <ac:picMk id="3" creationId="{F0E612C6-9544-8C0C-888E-66892CAF9C86}"/>
          </ac:picMkLst>
        </pc:picChg>
        <pc:picChg chg="add del">
          <ac:chgData name="Olena Howorukha" userId="S::olena.howorukha@pck.pl::0d988cc4-0af1-4406-b698-d3015d7a9470" providerId="AD" clId="Web-{7EB9CCB1-0A25-30FC-77E5-4C66945ABA3D}" dt="2025-11-19T08:12:13.694" v="178"/>
          <ac:picMkLst>
            <pc:docMk/>
            <pc:sldMk cId="430622952" sldId="291"/>
            <ac:picMk id="9" creationId="{2AF8F471-ABE5-FE50-E9AF-B21C93A9709D}"/>
          </ac:picMkLst>
        </pc:picChg>
        <pc:picChg chg="add">
          <ac:chgData name="Olena Howorukha" userId="S::olena.howorukha@pck.pl::0d988cc4-0af1-4406-b698-d3015d7a9470" providerId="AD" clId="Web-{7EB9CCB1-0A25-30FC-77E5-4C66945ABA3D}" dt="2025-11-19T08:12:17.773" v="179"/>
          <ac:picMkLst>
            <pc:docMk/>
            <pc:sldMk cId="430622952" sldId="291"/>
            <ac:picMk id="11" creationId="{0229F9C1-D2DF-CF65-6CC3-AB831E9F244E}"/>
          </ac:picMkLst>
        </pc:picChg>
      </pc:sldChg>
      <pc:sldChg chg="addSp delSp">
        <pc:chgData name="Olena Howorukha" userId="S::olena.howorukha@pck.pl::0d988cc4-0af1-4406-b698-d3015d7a9470" providerId="AD" clId="Web-{7EB9CCB1-0A25-30FC-77E5-4C66945ABA3D}" dt="2025-11-19T08:11:51.991" v="175"/>
        <pc:sldMkLst>
          <pc:docMk/>
          <pc:sldMk cId="946652047" sldId="292"/>
        </pc:sldMkLst>
        <pc:picChg chg="del">
          <ac:chgData name="Olena Howorukha" userId="S::olena.howorukha@pck.pl::0d988cc4-0af1-4406-b698-d3015d7a9470" providerId="AD" clId="Web-{7EB9CCB1-0A25-30FC-77E5-4C66945ABA3D}" dt="2025-11-19T07:47:05.141" v="69"/>
          <ac:picMkLst>
            <pc:docMk/>
            <pc:sldMk cId="946652047" sldId="292"/>
            <ac:picMk id="3" creationId="{78E2FEEB-0A3D-4415-9E34-69B730BA739C}"/>
          </ac:picMkLst>
        </pc:picChg>
        <pc:picChg chg="add del">
          <ac:chgData name="Olena Howorukha" userId="S::olena.howorukha@pck.pl::0d988cc4-0af1-4406-b698-d3015d7a9470" providerId="AD" clId="Web-{7EB9CCB1-0A25-30FC-77E5-4C66945ABA3D}" dt="2025-11-19T08:11:47.616" v="174"/>
          <ac:picMkLst>
            <pc:docMk/>
            <pc:sldMk cId="946652047" sldId="292"/>
            <ac:picMk id="9" creationId="{D25B6596-0F3C-61F2-606C-09004EABBE9C}"/>
          </ac:picMkLst>
        </pc:picChg>
        <pc:picChg chg="add">
          <ac:chgData name="Olena Howorukha" userId="S::olena.howorukha@pck.pl::0d988cc4-0af1-4406-b698-d3015d7a9470" providerId="AD" clId="Web-{7EB9CCB1-0A25-30FC-77E5-4C66945ABA3D}" dt="2025-11-19T08:11:51.991" v="175"/>
          <ac:picMkLst>
            <pc:docMk/>
            <pc:sldMk cId="946652047" sldId="292"/>
            <ac:picMk id="11" creationId="{99DDDD28-C547-0F82-DDF3-DE97450A6BBB}"/>
          </ac:picMkLst>
        </pc:picChg>
      </pc:sldChg>
      <pc:sldChg chg="addSp delSp">
        <pc:chgData name="Olena Howorukha" userId="S::olena.howorukha@pck.pl::0d988cc4-0af1-4406-b698-d3015d7a9470" providerId="AD" clId="Web-{7EB9CCB1-0A25-30FC-77E5-4C66945ABA3D}" dt="2025-11-19T08:11:37.022" v="173"/>
        <pc:sldMkLst>
          <pc:docMk/>
          <pc:sldMk cId="256970025" sldId="293"/>
        </pc:sldMkLst>
        <pc:picChg chg="del">
          <ac:chgData name="Olena Howorukha" userId="S::olena.howorukha@pck.pl::0d988cc4-0af1-4406-b698-d3015d7a9470" providerId="AD" clId="Web-{7EB9CCB1-0A25-30FC-77E5-4C66945ABA3D}" dt="2025-11-19T07:47:47.705" v="71"/>
          <ac:picMkLst>
            <pc:docMk/>
            <pc:sldMk cId="256970025" sldId="293"/>
            <ac:picMk id="3" creationId="{33E7F82A-51AC-D75B-420E-BF5D1BD25FC4}"/>
          </ac:picMkLst>
        </pc:picChg>
        <pc:picChg chg="add del">
          <ac:chgData name="Olena Howorukha" userId="S::olena.howorukha@pck.pl::0d988cc4-0af1-4406-b698-d3015d7a9470" providerId="AD" clId="Web-{7EB9CCB1-0A25-30FC-77E5-4C66945ABA3D}" dt="2025-11-19T08:11:31.569" v="172"/>
          <ac:picMkLst>
            <pc:docMk/>
            <pc:sldMk cId="256970025" sldId="293"/>
            <ac:picMk id="9" creationId="{F5E93FA5-173F-2955-1F35-55D9C6AA1D8F}"/>
          </ac:picMkLst>
        </pc:picChg>
        <pc:picChg chg="add">
          <ac:chgData name="Olena Howorukha" userId="S::olena.howorukha@pck.pl::0d988cc4-0af1-4406-b698-d3015d7a9470" providerId="AD" clId="Web-{7EB9CCB1-0A25-30FC-77E5-4C66945ABA3D}" dt="2025-11-19T08:11:37.022" v="173"/>
          <ac:picMkLst>
            <pc:docMk/>
            <pc:sldMk cId="256970025" sldId="293"/>
            <ac:picMk id="11" creationId="{60FD248C-F28F-13C8-EB3E-D81D6B628EB0}"/>
          </ac:picMkLst>
        </pc:picChg>
      </pc:sldChg>
      <pc:sldChg chg="addSp delSp">
        <pc:chgData name="Olena Howorukha" userId="S::olena.howorukha@pck.pl::0d988cc4-0af1-4406-b698-d3015d7a9470" providerId="AD" clId="Web-{7EB9CCB1-0A25-30FC-77E5-4C66945ABA3D}" dt="2025-11-19T08:11:20.256" v="171"/>
        <pc:sldMkLst>
          <pc:docMk/>
          <pc:sldMk cId="2936140042" sldId="294"/>
        </pc:sldMkLst>
        <pc:picChg chg="del">
          <ac:chgData name="Olena Howorukha" userId="S::olena.howorukha@pck.pl::0d988cc4-0af1-4406-b698-d3015d7a9470" providerId="AD" clId="Web-{7EB9CCB1-0A25-30FC-77E5-4C66945ABA3D}" dt="2025-11-19T07:48:49.644" v="73"/>
          <ac:picMkLst>
            <pc:docMk/>
            <pc:sldMk cId="2936140042" sldId="294"/>
            <ac:picMk id="3" creationId="{D5D163FE-A260-C16F-8F90-4E1F365F970C}"/>
          </ac:picMkLst>
        </pc:picChg>
        <pc:picChg chg="add del">
          <ac:chgData name="Olena Howorukha" userId="S::olena.howorukha@pck.pl::0d988cc4-0af1-4406-b698-d3015d7a9470" providerId="AD" clId="Web-{7EB9CCB1-0A25-30FC-77E5-4C66945ABA3D}" dt="2025-11-19T08:11:15.835" v="170"/>
          <ac:picMkLst>
            <pc:docMk/>
            <pc:sldMk cId="2936140042" sldId="294"/>
            <ac:picMk id="9" creationId="{190855AD-9424-4BEE-D1F0-17A15776CCE0}"/>
          </ac:picMkLst>
        </pc:picChg>
        <pc:picChg chg="add">
          <ac:chgData name="Olena Howorukha" userId="S::olena.howorukha@pck.pl::0d988cc4-0af1-4406-b698-d3015d7a9470" providerId="AD" clId="Web-{7EB9CCB1-0A25-30FC-77E5-4C66945ABA3D}" dt="2025-11-19T08:11:20.256" v="171"/>
          <ac:picMkLst>
            <pc:docMk/>
            <pc:sldMk cId="2936140042" sldId="294"/>
            <ac:picMk id="11" creationId="{30A99D83-E5E7-6883-DB41-D8EE8DD2AB9A}"/>
          </ac:picMkLst>
        </pc:picChg>
      </pc:sldChg>
      <pc:sldChg chg="addSp delSp modSp">
        <pc:chgData name="Olena Howorukha" userId="S::olena.howorukha@pck.pl::0d988cc4-0af1-4406-b698-d3015d7a9470" providerId="AD" clId="Web-{7EB9CCB1-0A25-30FC-77E5-4C66945ABA3D}" dt="2025-11-19T07:51:06.740" v="81" actId="14100"/>
        <pc:sldMkLst>
          <pc:docMk/>
          <pc:sldMk cId="3049332458" sldId="302"/>
        </pc:sldMkLst>
        <pc:picChg chg="del">
          <ac:chgData name="Olena Howorukha" userId="S::olena.howorukha@pck.pl::0d988cc4-0af1-4406-b698-d3015d7a9470" providerId="AD" clId="Web-{7EB9CCB1-0A25-30FC-77E5-4C66945ABA3D}" dt="2025-11-19T07:50:49.084" v="77"/>
          <ac:picMkLst>
            <pc:docMk/>
            <pc:sldMk cId="3049332458" sldId="302"/>
            <ac:picMk id="3" creationId="{A005D6EC-C7BD-DF7B-D787-F2D54AD0C192}"/>
          </ac:picMkLst>
        </pc:picChg>
        <pc:picChg chg="add mod">
          <ac:chgData name="Olena Howorukha" userId="S::olena.howorukha@pck.pl::0d988cc4-0af1-4406-b698-d3015d7a9470" providerId="AD" clId="Web-{7EB9CCB1-0A25-30FC-77E5-4C66945ABA3D}" dt="2025-11-19T07:51:06.740" v="81" actId="14100"/>
          <ac:picMkLst>
            <pc:docMk/>
            <pc:sldMk cId="3049332458" sldId="302"/>
            <ac:picMk id="6" creationId="{904B56FA-F8DE-D821-797A-AEF2A16198B7}"/>
          </ac:picMkLst>
        </pc:picChg>
      </pc:sldChg>
      <pc:sldChg chg="addSp delSp modSp">
        <pc:chgData name="Olena Howorukha" userId="S::olena.howorukha@pck.pl::0d988cc4-0af1-4406-b698-d3015d7a9470" providerId="AD" clId="Web-{7EB9CCB1-0A25-30FC-77E5-4C66945ABA3D}" dt="2025-11-19T08:23:35.048" v="227"/>
        <pc:sldMkLst>
          <pc:docMk/>
          <pc:sldMk cId="3032953930" sldId="303"/>
        </pc:sldMkLst>
        <pc:picChg chg="del">
          <ac:chgData name="Olena Howorukha" userId="S::olena.howorukha@pck.pl::0d988cc4-0af1-4406-b698-d3015d7a9470" providerId="AD" clId="Web-{7EB9CCB1-0A25-30FC-77E5-4C66945ABA3D}" dt="2025-11-19T07:51:32.928" v="82"/>
          <ac:picMkLst>
            <pc:docMk/>
            <pc:sldMk cId="3032953930" sldId="303"/>
            <ac:picMk id="3" creationId="{47548D61-5E4A-4A14-42F9-0999D38830ED}"/>
          </ac:picMkLst>
        </pc:picChg>
        <pc:picChg chg="add del mod">
          <ac:chgData name="Olena Howorukha" userId="S::olena.howorukha@pck.pl::0d988cc4-0af1-4406-b698-d3015d7a9470" providerId="AD" clId="Web-{7EB9CCB1-0A25-30FC-77E5-4C66945ABA3D}" dt="2025-11-19T08:23:33.970" v="226"/>
          <ac:picMkLst>
            <pc:docMk/>
            <pc:sldMk cId="3032953930" sldId="303"/>
            <ac:picMk id="32" creationId="{C07BFA09-E6BA-8DC8-FF7E-0A55EAFB9E35}"/>
          </ac:picMkLst>
        </pc:picChg>
        <pc:picChg chg="add">
          <ac:chgData name="Olena Howorukha" userId="S::olena.howorukha@pck.pl::0d988cc4-0af1-4406-b698-d3015d7a9470" providerId="AD" clId="Web-{7EB9CCB1-0A25-30FC-77E5-4C66945ABA3D}" dt="2025-11-19T08:23:35.048" v="227"/>
          <ac:picMkLst>
            <pc:docMk/>
            <pc:sldMk cId="3032953930" sldId="303"/>
            <ac:picMk id="34" creationId="{5A791A44-0D7B-D31D-BC58-83A206EB669D}"/>
          </ac:picMkLst>
        </pc:picChg>
      </pc:sldChg>
      <pc:sldChg chg="addSp delSp modSp">
        <pc:chgData name="Olena Howorukha" userId="S::olena.howorukha@pck.pl::0d988cc4-0af1-4406-b698-d3015d7a9470" providerId="AD" clId="Web-{7EB9CCB1-0A25-30FC-77E5-4C66945ABA3D}" dt="2025-11-19T08:23:40.408" v="229"/>
        <pc:sldMkLst>
          <pc:docMk/>
          <pc:sldMk cId="873457457" sldId="304"/>
        </pc:sldMkLst>
        <pc:picChg chg="del">
          <ac:chgData name="Olena Howorukha" userId="S::olena.howorukha@pck.pl::0d988cc4-0af1-4406-b698-d3015d7a9470" providerId="AD" clId="Web-{7EB9CCB1-0A25-30FC-77E5-4C66945ABA3D}" dt="2025-11-19T07:54:29.774" v="97"/>
          <ac:picMkLst>
            <pc:docMk/>
            <pc:sldMk cId="873457457" sldId="304"/>
            <ac:picMk id="3" creationId="{DA629944-EEF9-CBE6-BD3D-81C0609D8C0E}"/>
          </ac:picMkLst>
        </pc:picChg>
        <pc:picChg chg="add del mod">
          <ac:chgData name="Olena Howorukha" userId="S::olena.howorukha@pck.pl::0d988cc4-0af1-4406-b698-d3015d7a9470" providerId="AD" clId="Web-{7EB9CCB1-0A25-30FC-77E5-4C66945ABA3D}" dt="2025-11-19T08:23:39.158" v="228"/>
          <ac:picMkLst>
            <pc:docMk/>
            <pc:sldMk cId="873457457" sldId="304"/>
            <ac:picMk id="31" creationId="{932F2A58-D18D-855C-22DC-3D4139DEC9F2}"/>
          </ac:picMkLst>
        </pc:picChg>
        <pc:picChg chg="add">
          <ac:chgData name="Olena Howorukha" userId="S::olena.howorukha@pck.pl::0d988cc4-0af1-4406-b698-d3015d7a9470" providerId="AD" clId="Web-{7EB9CCB1-0A25-30FC-77E5-4C66945ABA3D}" dt="2025-11-19T08:23:40.408" v="229"/>
          <ac:picMkLst>
            <pc:docMk/>
            <pc:sldMk cId="873457457" sldId="304"/>
            <ac:picMk id="33" creationId="{AE283F89-B5BB-60E1-F184-B7FADC0E3ACD}"/>
          </ac:picMkLst>
        </pc:picChg>
      </pc:sldChg>
      <pc:sldChg chg="addSp delSp">
        <pc:chgData name="Olena Howorukha" userId="S::olena.howorukha@pck.pl::0d988cc4-0af1-4406-b698-d3015d7a9470" providerId="AD" clId="Web-{7EB9CCB1-0A25-30FC-77E5-4C66945ABA3D}" dt="2025-11-19T08:27:25.989" v="263"/>
        <pc:sldMkLst>
          <pc:docMk/>
          <pc:sldMk cId="1928685512" sldId="308"/>
        </pc:sldMkLst>
        <pc:picChg chg="del">
          <ac:chgData name="Olena Howorukha" userId="S::olena.howorukha@pck.pl::0d988cc4-0af1-4406-b698-d3015d7a9470" providerId="AD" clId="Web-{7EB9CCB1-0A25-30FC-77E5-4C66945ABA3D}" dt="2025-11-19T08:27:24.801" v="262"/>
          <ac:picMkLst>
            <pc:docMk/>
            <pc:sldMk cId="1928685512" sldId="308"/>
            <ac:picMk id="3" creationId="{D541EE67-AC4D-236D-5181-2386F83ED3A6}"/>
          </ac:picMkLst>
        </pc:picChg>
        <pc:picChg chg="add">
          <ac:chgData name="Olena Howorukha" userId="S::olena.howorukha@pck.pl::0d988cc4-0af1-4406-b698-d3015d7a9470" providerId="AD" clId="Web-{7EB9CCB1-0A25-30FC-77E5-4C66945ABA3D}" dt="2025-11-19T08:27:25.989" v="263"/>
          <ac:picMkLst>
            <pc:docMk/>
            <pc:sldMk cId="1928685512" sldId="308"/>
            <ac:picMk id="31" creationId="{4641A58B-C463-7FD6-4B89-E4564352C1DA}"/>
          </ac:picMkLst>
        </pc:picChg>
      </pc:sldChg>
      <pc:sldChg chg="addSp delSp modSp">
        <pc:chgData name="Olena Howorukha" userId="S::olena.howorukha@pck.pl::0d988cc4-0af1-4406-b698-d3015d7a9470" providerId="AD" clId="Web-{7EB9CCB1-0A25-30FC-77E5-4C66945ABA3D}" dt="2025-11-19T08:24:46.393" v="237"/>
        <pc:sldMkLst>
          <pc:docMk/>
          <pc:sldMk cId="1244602203" sldId="309"/>
        </pc:sldMkLst>
        <pc:picChg chg="del">
          <ac:chgData name="Olena Howorukha" userId="S::olena.howorukha@pck.pl::0d988cc4-0af1-4406-b698-d3015d7a9470" providerId="AD" clId="Web-{7EB9CCB1-0A25-30FC-77E5-4C66945ABA3D}" dt="2025-11-19T08:16:19.196" v="196"/>
          <ac:picMkLst>
            <pc:docMk/>
            <pc:sldMk cId="1244602203" sldId="309"/>
            <ac:picMk id="3" creationId="{07CE7D12-C3AB-88F8-FCD4-25E1BF8F3A5F}"/>
          </ac:picMkLst>
        </pc:picChg>
        <pc:picChg chg="add del mod">
          <ac:chgData name="Olena Howorukha" userId="S::olena.howorukha@pck.pl::0d988cc4-0af1-4406-b698-d3015d7a9470" providerId="AD" clId="Web-{7EB9CCB1-0A25-30FC-77E5-4C66945ABA3D}" dt="2025-11-19T08:24:45.409" v="236"/>
          <ac:picMkLst>
            <pc:docMk/>
            <pc:sldMk cId="1244602203" sldId="309"/>
            <ac:picMk id="31" creationId="{DF04C3F1-8253-2E7E-DEE0-40E8E580BC4D}"/>
          </ac:picMkLst>
        </pc:picChg>
        <pc:picChg chg="add">
          <ac:chgData name="Olena Howorukha" userId="S::olena.howorukha@pck.pl::0d988cc4-0af1-4406-b698-d3015d7a9470" providerId="AD" clId="Web-{7EB9CCB1-0A25-30FC-77E5-4C66945ABA3D}" dt="2025-11-19T08:24:46.393" v="237"/>
          <ac:picMkLst>
            <pc:docMk/>
            <pc:sldMk cId="1244602203" sldId="309"/>
            <ac:picMk id="33" creationId="{1A37378B-28E4-2778-EED3-14943BB3CAD3}"/>
          </ac:picMkLst>
        </pc:picChg>
      </pc:sldChg>
      <pc:sldChg chg="addSp delSp modSp">
        <pc:chgData name="Olena Howorukha" userId="S::olena.howorukha@pck.pl::0d988cc4-0af1-4406-b698-d3015d7a9470" providerId="AD" clId="Web-{7EB9CCB1-0A25-30FC-77E5-4C66945ABA3D}" dt="2025-11-19T08:29:04.443" v="290" actId="1076"/>
        <pc:sldMkLst>
          <pc:docMk/>
          <pc:sldMk cId="3448350872" sldId="310"/>
        </pc:sldMkLst>
        <pc:picChg chg="del">
          <ac:chgData name="Olena Howorukha" userId="S::olena.howorukha@pck.pl::0d988cc4-0af1-4406-b698-d3015d7a9470" providerId="AD" clId="Web-{7EB9CCB1-0A25-30FC-77E5-4C66945ABA3D}" dt="2025-11-19T08:28:59.396" v="288"/>
          <ac:picMkLst>
            <pc:docMk/>
            <pc:sldMk cId="3448350872" sldId="310"/>
            <ac:picMk id="3" creationId="{E28F206E-03D9-ED97-AAB6-89FECF723AA7}"/>
          </ac:picMkLst>
        </pc:picChg>
        <pc:picChg chg="add mod">
          <ac:chgData name="Olena Howorukha" userId="S::olena.howorukha@pck.pl::0d988cc4-0af1-4406-b698-d3015d7a9470" providerId="AD" clId="Web-{7EB9CCB1-0A25-30FC-77E5-4C66945ABA3D}" dt="2025-11-19T08:29:04.443" v="290" actId="1076"/>
          <ac:picMkLst>
            <pc:docMk/>
            <pc:sldMk cId="3448350872" sldId="310"/>
            <ac:picMk id="31" creationId="{92103578-D409-A451-5101-17F5520381FE}"/>
          </ac:picMkLst>
        </pc:picChg>
      </pc:sldChg>
      <pc:sldChg chg="addSp delSp">
        <pc:chgData name="Olena Howorukha" userId="S::olena.howorukha@pck.pl::0d988cc4-0af1-4406-b698-d3015d7a9470" providerId="AD" clId="Web-{7EB9CCB1-0A25-30FC-77E5-4C66945ABA3D}" dt="2025-11-19T08:29:36.334" v="302"/>
        <pc:sldMkLst>
          <pc:docMk/>
          <pc:sldMk cId="3580356098" sldId="311"/>
        </pc:sldMkLst>
        <pc:picChg chg="del">
          <ac:chgData name="Olena Howorukha" userId="S::olena.howorukha@pck.pl::0d988cc4-0af1-4406-b698-d3015d7a9470" providerId="AD" clId="Web-{7EB9CCB1-0A25-30FC-77E5-4C66945ABA3D}" dt="2025-11-19T08:29:34.974" v="301"/>
          <ac:picMkLst>
            <pc:docMk/>
            <pc:sldMk cId="3580356098" sldId="311"/>
            <ac:picMk id="3" creationId="{E27552FC-22FB-B879-D517-CEED84A0FA8E}"/>
          </ac:picMkLst>
        </pc:picChg>
        <pc:picChg chg="add">
          <ac:chgData name="Olena Howorukha" userId="S::olena.howorukha@pck.pl::0d988cc4-0af1-4406-b698-d3015d7a9470" providerId="AD" clId="Web-{7EB9CCB1-0A25-30FC-77E5-4C66945ABA3D}" dt="2025-11-19T08:29:36.334" v="302"/>
          <ac:picMkLst>
            <pc:docMk/>
            <pc:sldMk cId="3580356098" sldId="311"/>
            <ac:picMk id="7" creationId="{1E5AC98D-02EF-F633-06E8-D40B19D42A77}"/>
          </ac:picMkLst>
        </pc:picChg>
      </pc:sldChg>
      <pc:sldChg chg="addSp delSp modSp">
        <pc:chgData name="Olena Howorukha" userId="S::olena.howorukha@pck.pl::0d988cc4-0af1-4406-b698-d3015d7a9470" providerId="AD" clId="Web-{7EB9CCB1-0A25-30FC-77E5-4C66945ABA3D}" dt="2025-11-19T08:22:56.016" v="221" actId="1076"/>
        <pc:sldMkLst>
          <pc:docMk/>
          <pc:sldMk cId="3198622957" sldId="313"/>
        </pc:sldMkLst>
        <pc:picChg chg="del">
          <ac:chgData name="Olena Howorukha" userId="S::olena.howorukha@pck.pl::0d988cc4-0af1-4406-b698-d3015d7a9470" providerId="AD" clId="Web-{7EB9CCB1-0A25-30FC-77E5-4C66945ABA3D}" dt="2025-11-19T07:36:16.898" v="35"/>
          <ac:picMkLst>
            <pc:docMk/>
            <pc:sldMk cId="3198622957" sldId="313"/>
            <ac:picMk id="3" creationId="{5C4E335F-1892-360D-CE25-02A47C495282}"/>
          </ac:picMkLst>
        </pc:picChg>
        <pc:picChg chg="add del mod">
          <ac:chgData name="Olena Howorukha" userId="S::olena.howorukha@pck.pl::0d988cc4-0af1-4406-b698-d3015d7a9470" providerId="AD" clId="Web-{7EB9CCB1-0A25-30FC-77E5-4C66945ABA3D}" dt="2025-11-19T08:22:50.219" v="219"/>
          <ac:picMkLst>
            <pc:docMk/>
            <pc:sldMk cId="3198622957" sldId="313"/>
            <ac:picMk id="32" creationId="{2C9E20D1-D7E0-147E-0863-2DCD2C534FA6}"/>
          </ac:picMkLst>
        </pc:picChg>
        <pc:picChg chg="add mod">
          <ac:chgData name="Olena Howorukha" userId="S::olena.howorukha@pck.pl::0d988cc4-0af1-4406-b698-d3015d7a9470" providerId="AD" clId="Web-{7EB9CCB1-0A25-30FC-77E5-4C66945ABA3D}" dt="2025-11-19T08:22:56.016" v="221" actId="1076"/>
          <ac:picMkLst>
            <pc:docMk/>
            <pc:sldMk cId="3198622957" sldId="313"/>
            <ac:picMk id="34" creationId="{5CC246B3-28A7-4627-905A-68792E009F50}"/>
          </ac:picMkLst>
        </pc:picChg>
      </pc:sldChg>
      <pc:sldChg chg="addSp delSp modSp">
        <pc:chgData name="Olena Howorukha" userId="S::olena.howorukha@pck.pl::0d988cc4-0af1-4406-b698-d3015d7a9470" providerId="AD" clId="Web-{7EB9CCB1-0A25-30FC-77E5-4C66945ABA3D}" dt="2025-11-19T08:18:13.009" v="206" actId="14100"/>
        <pc:sldMkLst>
          <pc:docMk/>
          <pc:sldMk cId="56301123" sldId="314"/>
        </pc:sldMkLst>
        <pc:picChg chg="del">
          <ac:chgData name="Olena Howorukha" userId="S::olena.howorukha@pck.pl::0d988cc4-0af1-4406-b698-d3015d7a9470" providerId="AD" clId="Web-{7EB9CCB1-0A25-30FC-77E5-4C66945ABA3D}" dt="2025-11-19T08:17:56.212" v="203"/>
          <ac:picMkLst>
            <pc:docMk/>
            <pc:sldMk cId="56301123" sldId="314"/>
            <ac:picMk id="3" creationId="{015F0C70-35D8-58C0-048B-6CEFA3110382}"/>
          </ac:picMkLst>
        </pc:picChg>
        <pc:picChg chg="add mod">
          <ac:chgData name="Olena Howorukha" userId="S::olena.howorukha@pck.pl::0d988cc4-0af1-4406-b698-d3015d7a9470" providerId="AD" clId="Web-{7EB9CCB1-0A25-30FC-77E5-4C66945ABA3D}" dt="2025-11-19T08:18:13.009" v="206" actId="14100"/>
          <ac:picMkLst>
            <pc:docMk/>
            <pc:sldMk cId="56301123" sldId="314"/>
            <ac:picMk id="12" creationId="{C0A5BD91-B11B-D184-854B-23ABA398E083}"/>
          </ac:picMkLst>
        </pc:picChg>
      </pc:sldChg>
      <pc:sldChg chg="addSp delSp">
        <pc:chgData name="Olena Howorukha" userId="S::olena.howorukha@pck.pl::0d988cc4-0af1-4406-b698-d3015d7a9470" providerId="AD" clId="Web-{7EB9CCB1-0A25-30FC-77E5-4C66945ABA3D}" dt="2025-11-19T08:18:36.290" v="208"/>
        <pc:sldMkLst>
          <pc:docMk/>
          <pc:sldMk cId="1189649273" sldId="315"/>
        </pc:sldMkLst>
        <pc:picChg chg="del">
          <ac:chgData name="Olena Howorukha" userId="S::olena.howorukha@pck.pl::0d988cc4-0af1-4406-b698-d3015d7a9470" providerId="AD" clId="Web-{7EB9CCB1-0A25-30FC-77E5-4C66945ABA3D}" dt="2025-11-19T08:18:31.728" v="207"/>
          <ac:picMkLst>
            <pc:docMk/>
            <pc:sldMk cId="1189649273" sldId="315"/>
            <ac:picMk id="3" creationId="{27F561E0-7056-85CB-193D-5FFC9C77A501}"/>
          </ac:picMkLst>
        </pc:picChg>
        <pc:picChg chg="add">
          <ac:chgData name="Olena Howorukha" userId="S::olena.howorukha@pck.pl::0d988cc4-0af1-4406-b698-d3015d7a9470" providerId="AD" clId="Web-{7EB9CCB1-0A25-30FC-77E5-4C66945ABA3D}" dt="2025-11-19T08:18:36.290" v="208"/>
          <ac:picMkLst>
            <pc:docMk/>
            <pc:sldMk cId="1189649273" sldId="315"/>
            <ac:picMk id="41" creationId="{7AEB53F4-CB15-4247-BAD4-EA2BD5277518}"/>
          </ac:picMkLst>
        </pc:picChg>
      </pc:sldChg>
      <pc:sldChg chg="addSp delSp modSp">
        <pc:chgData name="Olena Howorukha" userId="S::olena.howorukha@pck.pl::0d988cc4-0af1-4406-b698-d3015d7a9470" providerId="AD" clId="Web-{7EB9CCB1-0A25-30FC-77E5-4C66945ABA3D}" dt="2025-11-19T08:26:59.051" v="256" actId="1076"/>
        <pc:sldMkLst>
          <pc:docMk/>
          <pc:sldMk cId="868444550" sldId="316"/>
        </pc:sldMkLst>
        <pc:picChg chg="del">
          <ac:chgData name="Olena Howorukha" userId="S::olena.howorukha@pck.pl::0d988cc4-0af1-4406-b698-d3015d7a9470" providerId="AD" clId="Web-{7EB9CCB1-0A25-30FC-77E5-4C66945ABA3D}" dt="2025-11-19T08:26:37.691" v="252"/>
          <ac:picMkLst>
            <pc:docMk/>
            <pc:sldMk cId="868444550" sldId="316"/>
            <ac:picMk id="3" creationId="{FC636241-E6BE-7ED9-61BC-A07FEAA0CDDF}"/>
          </ac:picMkLst>
        </pc:picChg>
        <pc:picChg chg="mod">
          <ac:chgData name="Olena Howorukha" userId="S::olena.howorukha@pck.pl::0d988cc4-0af1-4406-b698-d3015d7a9470" providerId="AD" clId="Web-{7EB9CCB1-0A25-30FC-77E5-4C66945ABA3D}" dt="2025-11-19T08:26:59.051" v="256" actId="1076"/>
          <ac:picMkLst>
            <pc:docMk/>
            <pc:sldMk cId="868444550" sldId="316"/>
            <ac:picMk id="7" creationId="{91B84E67-1613-1183-ED4B-81D90CBA8045}"/>
          </ac:picMkLst>
        </pc:picChg>
        <pc:picChg chg="add mod">
          <ac:chgData name="Olena Howorukha" userId="S::olena.howorukha@pck.pl::0d988cc4-0af1-4406-b698-d3015d7a9470" providerId="AD" clId="Web-{7EB9CCB1-0A25-30FC-77E5-4C66945ABA3D}" dt="2025-11-19T08:26:44.848" v="254" actId="1076"/>
          <ac:picMkLst>
            <pc:docMk/>
            <pc:sldMk cId="868444550" sldId="316"/>
            <ac:picMk id="8" creationId="{28DF5EB8-C61E-870B-F2A9-FC4F446B37F4}"/>
          </ac:picMkLst>
        </pc:picChg>
      </pc:sldChg>
      <pc:sldChg chg="addSp delSp modSp">
        <pc:chgData name="Olena Howorukha" userId="S::olena.howorukha@pck.pl::0d988cc4-0af1-4406-b698-d3015d7a9470" providerId="AD" clId="Web-{7EB9CCB1-0A25-30FC-77E5-4C66945ABA3D}" dt="2025-11-19T08:26:24.785" v="250" actId="1076"/>
        <pc:sldMkLst>
          <pc:docMk/>
          <pc:sldMk cId="1919603726" sldId="317"/>
        </pc:sldMkLst>
        <pc:picChg chg="del">
          <ac:chgData name="Olena Howorukha" userId="S::olena.howorukha@pck.pl::0d988cc4-0af1-4406-b698-d3015d7a9470" providerId="AD" clId="Web-{7EB9CCB1-0A25-30FC-77E5-4C66945ABA3D}" dt="2025-11-19T08:26:11.707" v="245"/>
          <ac:picMkLst>
            <pc:docMk/>
            <pc:sldMk cId="1919603726" sldId="317"/>
            <ac:picMk id="3" creationId="{91273360-4C0B-396A-1115-9DD2570549CD}"/>
          </ac:picMkLst>
        </pc:picChg>
        <pc:picChg chg="mod">
          <ac:chgData name="Olena Howorukha" userId="S::olena.howorukha@pck.pl::0d988cc4-0af1-4406-b698-d3015d7a9470" providerId="AD" clId="Web-{7EB9CCB1-0A25-30FC-77E5-4C66945ABA3D}" dt="2025-11-19T08:26:24.785" v="250" actId="1076"/>
          <ac:picMkLst>
            <pc:docMk/>
            <pc:sldMk cId="1919603726" sldId="317"/>
            <ac:picMk id="6" creationId="{83F5EEE3-9326-6168-BB5A-2B8693A9D2A1}"/>
          </ac:picMkLst>
        </pc:picChg>
        <pc:picChg chg="add mod">
          <ac:chgData name="Olena Howorukha" userId="S::olena.howorukha@pck.pl::0d988cc4-0af1-4406-b698-d3015d7a9470" providerId="AD" clId="Web-{7EB9CCB1-0A25-30FC-77E5-4C66945ABA3D}" dt="2025-11-19T08:26:15.082" v="247" actId="1076"/>
          <ac:picMkLst>
            <pc:docMk/>
            <pc:sldMk cId="1919603726" sldId="317"/>
            <ac:picMk id="7" creationId="{13EE3525-665D-7FAE-C149-8E670C560B9C}"/>
          </ac:picMkLst>
        </pc:picChg>
        <pc:picChg chg="mod">
          <ac:chgData name="Olena Howorukha" userId="S::olena.howorukha@pck.pl::0d988cc4-0af1-4406-b698-d3015d7a9470" providerId="AD" clId="Web-{7EB9CCB1-0A25-30FC-77E5-4C66945ABA3D}" dt="2025-11-19T08:26:21.691" v="249" actId="1076"/>
          <ac:picMkLst>
            <pc:docMk/>
            <pc:sldMk cId="1919603726" sldId="317"/>
            <ac:picMk id="13" creationId="{466F9737-E8FF-A3B4-F554-C3E208687926}"/>
          </ac:picMkLst>
        </pc:picChg>
      </pc:sldChg>
      <pc:sldChg chg="addSp delSp modSp">
        <pc:chgData name="Olena Howorukha" userId="S::olena.howorukha@pck.pl::0d988cc4-0af1-4406-b698-d3015d7a9470" providerId="AD" clId="Web-{7EB9CCB1-0A25-30FC-77E5-4C66945ABA3D}" dt="2025-11-19T08:25:11.581" v="240" actId="1076"/>
        <pc:sldMkLst>
          <pc:docMk/>
          <pc:sldMk cId="1416299460" sldId="318"/>
        </pc:sldMkLst>
        <pc:picChg chg="del">
          <ac:chgData name="Olena Howorukha" userId="S::olena.howorukha@pck.pl::0d988cc4-0af1-4406-b698-d3015d7a9470" providerId="AD" clId="Web-{7EB9CCB1-0A25-30FC-77E5-4C66945ABA3D}" dt="2025-11-19T08:25:02.003" v="238"/>
          <ac:picMkLst>
            <pc:docMk/>
            <pc:sldMk cId="1416299460" sldId="318"/>
            <ac:picMk id="3" creationId="{303FE317-0BF3-834D-0F3D-88781236362E}"/>
          </ac:picMkLst>
        </pc:picChg>
        <pc:picChg chg="add mod">
          <ac:chgData name="Olena Howorukha" userId="S::olena.howorukha@pck.pl::0d988cc4-0af1-4406-b698-d3015d7a9470" providerId="AD" clId="Web-{7EB9CCB1-0A25-30FC-77E5-4C66945ABA3D}" dt="2025-11-19T08:25:11.581" v="240" actId="1076"/>
          <ac:picMkLst>
            <pc:docMk/>
            <pc:sldMk cId="1416299460" sldId="318"/>
            <ac:picMk id="7" creationId="{2D7A898B-F0AC-77B8-254F-914CD7C397A6}"/>
          </ac:picMkLst>
        </pc:picChg>
      </pc:sldChg>
      <pc:sldChg chg="addSp delSp modSp">
        <pc:chgData name="Olena Howorukha" userId="S::olena.howorukha@pck.pl::0d988cc4-0af1-4406-b698-d3015d7a9470" providerId="AD" clId="Web-{7EB9CCB1-0A25-30FC-77E5-4C66945ABA3D}" dt="2025-11-19T08:27:18.957" v="261" actId="1076"/>
        <pc:sldMkLst>
          <pc:docMk/>
          <pc:sldMk cId="3969608158" sldId="319"/>
        </pc:sldMkLst>
        <pc:picChg chg="del">
          <ac:chgData name="Olena Howorukha" userId="S::olena.howorukha@pck.pl::0d988cc4-0af1-4406-b698-d3015d7a9470" providerId="AD" clId="Web-{7EB9CCB1-0A25-30FC-77E5-4C66945ABA3D}" dt="2025-11-19T08:27:08.473" v="258"/>
          <ac:picMkLst>
            <pc:docMk/>
            <pc:sldMk cId="3969608158" sldId="319"/>
            <ac:picMk id="3" creationId="{C388436C-B778-D568-7F72-3EF782F2C50C}"/>
          </ac:picMkLst>
        </pc:picChg>
        <pc:picChg chg="mod">
          <ac:chgData name="Olena Howorukha" userId="S::olena.howorukha@pck.pl::0d988cc4-0af1-4406-b698-d3015d7a9470" providerId="AD" clId="Web-{7EB9CCB1-0A25-30FC-77E5-4C66945ABA3D}" dt="2025-11-19T08:27:18.957" v="261" actId="1076"/>
          <ac:picMkLst>
            <pc:docMk/>
            <pc:sldMk cId="3969608158" sldId="319"/>
            <ac:picMk id="6" creationId="{73B431F3-43CE-68EF-C5BE-48E526924BAA}"/>
          </ac:picMkLst>
        </pc:picChg>
        <pc:picChg chg="add mod">
          <ac:chgData name="Olena Howorukha" userId="S::olena.howorukha@pck.pl::0d988cc4-0af1-4406-b698-d3015d7a9470" providerId="AD" clId="Web-{7EB9CCB1-0A25-30FC-77E5-4C66945ABA3D}" dt="2025-11-19T08:27:15.911" v="260" actId="1076"/>
          <ac:picMkLst>
            <pc:docMk/>
            <pc:sldMk cId="3969608158" sldId="319"/>
            <ac:picMk id="7" creationId="{B0D58AC6-3CE9-490B-44C3-73C11ACD0D7A}"/>
          </ac:picMkLst>
        </pc:picChg>
      </pc:sldChg>
      <pc:sldChg chg="addSp delSp modSp">
        <pc:chgData name="Olena Howorukha" userId="S::olena.howorukha@pck.pl::0d988cc4-0af1-4406-b698-d3015d7a9470" providerId="AD" clId="Web-{7EB9CCB1-0A25-30FC-77E5-4C66945ABA3D}" dt="2025-11-19T08:27:44.708" v="269" actId="1076"/>
        <pc:sldMkLst>
          <pc:docMk/>
          <pc:sldMk cId="3253578744" sldId="320"/>
        </pc:sldMkLst>
        <pc:picChg chg="del">
          <ac:chgData name="Olena Howorukha" userId="S::olena.howorukha@pck.pl::0d988cc4-0af1-4406-b698-d3015d7a9470" providerId="AD" clId="Web-{7EB9CCB1-0A25-30FC-77E5-4C66945ABA3D}" dt="2025-11-19T08:27:39.723" v="267"/>
          <ac:picMkLst>
            <pc:docMk/>
            <pc:sldMk cId="3253578744" sldId="320"/>
            <ac:picMk id="3" creationId="{8F5EEEDF-A494-972A-D238-1BFB46FDBECD}"/>
          </ac:picMkLst>
        </pc:picChg>
        <pc:picChg chg="add mod">
          <ac:chgData name="Olena Howorukha" userId="S::olena.howorukha@pck.pl::0d988cc4-0af1-4406-b698-d3015d7a9470" providerId="AD" clId="Web-{7EB9CCB1-0A25-30FC-77E5-4C66945ABA3D}" dt="2025-11-19T08:27:44.708" v="269" actId="1076"/>
          <ac:picMkLst>
            <pc:docMk/>
            <pc:sldMk cId="3253578744" sldId="320"/>
            <ac:picMk id="54" creationId="{65657E0D-6752-0AF6-94AF-225D99008434}"/>
          </ac:picMkLst>
        </pc:picChg>
      </pc:sldChg>
      <pc:sldChg chg="addSp delSp modSp">
        <pc:chgData name="Olena Howorukha" userId="S::olena.howorukha@pck.pl::0d988cc4-0af1-4406-b698-d3015d7a9470" providerId="AD" clId="Web-{7EB9CCB1-0A25-30FC-77E5-4C66945ABA3D}" dt="2025-11-19T08:27:35.801" v="266" actId="1076"/>
        <pc:sldMkLst>
          <pc:docMk/>
          <pc:sldMk cId="863900781" sldId="321"/>
        </pc:sldMkLst>
        <pc:picChg chg="del">
          <ac:chgData name="Olena Howorukha" userId="S::olena.howorukha@pck.pl::0d988cc4-0af1-4406-b698-d3015d7a9470" providerId="AD" clId="Web-{7EB9CCB1-0A25-30FC-77E5-4C66945ABA3D}" dt="2025-11-19T08:27:31.161" v="264"/>
          <ac:picMkLst>
            <pc:docMk/>
            <pc:sldMk cId="863900781" sldId="321"/>
            <ac:picMk id="3" creationId="{D84D7DF1-EF7E-3E18-E6C5-34061AD98AAB}"/>
          </ac:picMkLst>
        </pc:picChg>
        <pc:picChg chg="add mod">
          <ac:chgData name="Olena Howorukha" userId="S::olena.howorukha@pck.pl::0d988cc4-0af1-4406-b698-d3015d7a9470" providerId="AD" clId="Web-{7EB9CCB1-0A25-30FC-77E5-4C66945ABA3D}" dt="2025-11-19T08:27:35.801" v="266" actId="1076"/>
          <ac:picMkLst>
            <pc:docMk/>
            <pc:sldMk cId="863900781" sldId="321"/>
            <ac:picMk id="12" creationId="{FA8CBD9B-D4AB-D2FD-B301-53B343C09C8D}"/>
          </ac:picMkLst>
        </pc:picChg>
      </pc:sldChg>
      <pc:sldChg chg="addSp delSp modSp">
        <pc:chgData name="Olena Howorukha" userId="S::olena.howorukha@pck.pl::0d988cc4-0af1-4406-b698-d3015d7a9470" providerId="AD" clId="Web-{7EB9CCB1-0A25-30FC-77E5-4C66945ABA3D}" dt="2025-11-19T08:28:30.724" v="279" actId="1076"/>
        <pc:sldMkLst>
          <pc:docMk/>
          <pc:sldMk cId="3995294277" sldId="323"/>
        </pc:sldMkLst>
        <pc:picChg chg="del">
          <ac:chgData name="Olena Howorukha" userId="S::olena.howorukha@pck.pl::0d988cc4-0af1-4406-b698-d3015d7a9470" providerId="AD" clId="Web-{7EB9CCB1-0A25-30FC-77E5-4C66945ABA3D}" dt="2025-11-19T08:28:09.536" v="276"/>
          <ac:picMkLst>
            <pc:docMk/>
            <pc:sldMk cId="3995294277" sldId="323"/>
            <ac:picMk id="3" creationId="{BF8939F4-4FE9-757D-8A15-82045961A99F}"/>
          </ac:picMkLst>
        </pc:picChg>
        <pc:picChg chg="add mod">
          <ac:chgData name="Olena Howorukha" userId="S::olena.howorukha@pck.pl::0d988cc4-0af1-4406-b698-d3015d7a9470" providerId="AD" clId="Web-{7EB9CCB1-0A25-30FC-77E5-4C66945ABA3D}" dt="2025-11-19T08:28:30.724" v="279" actId="1076"/>
          <ac:picMkLst>
            <pc:docMk/>
            <pc:sldMk cId="3995294277" sldId="323"/>
            <ac:picMk id="41" creationId="{114B31F2-949B-98CA-0A9D-C016B99F01DF}"/>
          </ac:picMkLst>
        </pc:picChg>
      </pc:sldChg>
      <pc:sldChg chg="addSp delSp">
        <pc:chgData name="Olena Howorukha" userId="S::olena.howorukha@pck.pl::0d988cc4-0af1-4406-b698-d3015d7a9470" providerId="AD" clId="Web-{7EB9CCB1-0A25-30FC-77E5-4C66945ABA3D}" dt="2025-11-19T08:28:55.036" v="287"/>
        <pc:sldMkLst>
          <pc:docMk/>
          <pc:sldMk cId="2973680711" sldId="324"/>
        </pc:sldMkLst>
        <pc:picChg chg="del">
          <ac:chgData name="Olena Howorukha" userId="S::olena.howorukha@pck.pl::0d988cc4-0af1-4406-b698-d3015d7a9470" providerId="AD" clId="Web-{7EB9CCB1-0A25-30FC-77E5-4C66945ABA3D}" dt="2025-11-19T08:28:53.505" v="286"/>
          <ac:picMkLst>
            <pc:docMk/>
            <pc:sldMk cId="2973680711" sldId="324"/>
            <ac:picMk id="3" creationId="{8B12951F-6294-DA63-9A7D-FB24C90856E5}"/>
          </ac:picMkLst>
        </pc:picChg>
        <pc:picChg chg="add">
          <ac:chgData name="Olena Howorukha" userId="S::olena.howorukha@pck.pl::0d988cc4-0af1-4406-b698-d3015d7a9470" providerId="AD" clId="Web-{7EB9CCB1-0A25-30FC-77E5-4C66945ABA3D}" dt="2025-11-19T08:28:55.036" v="287"/>
          <ac:picMkLst>
            <pc:docMk/>
            <pc:sldMk cId="2973680711" sldId="324"/>
            <ac:picMk id="36" creationId="{4499AD18-5337-11A3-50FE-D70A5EB348B4}"/>
          </ac:picMkLst>
        </pc:picChg>
      </pc:sldChg>
      <pc:sldChg chg="addSp delSp modSp">
        <pc:chgData name="Olena Howorukha" userId="S::olena.howorukha@pck.pl::0d988cc4-0af1-4406-b698-d3015d7a9470" providerId="AD" clId="Web-{7EB9CCB1-0A25-30FC-77E5-4C66945ABA3D}" dt="2025-11-19T08:29:30.599" v="300" actId="1076"/>
        <pc:sldMkLst>
          <pc:docMk/>
          <pc:sldMk cId="1597679650" sldId="325"/>
        </pc:sldMkLst>
        <pc:picChg chg="del">
          <ac:chgData name="Olena Howorukha" userId="S::olena.howorukha@pck.pl::0d988cc4-0af1-4406-b698-d3015d7a9470" providerId="AD" clId="Web-{7EB9CCB1-0A25-30FC-77E5-4C66945ABA3D}" dt="2025-11-19T08:29:21.880" v="296"/>
          <ac:picMkLst>
            <pc:docMk/>
            <pc:sldMk cId="1597679650" sldId="325"/>
            <ac:picMk id="3" creationId="{ECFB383B-901D-D04E-0C91-C8D87439A6D1}"/>
          </ac:picMkLst>
        </pc:picChg>
        <pc:picChg chg="add mod">
          <ac:chgData name="Olena Howorukha" userId="S::olena.howorukha@pck.pl::0d988cc4-0af1-4406-b698-d3015d7a9470" providerId="AD" clId="Web-{7EB9CCB1-0A25-30FC-77E5-4C66945ABA3D}" dt="2025-11-19T08:29:30.599" v="300" actId="1076"/>
          <ac:picMkLst>
            <pc:docMk/>
            <pc:sldMk cId="1597679650" sldId="325"/>
            <ac:picMk id="8" creationId="{3066882A-322D-5C37-7914-81D36F35F961}"/>
          </ac:picMkLst>
        </pc:picChg>
      </pc:sldChg>
      <pc:sldChg chg="addSp delSp">
        <pc:chgData name="Olena Howorukha" userId="S::olena.howorukha@pck.pl::0d988cc4-0af1-4406-b698-d3015d7a9470" providerId="AD" clId="Web-{7EB9CCB1-0A25-30FC-77E5-4C66945ABA3D}" dt="2025-11-19T08:29:41.130" v="304"/>
        <pc:sldMkLst>
          <pc:docMk/>
          <pc:sldMk cId="2972764659" sldId="327"/>
        </pc:sldMkLst>
        <pc:picChg chg="del">
          <ac:chgData name="Olena Howorukha" userId="S::olena.howorukha@pck.pl::0d988cc4-0af1-4406-b698-d3015d7a9470" providerId="AD" clId="Web-{7EB9CCB1-0A25-30FC-77E5-4C66945ABA3D}" dt="2025-11-19T08:29:40.349" v="303"/>
          <ac:picMkLst>
            <pc:docMk/>
            <pc:sldMk cId="2972764659" sldId="327"/>
            <ac:picMk id="3" creationId="{88C126B8-A9A5-FC7E-830E-BE34E8939ACE}"/>
          </ac:picMkLst>
        </pc:picChg>
        <pc:picChg chg="add">
          <ac:chgData name="Olena Howorukha" userId="S::olena.howorukha@pck.pl::0d988cc4-0af1-4406-b698-d3015d7a9470" providerId="AD" clId="Web-{7EB9CCB1-0A25-30FC-77E5-4C66945ABA3D}" dt="2025-11-19T08:29:41.130" v="304"/>
          <ac:picMkLst>
            <pc:docMk/>
            <pc:sldMk cId="2972764659" sldId="327"/>
            <ac:picMk id="54" creationId="{814645BB-9BAF-1B62-D6DF-DCEA77BB7FC8}"/>
          </ac:picMkLst>
        </pc:picChg>
      </pc:sldChg>
      <pc:sldChg chg="addSp delSp">
        <pc:chgData name="Olena Howorukha" userId="S::olena.howorukha@pck.pl::0d988cc4-0af1-4406-b698-d3015d7a9470" providerId="AD" clId="Web-{7EB9CCB1-0A25-30FC-77E5-4C66945ABA3D}" dt="2025-11-19T08:29:45.959" v="306"/>
        <pc:sldMkLst>
          <pc:docMk/>
          <pc:sldMk cId="2814048731" sldId="328"/>
        </pc:sldMkLst>
        <pc:picChg chg="del">
          <ac:chgData name="Olena Howorukha" userId="S::olena.howorukha@pck.pl::0d988cc4-0af1-4406-b698-d3015d7a9470" providerId="AD" clId="Web-{7EB9CCB1-0A25-30FC-77E5-4C66945ABA3D}" dt="2025-11-19T08:29:44.693" v="305"/>
          <ac:picMkLst>
            <pc:docMk/>
            <pc:sldMk cId="2814048731" sldId="328"/>
            <ac:picMk id="3" creationId="{69BC1047-488D-332E-1D85-DDDA16F8F36F}"/>
          </ac:picMkLst>
        </pc:picChg>
        <pc:picChg chg="add">
          <ac:chgData name="Olena Howorukha" userId="S::olena.howorukha@pck.pl::0d988cc4-0af1-4406-b698-d3015d7a9470" providerId="AD" clId="Web-{7EB9CCB1-0A25-30FC-77E5-4C66945ABA3D}" dt="2025-11-19T08:29:45.959" v="306"/>
          <ac:picMkLst>
            <pc:docMk/>
            <pc:sldMk cId="2814048731" sldId="328"/>
            <ac:picMk id="9" creationId="{12121D0A-AA82-3A69-2B06-9A1B3235C007}"/>
          </ac:picMkLst>
        </pc:picChg>
      </pc:sldChg>
      <pc:sldChg chg="addSp delSp">
        <pc:chgData name="Olena Howorukha" userId="S::olena.howorukha@pck.pl::0d988cc4-0af1-4406-b698-d3015d7a9470" providerId="AD" clId="Web-{7EB9CCB1-0A25-30FC-77E5-4C66945ABA3D}" dt="2025-11-19T08:29:50.443" v="308"/>
        <pc:sldMkLst>
          <pc:docMk/>
          <pc:sldMk cId="2918404142" sldId="329"/>
        </pc:sldMkLst>
        <pc:picChg chg="del">
          <ac:chgData name="Olena Howorukha" userId="S::olena.howorukha@pck.pl::0d988cc4-0af1-4406-b698-d3015d7a9470" providerId="AD" clId="Web-{7EB9CCB1-0A25-30FC-77E5-4C66945ABA3D}" dt="2025-11-19T08:29:49.287" v="307"/>
          <ac:picMkLst>
            <pc:docMk/>
            <pc:sldMk cId="2918404142" sldId="329"/>
            <ac:picMk id="3" creationId="{9E5A1530-5F59-444C-831D-68D48EBCDACD}"/>
          </ac:picMkLst>
        </pc:picChg>
        <pc:picChg chg="add">
          <ac:chgData name="Olena Howorukha" userId="S::olena.howorukha@pck.pl::0d988cc4-0af1-4406-b698-d3015d7a9470" providerId="AD" clId="Web-{7EB9CCB1-0A25-30FC-77E5-4C66945ABA3D}" dt="2025-11-19T08:29:50.443" v="308"/>
          <ac:picMkLst>
            <pc:docMk/>
            <pc:sldMk cId="2918404142" sldId="329"/>
            <ac:picMk id="9" creationId="{9D80EF1F-3647-22C0-CAC5-153630887D91}"/>
          </ac:picMkLst>
        </pc:picChg>
      </pc:sldChg>
      <pc:sldChg chg="addSp delSp">
        <pc:chgData name="Olena Howorukha" userId="S::olena.howorukha@pck.pl::0d988cc4-0af1-4406-b698-d3015d7a9470" providerId="AD" clId="Web-{7EB9CCB1-0A25-30FC-77E5-4C66945ABA3D}" dt="2025-11-19T08:29:59.834" v="310"/>
        <pc:sldMkLst>
          <pc:docMk/>
          <pc:sldMk cId="673312661" sldId="330"/>
        </pc:sldMkLst>
        <pc:picChg chg="del">
          <ac:chgData name="Olena Howorukha" userId="S::olena.howorukha@pck.pl::0d988cc4-0af1-4406-b698-d3015d7a9470" providerId="AD" clId="Web-{7EB9CCB1-0A25-30FC-77E5-4C66945ABA3D}" dt="2025-11-19T08:29:58.209" v="309"/>
          <ac:picMkLst>
            <pc:docMk/>
            <pc:sldMk cId="673312661" sldId="330"/>
            <ac:picMk id="3" creationId="{9A4DDF79-AD1A-B215-1E61-7FBA15B9D398}"/>
          </ac:picMkLst>
        </pc:picChg>
        <pc:picChg chg="add">
          <ac:chgData name="Olena Howorukha" userId="S::olena.howorukha@pck.pl::0d988cc4-0af1-4406-b698-d3015d7a9470" providerId="AD" clId="Web-{7EB9CCB1-0A25-30FC-77E5-4C66945ABA3D}" dt="2025-11-19T08:29:59.834" v="310"/>
          <ac:picMkLst>
            <pc:docMk/>
            <pc:sldMk cId="673312661" sldId="330"/>
            <ac:picMk id="55" creationId="{B82E6133-DFCF-EB26-845C-3BA5C8E51E76}"/>
          </ac:picMkLst>
        </pc:picChg>
      </pc:sldChg>
      <pc:sldChg chg="addSp delSp">
        <pc:chgData name="Olena Howorukha" userId="S::olena.howorukha@pck.pl::0d988cc4-0af1-4406-b698-d3015d7a9470" providerId="AD" clId="Web-{7EB9CCB1-0A25-30FC-77E5-4C66945ABA3D}" dt="2025-11-19T08:30:17.646" v="316"/>
        <pc:sldMkLst>
          <pc:docMk/>
          <pc:sldMk cId="4111381362" sldId="332"/>
        </pc:sldMkLst>
        <pc:picChg chg="del">
          <ac:chgData name="Olena Howorukha" userId="S::olena.howorukha@pck.pl::0d988cc4-0af1-4406-b698-d3015d7a9470" providerId="AD" clId="Web-{7EB9CCB1-0A25-30FC-77E5-4C66945ABA3D}" dt="2025-11-19T08:30:16.474" v="315"/>
          <ac:picMkLst>
            <pc:docMk/>
            <pc:sldMk cId="4111381362" sldId="332"/>
            <ac:picMk id="3" creationId="{1EB13531-20AC-5642-41DB-4A2E36F32173}"/>
          </ac:picMkLst>
        </pc:picChg>
        <pc:picChg chg="add">
          <ac:chgData name="Olena Howorukha" userId="S::olena.howorukha@pck.pl::0d988cc4-0af1-4406-b698-d3015d7a9470" providerId="AD" clId="Web-{7EB9CCB1-0A25-30FC-77E5-4C66945ABA3D}" dt="2025-11-19T08:30:17.646" v="316"/>
          <ac:picMkLst>
            <pc:docMk/>
            <pc:sldMk cId="4111381362" sldId="332"/>
            <ac:picMk id="12" creationId="{F66545BD-1E9E-49D8-A536-64070A04007F}"/>
          </ac:picMkLst>
        </pc:picChg>
      </pc:sldChg>
      <pc:sldChg chg="addSp delSp">
        <pc:chgData name="Olena Howorukha" userId="S::olena.howorukha@pck.pl::0d988cc4-0af1-4406-b698-d3015d7a9470" providerId="AD" clId="Web-{7EB9CCB1-0A25-30FC-77E5-4C66945ABA3D}" dt="2025-11-19T08:30:25.178" v="318"/>
        <pc:sldMkLst>
          <pc:docMk/>
          <pc:sldMk cId="1970574984" sldId="333"/>
        </pc:sldMkLst>
        <pc:picChg chg="del">
          <ac:chgData name="Olena Howorukha" userId="S::olena.howorukha@pck.pl::0d988cc4-0af1-4406-b698-d3015d7a9470" providerId="AD" clId="Web-{7EB9CCB1-0A25-30FC-77E5-4C66945ABA3D}" dt="2025-11-19T08:30:24.287" v="317"/>
          <ac:picMkLst>
            <pc:docMk/>
            <pc:sldMk cId="1970574984" sldId="333"/>
            <ac:picMk id="3" creationId="{458959DA-C4B4-EA9F-AC89-B124F37A6AA5}"/>
          </ac:picMkLst>
        </pc:picChg>
        <pc:picChg chg="add">
          <ac:chgData name="Olena Howorukha" userId="S::olena.howorukha@pck.pl::0d988cc4-0af1-4406-b698-d3015d7a9470" providerId="AD" clId="Web-{7EB9CCB1-0A25-30FC-77E5-4C66945ABA3D}" dt="2025-11-19T08:30:25.178" v="318"/>
          <ac:picMkLst>
            <pc:docMk/>
            <pc:sldMk cId="1970574984" sldId="333"/>
            <ac:picMk id="8" creationId="{FF7F3EFE-B053-C27E-13D6-996458E8EFFA}"/>
          </ac:picMkLst>
        </pc:picChg>
      </pc:sldChg>
      <pc:sldChg chg="addSp delSp">
        <pc:chgData name="Olena Howorukha" userId="S::olena.howorukha@pck.pl::0d988cc4-0af1-4406-b698-d3015d7a9470" providerId="AD" clId="Web-{7EB9CCB1-0A25-30FC-77E5-4C66945ABA3D}" dt="2025-11-19T08:30:31.256" v="320"/>
        <pc:sldMkLst>
          <pc:docMk/>
          <pc:sldMk cId="3165276670" sldId="334"/>
        </pc:sldMkLst>
        <pc:picChg chg="del">
          <ac:chgData name="Olena Howorukha" userId="S::olena.howorukha@pck.pl::0d988cc4-0af1-4406-b698-d3015d7a9470" providerId="AD" clId="Web-{7EB9CCB1-0A25-30FC-77E5-4C66945ABA3D}" dt="2025-11-19T08:30:30.365" v="319"/>
          <ac:picMkLst>
            <pc:docMk/>
            <pc:sldMk cId="3165276670" sldId="334"/>
            <ac:picMk id="3" creationId="{DCC0DDFC-338C-3E89-17E2-6ECE3E48AD83}"/>
          </ac:picMkLst>
        </pc:picChg>
        <pc:picChg chg="add">
          <ac:chgData name="Olena Howorukha" userId="S::olena.howorukha@pck.pl::0d988cc4-0af1-4406-b698-d3015d7a9470" providerId="AD" clId="Web-{7EB9CCB1-0A25-30FC-77E5-4C66945ABA3D}" dt="2025-11-19T08:30:31.256" v="320"/>
          <ac:picMkLst>
            <pc:docMk/>
            <pc:sldMk cId="3165276670" sldId="334"/>
            <ac:picMk id="51" creationId="{FABC8252-2B00-45D8-551D-ED176081909F}"/>
          </ac:picMkLst>
        </pc:picChg>
      </pc:sldChg>
      <pc:sldChg chg="addSp delSp">
        <pc:chgData name="Olena Howorukha" userId="S::olena.howorukha@pck.pl::0d988cc4-0af1-4406-b698-d3015d7a9470" providerId="AD" clId="Web-{7EB9CCB1-0A25-30FC-77E5-4C66945ABA3D}" dt="2025-11-19T08:30:05.974" v="312"/>
        <pc:sldMkLst>
          <pc:docMk/>
          <pc:sldMk cId="3380803783" sldId="335"/>
        </pc:sldMkLst>
        <pc:picChg chg="del">
          <ac:chgData name="Olena Howorukha" userId="S::olena.howorukha@pck.pl::0d988cc4-0af1-4406-b698-d3015d7a9470" providerId="AD" clId="Web-{7EB9CCB1-0A25-30FC-77E5-4C66945ABA3D}" dt="2025-11-19T08:30:04.318" v="311"/>
          <ac:picMkLst>
            <pc:docMk/>
            <pc:sldMk cId="3380803783" sldId="335"/>
            <ac:picMk id="3" creationId="{BB8FD236-654E-D655-E97A-51B3F6C5820D}"/>
          </ac:picMkLst>
        </pc:picChg>
        <pc:picChg chg="add">
          <ac:chgData name="Olena Howorukha" userId="S::olena.howorukha@pck.pl::0d988cc4-0af1-4406-b698-d3015d7a9470" providerId="AD" clId="Web-{7EB9CCB1-0A25-30FC-77E5-4C66945ABA3D}" dt="2025-11-19T08:30:05.974" v="312"/>
          <ac:picMkLst>
            <pc:docMk/>
            <pc:sldMk cId="3380803783" sldId="335"/>
            <ac:picMk id="26" creationId="{64CBD737-AAD3-2FB0-0546-B69E85484846}"/>
          </ac:picMkLst>
        </pc:picChg>
      </pc:sldChg>
      <pc:sldChg chg="addSp delSp">
        <pc:chgData name="Olena Howorukha" userId="S::olena.howorukha@pck.pl::0d988cc4-0af1-4406-b698-d3015d7a9470" providerId="AD" clId="Web-{7EB9CCB1-0A25-30FC-77E5-4C66945ABA3D}" dt="2025-11-19T08:30:38.412" v="322"/>
        <pc:sldMkLst>
          <pc:docMk/>
          <pc:sldMk cId="3311364523" sldId="336"/>
        </pc:sldMkLst>
        <pc:picChg chg="del">
          <ac:chgData name="Olena Howorukha" userId="S::olena.howorukha@pck.pl::0d988cc4-0af1-4406-b698-d3015d7a9470" providerId="AD" clId="Web-{7EB9CCB1-0A25-30FC-77E5-4C66945ABA3D}" dt="2025-11-19T08:30:37.396" v="321"/>
          <ac:picMkLst>
            <pc:docMk/>
            <pc:sldMk cId="3311364523" sldId="336"/>
            <ac:picMk id="3" creationId="{C7623808-5602-4726-8965-772D52CC59E2}"/>
          </ac:picMkLst>
        </pc:picChg>
        <pc:picChg chg="add">
          <ac:chgData name="Olena Howorukha" userId="S::olena.howorukha@pck.pl::0d988cc4-0af1-4406-b698-d3015d7a9470" providerId="AD" clId="Web-{7EB9CCB1-0A25-30FC-77E5-4C66945ABA3D}" dt="2025-11-19T08:30:38.412" v="322"/>
          <ac:picMkLst>
            <pc:docMk/>
            <pc:sldMk cId="3311364523" sldId="336"/>
            <ac:picMk id="37" creationId="{14A68BA6-5BD7-5834-D1B1-6AA6E852B2DA}"/>
          </ac:picMkLst>
        </pc:picChg>
      </pc:sldChg>
      <pc:sldChg chg="addSp delSp">
        <pc:chgData name="Olena Howorukha" userId="S::olena.howorukha@pck.pl::0d988cc4-0af1-4406-b698-d3015d7a9470" providerId="AD" clId="Web-{7EB9CCB1-0A25-30FC-77E5-4C66945ABA3D}" dt="2025-11-19T08:30:43.381" v="324"/>
        <pc:sldMkLst>
          <pc:docMk/>
          <pc:sldMk cId="2833279912" sldId="337"/>
        </pc:sldMkLst>
        <pc:picChg chg="del">
          <ac:chgData name="Olena Howorukha" userId="S::olena.howorukha@pck.pl::0d988cc4-0af1-4406-b698-d3015d7a9470" providerId="AD" clId="Web-{7EB9CCB1-0A25-30FC-77E5-4C66945ABA3D}" dt="2025-11-19T08:30:42.334" v="323"/>
          <ac:picMkLst>
            <pc:docMk/>
            <pc:sldMk cId="2833279912" sldId="337"/>
            <ac:picMk id="3" creationId="{7D9F2639-D217-31E1-82F8-98E6ED6435A5}"/>
          </ac:picMkLst>
        </pc:picChg>
        <pc:picChg chg="add">
          <ac:chgData name="Olena Howorukha" userId="S::olena.howorukha@pck.pl::0d988cc4-0af1-4406-b698-d3015d7a9470" providerId="AD" clId="Web-{7EB9CCB1-0A25-30FC-77E5-4C66945ABA3D}" dt="2025-11-19T08:30:43.381" v="324"/>
          <ac:picMkLst>
            <pc:docMk/>
            <pc:sldMk cId="2833279912" sldId="337"/>
            <ac:picMk id="8" creationId="{37FD5A23-1585-480C-D751-733E7A239FD0}"/>
          </ac:picMkLst>
        </pc:picChg>
      </pc:sldChg>
      <pc:sldChg chg="addSp delSp">
        <pc:chgData name="Olena Howorukha" userId="S::olena.howorukha@pck.pl::0d988cc4-0af1-4406-b698-d3015d7a9470" providerId="AD" clId="Web-{7EB9CCB1-0A25-30FC-77E5-4C66945ABA3D}" dt="2025-11-19T08:32:40.913" v="360"/>
        <pc:sldMkLst>
          <pc:docMk/>
          <pc:sldMk cId="3750321699" sldId="338"/>
        </pc:sldMkLst>
        <pc:picChg chg="del">
          <ac:chgData name="Olena Howorukha" userId="S::olena.howorukha@pck.pl::0d988cc4-0af1-4406-b698-d3015d7a9470" providerId="AD" clId="Web-{7EB9CCB1-0A25-30FC-77E5-4C66945ABA3D}" dt="2025-11-19T08:32:39.663" v="359"/>
          <ac:picMkLst>
            <pc:docMk/>
            <pc:sldMk cId="3750321699" sldId="338"/>
            <ac:picMk id="3" creationId="{76305E27-3A80-5CF8-1FC5-532B4B152D9A}"/>
          </ac:picMkLst>
        </pc:picChg>
        <pc:picChg chg="add">
          <ac:chgData name="Olena Howorukha" userId="S::olena.howorukha@pck.pl::0d988cc4-0af1-4406-b698-d3015d7a9470" providerId="AD" clId="Web-{7EB9CCB1-0A25-30FC-77E5-4C66945ABA3D}" dt="2025-11-19T08:32:40.913" v="360"/>
          <ac:picMkLst>
            <pc:docMk/>
            <pc:sldMk cId="3750321699" sldId="338"/>
            <ac:picMk id="7" creationId="{65E5BFBB-AD24-7525-0B5B-88D349C4C9D7}"/>
          </ac:picMkLst>
        </pc:picChg>
      </pc:sldChg>
      <pc:sldChg chg="addSp delSp modSp">
        <pc:chgData name="Olena Howorukha" userId="S::olena.howorukha@pck.pl::0d988cc4-0af1-4406-b698-d3015d7a9470" providerId="AD" clId="Web-{7EB9CCB1-0A25-30FC-77E5-4C66945ABA3D}" dt="2025-11-19T08:31:17.834" v="338" actId="1076"/>
        <pc:sldMkLst>
          <pc:docMk/>
          <pc:sldMk cId="3316234948" sldId="339"/>
        </pc:sldMkLst>
        <pc:picChg chg="del">
          <ac:chgData name="Olena Howorukha" userId="S::olena.howorukha@pck.pl::0d988cc4-0af1-4406-b698-d3015d7a9470" providerId="AD" clId="Web-{7EB9CCB1-0A25-30FC-77E5-4C66945ABA3D}" dt="2025-11-19T08:31:04.912" v="332"/>
          <ac:picMkLst>
            <pc:docMk/>
            <pc:sldMk cId="3316234948" sldId="339"/>
            <ac:picMk id="3" creationId="{8FF71AA7-B733-EE2C-09BF-FDB260F2446B}"/>
          </ac:picMkLst>
        </pc:picChg>
        <pc:picChg chg="add mod">
          <ac:chgData name="Olena Howorukha" userId="S::olena.howorukha@pck.pl::0d988cc4-0af1-4406-b698-d3015d7a9470" providerId="AD" clId="Web-{7EB9CCB1-0A25-30FC-77E5-4C66945ABA3D}" dt="2025-11-19T08:31:17.834" v="338" actId="1076"/>
          <ac:picMkLst>
            <pc:docMk/>
            <pc:sldMk cId="3316234948" sldId="339"/>
            <ac:picMk id="6" creationId="{2520691D-5433-E482-C014-250EECA35E34}"/>
          </ac:picMkLst>
        </pc:picChg>
      </pc:sldChg>
      <pc:sldChg chg="addSp delSp">
        <pc:chgData name="Olena Howorukha" userId="S::olena.howorukha@pck.pl::0d988cc4-0af1-4406-b698-d3015d7a9470" providerId="AD" clId="Web-{7EB9CCB1-0A25-30FC-77E5-4C66945ABA3D}" dt="2025-11-19T08:31:44.147" v="340"/>
        <pc:sldMkLst>
          <pc:docMk/>
          <pc:sldMk cId="2566023434" sldId="340"/>
        </pc:sldMkLst>
        <pc:picChg chg="del">
          <ac:chgData name="Olena Howorukha" userId="S::olena.howorukha@pck.pl::0d988cc4-0af1-4406-b698-d3015d7a9470" providerId="AD" clId="Web-{7EB9CCB1-0A25-30FC-77E5-4C66945ABA3D}" dt="2025-11-19T08:31:24.194" v="339"/>
          <ac:picMkLst>
            <pc:docMk/>
            <pc:sldMk cId="2566023434" sldId="340"/>
            <ac:picMk id="3" creationId="{B1A56F05-DB44-0FBF-A14B-4AD0D271F066}"/>
          </ac:picMkLst>
        </pc:picChg>
        <pc:picChg chg="add">
          <ac:chgData name="Olena Howorukha" userId="S::olena.howorukha@pck.pl::0d988cc4-0af1-4406-b698-d3015d7a9470" providerId="AD" clId="Web-{7EB9CCB1-0A25-30FC-77E5-4C66945ABA3D}" dt="2025-11-19T08:31:44.147" v="340"/>
          <ac:picMkLst>
            <pc:docMk/>
            <pc:sldMk cId="2566023434" sldId="340"/>
            <ac:picMk id="8" creationId="{6BC0BBD1-23A1-36FB-EE4A-FFF25ADB11F5}"/>
          </ac:picMkLst>
        </pc:picChg>
      </pc:sldChg>
      <pc:sldChg chg="addSp delSp">
        <pc:chgData name="Olena Howorukha" userId="S::olena.howorukha@pck.pl::0d988cc4-0af1-4406-b698-d3015d7a9470" providerId="AD" clId="Web-{7EB9CCB1-0A25-30FC-77E5-4C66945ABA3D}" dt="2025-11-19T08:32:00.334" v="346"/>
        <pc:sldMkLst>
          <pc:docMk/>
          <pc:sldMk cId="2411329151" sldId="341"/>
        </pc:sldMkLst>
        <pc:picChg chg="del">
          <ac:chgData name="Olena Howorukha" userId="S::olena.howorukha@pck.pl::0d988cc4-0af1-4406-b698-d3015d7a9470" providerId="AD" clId="Web-{7EB9CCB1-0A25-30FC-77E5-4C66945ABA3D}" dt="2025-11-19T08:31:59.084" v="345"/>
          <ac:picMkLst>
            <pc:docMk/>
            <pc:sldMk cId="2411329151" sldId="341"/>
            <ac:picMk id="3" creationId="{5440732D-3DF3-F938-DE11-EEF44F20D44E}"/>
          </ac:picMkLst>
        </pc:picChg>
        <pc:picChg chg="add">
          <ac:chgData name="Olena Howorukha" userId="S::olena.howorukha@pck.pl::0d988cc4-0af1-4406-b698-d3015d7a9470" providerId="AD" clId="Web-{7EB9CCB1-0A25-30FC-77E5-4C66945ABA3D}" dt="2025-11-19T08:32:00.334" v="346"/>
          <ac:picMkLst>
            <pc:docMk/>
            <pc:sldMk cId="2411329151" sldId="341"/>
            <ac:picMk id="8" creationId="{60A5F438-01CB-5A60-A9EB-6F5E4F3D6BD0}"/>
          </ac:picMkLst>
        </pc:picChg>
      </pc:sldChg>
      <pc:sldChg chg="addSp delSp">
        <pc:chgData name="Olena Howorukha" userId="S::olena.howorukha@pck.pl::0d988cc4-0af1-4406-b698-d3015d7a9470" providerId="AD" clId="Web-{7EB9CCB1-0A25-30FC-77E5-4C66945ABA3D}" dt="2025-11-19T08:31:49.866" v="342"/>
        <pc:sldMkLst>
          <pc:docMk/>
          <pc:sldMk cId="653085512" sldId="342"/>
        </pc:sldMkLst>
        <pc:picChg chg="del">
          <ac:chgData name="Olena Howorukha" userId="S::olena.howorukha@pck.pl::0d988cc4-0af1-4406-b698-d3015d7a9470" providerId="AD" clId="Web-{7EB9CCB1-0A25-30FC-77E5-4C66945ABA3D}" dt="2025-11-19T08:31:48.788" v="341"/>
          <ac:picMkLst>
            <pc:docMk/>
            <pc:sldMk cId="653085512" sldId="342"/>
            <ac:picMk id="3" creationId="{D4F27434-C8A6-F8D3-6B5B-8C9BE61109D8}"/>
          </ac:picMkLst>
        </pc:picChg>
        <pc:picChg chg="add">
          <ac:chgData name="Olena Howorukha" userId="S::olena.howorukha@pck.pl::0d988cc4-0af1-4406-b698-d3015d7a9470" providerId="AD" clId="Web-{7EB9CCB1-0A25-30FC-77E5-4C66945ABA3D}" dt="2025-11-19T08:31:49.866" v="342"/>
          <ac:picMkLst>
            <pc:docMk/>
            <pc:sldMk cId="653085512" sldId="342"/>
            <ac:picMk id="7" creationId="{06138D0F-1F56-8E5D-3FE4-A28B93B31D1E}"/>
          </ac:picMkLst>
        </pc:picChg>
      </pc:sldChg>
      <pc:sldChg chg="addSp delSp">
        <pc:chgData name="Olena Howorukha" userId="S::olena.howorukha@pck.pl::0d988cc4-0af1-4406-b698-d3015d7a9470" providerId="AD" clId="Web-{7EB9CCB1-0A25-30FC-77E5-4C66945ABA3D}" dt="2025-11-19T08:32:19.881" v="352"/>
        <pc:sldMkLst>
          <pc:docMk/>
          <pc:sldMk cId="2629229386" sldId="343"/>
        </pc:sldMkLst>
        <pc:picChg chg="del">
          <ac:chgData name="Olena Howorukha" userId="S::olena.howorukha@pck.pl::0d988cc4-0af1-4406-b698-d3015d7a9470" providerId="AD" clId="Web-{7EB9CCB1-0A25-30FC-77E5-4C66945ABA3D}" dt="2025-11-19T08:32:18.710" v="351"/>
          <ac:picMkLst>
            <pc:docMk/>
            <pc:sldMk cId="2629229386" sldId="343"/>
            <ac:picMk id="3" creationId="{44B6AF9B-F3C6-9E9E-2BAF-794752800560}"/>
          </ac:picMkLst>
        </pc:picChg>
        <pc:picChg chg="add">
          <ac:chgData name="Olena Howorukha" userId="S::olena.howorukha@pck.pl::0d988cc4-0af1-4406-b698-d3015d7a9470" providerId="AD" clId="Web-{7EB9CCB1-0A25-30FC-77E5-4C66945ABA3D}" dt="2025-11-19T08:32:19.881" v="352"/>
          <ac:picMkLst>
            <pc:docMk/>
            <pc:sldMk cId="2629229386" sldId="343"/>
            <ac:picMk id="6" creationId="{ECB91ECA-A0B4-ED2E-144E-82669E82D153}"/>
          </ac:picMkLst>
        </pc:picChg>
      </pc:sldChg>
      <pc:sldChg chg="addSp delSp">
        <pc:chgData name="Olena Howorukha" userId="S::olena.howorukha@pck.pl::0d988cc4-0af1-4406-b698-d3015d7a9470" providerId="AD" clId="Web-{7EB9CCB1-0A25-30FC-77E5-4C66945ABA3D}" dt="2025-11-19T08:32:26.038" v="354"/>
        <pc:sldMkLst>
          <pc:docMk/>
          <pc:sldMk cId="3674134915" sldId="344"/>
        </pc:sldMkLst>
        <pc:picChg chg="del">
          <ac:chgData name="Olena Howorukha" userId="S::olena.howorukha@pck.pl::0d988cc4-0af1-4406-b698-d3015d7a9470" providerId="AD" clId="Web-{7EB9CCB1-0A25-30FC-77E5-4C66945ABA3D}" dt="2025-11-19T08:32:24.803" v="353"/>
          <ac:picMkLst>
            <pc:docMk/>
            <pc:sldMk cId="3674134915" sldId="344"/>
            <ac:picMk id="3" creationId="{1803F67C-A5C9-55A1-E28A-7FEA2CB56716}"/>
          </ac:picMkLst>
        </pc:picChg>
        <pc:picChg chg="add">
          <ac:chgData name="Olena Howorukha" userId="S::olena.howorukha@pck.pl::0d988cc4-0af1-4406-b698-d3015d7a9470" providerId="AD" clId="Web-{7EB9CCB1-0A25-30FC-77E5-4C66945ABA3D}" dt="2025-11-19T08:32:26.038" v="354"/>
          <ac:picMkLst>
            <pc:docMk/>
            <pc:sldMk cId="3674134915" sldId="344"/>
            <ac:picMk id="8" creationId="{A9AA9AC2-B8C5-95F3-E041-C111B626A8AD}"/>
          </ac:picMkLst>
        </pc:picChg>
      </pc:sldChg>
      <pc:sldChg chg="addSp delSp">
        <pc:chgData name="Olena Howorukha" userId="S::olena.howorukha@pck.pl::0d988cc4-0af1-4406-b698-d3015d7a9470" providerId="AD" clId="Web-{7EB9CCB1-0A25-30FC-77E5-4C66945ABA3D}" dt="2025-11-19T08:32:31.506" v="356"/>
        <pc:sldMkLst>
          <pc:docMk/>
          <pc:sldMk cId="497277224" sldId="345"/>
        </pc:sldMkLst>
        <pc:picChg chg="del">
          <ac:chgData name="Olena Howorukha" userId="S::olena.howorukha@pck.pl::0d988cc4-0af1-4406-b698-d3015d7a9470" providerId="AD" clId="Web-{7EB9CCB1-0A25-30FC-77E5-4C66945ABA3D}" dt="2025-11-19T08:32:30.631" v="355"/>
          <ac:picMkLst>
            <pc:docMk/>
            <pc:sldMk cId="497277224" sldId="345"/>
            <ac:picMk id="3" creationId="{CAFB7479-BC70-1B1C-7F29-6DE40525D46F}"/>
          </ac:picMkLst>
        </pc:picChg>
        <pc:picChg chg="add">
          <ac:chgData name="Olena Howorukha" userId="S::olena.howorukha@pck.pl::0d988cc4-0af1-4406-b698-d3015d7a9470" providerId="AD" clId="Web-{7EB9CCB1-0A25-30FC-77E5-4C66945ABA3D}" dt="2025-11-19T08:32:31.506" v="356"/>
          <ac:picMkLst>
            <pc:docMk/>
            <pc:sldMk cId="497277224" sldId="345"/>
            <ac:picMk id="6" creationId="{D58D6948-36AC-59BA-B022-F0818DC15646}"/>
          </ac:picMkLst>
        </pc:picChg>
      </pc:sldChg>
      <pc:sldChg chg="addSp delSp">
        <pc:chgData name="Olena Howorukha" userId="S::olena.howorukha@pck.pl::0d988cc4-0af1-4406-b698-d3015d7a9470" providerId="AD" clId="Web-{7EB9CCB1-0A25-30FC-77E5-4C66945ABA3D}" dt="2025-11-19T08:32:35.960" v="358"/>
        <pc:sldMkLst>
          <pc:docMk/>
          <pc:sldMk cId="2752656911" sldId="346"/>
        </pc:sldMkLst>
        <pc:picChg chg="del">
          <ac:chgData name="Olena Howorukha" userId="S::olena.howorukha@pck.pl::0d988cc4-0af1-4406-b698-d3015d7a9470" providerId="AD" clId="Web-{7EB9CCB1-0A25-30FC-77E5-4C66945ABA3D}" dt="2025-11-19T08:32:35.007" v="357"/>
          <ac:picMkLst>
            <pc:docMk/>
            <pc:sldMk cId="2752656911" sldId="346"/>
            <ac:picMk id="3" creationId="{03FF79A9-03D8-9530-6FE5-4DCACE54028F}"/>
          </ac:picMkLst>
        </pc:picChg>
        <pc:picChg chg="add">
          <ac:chgData name="Olena Howorukha" userId="S::olena.howorukha@pck.pl::0d988cc4-0af1-4406-b698-d3015d7a9470" providerId="AD" clId="Web-{7EB9CCB1-0A25-30FC-77E5-4C66945ABA3D}" dt="2025-11-19T08:32:35.960" v="358"/>
          <ac:picMkLst>
            <pc:docMk/>
            <pc:sldMk cId="2752656911" sldId="346"/>
            <ac:picMk id="9" creationId="{51F2173F-2A4C-3DED-C972-090720CDEAEE}"/>
          </ac:picMkLst>
        </pc:picChg>
      </pc:sldChg>
      <pc:sldChg chg="addSp delSp">
        <pc:chgData name="Olena Howorukha" userId="S::olena.howorukha@pck.pl::0d988cc4-0af1-4406-b698-d3015d7a9470" providerId="AD" clId="Web-{7EB9CCB1-0A25-30FC-77E5-4C66945ABA3D}" dt="2025-11-19T08:31:55.506" v="344"/>
        <pc:sldMkLst>
          <pc:docMk/>
          <pc:sldMk cId="3916835000" sldId="347"/>
        </pc:sldMkLst>
        <pc:picChg chg="del">
          <ac:chgData name="Olena Howorukha" userId="S::olena.howorukha@pck.pl::0d988cc4-0af1-4406-b698-d3015d7a9470" providerId="AD" clId="Web-{7EB9CCB1-0A25-30FC-77E5-4C66945ABA3D}" dt="2025-11-19T08:31:54.413" v="343"/>
          <ac:picMkLst>
            <pc:docMk/>
            <pc:sldMk cId="3916835000" sldId="347"/>
            <ac:picMk id="3" creationId="{1E2DAC1B-CD61-1471-4772-5DC60DFAC341}"/>
          </ac:picMkLst>
        </pc:picChg>
        <pc:picChg chg="add">
          <ac:chgData name="Olena Howorukha" userId="S::olena.howorukha@pck.pl::0d988cc4-0af1-4406-b698-d3015d7a9470" providerId="AD" clId="Web-{7EB9CCB1-0A25-30FC-77E5-4C66945ABA3D}" dt="2025-11-19T08:31:55.506" v="344"/>
          <ac:picMkLst>
            <pc:docMk/>
            <pc:sldMk cId="3916835000" sldId="347"/>
            <ac:picMk id="8" creationId="{5DCB5F43-D356-518A-4FD5-5ADFFC770EB3}"/>
          </ac:picMkLst>
        </pc:picChg>
      </pc:sldChg>
      <pc:sldChg chg="addSp delSp modSp">
        <pc:chgData name="Olena Howorukha" userId="S::olena.howorukha@pck.pl::0d988cc4-0af1-4406-b698-d3015d7a9470" providerId="AD" clId="Web-{7EB9CCB1-0A25-30FC-77E5-4C66945ABA3D}" dt="2025-11-19T08:32:13.881" v="350" actId="1076"/>
        <pc:sldMkLst>
          <pc:docMk/>
          <pc:sldMk cId="4231931706" sldId="348"/>
        </pc:sldMkLst>
        <pc:picChg chg="del">
          <ac:chgData name="Olena Howorukha" userId="S::olena.howorukha@pck.pl::0d988cc4-0af1-4406-b698-d3015d7a9470" providerId="AD" clId="Web-{7EB9CCB1-0A25-30FC-77E5-4C66945ABA3D}" dt="2025-11-19T08:32:06.959" v="348"/>
          <ac:picMkLst>
            <pc:docMk/>
            <pc:sldMk cId="4231931706" sldId="348"/>
            <ac:picMk id="3" creationId="{329188A1-5324-7035-96E4-A89CF1D11BF0}"/>
          </ac:picMkLst>
        </pc:picChg>
        <pc:picChg chg="add">
          <ac:chgData name="Olena Howorukha" userId="S::olena.howorukha@pck.pl::0d988cc4-0af1-4406-b698-d3015d7a9470" providerId="AD" clId="Web-{7EB9CCB1-0A25-30FC-77E5-4C66945ABA3D}" dt="2025-11-19T08:32:08.069" v="349"/>
          <ac:picMkLst>
            <pc:docMk/>
            <pc:sldMk cId="4231931706" sldId="348"/>
            <ac:picMk id="8" creationId="{12D3A1F5-4CE8-881D-90D9-05FEB8F6FD7D}"/>
          </ac:picMkLst>
        </pc:picChg>
        <pc:picChg chg="mod">
          <ac:chgData name="Olena Howorukha" userId="S::olena.howorukha@pck.pl::0d988cc4-0af1-4406-b698-d3015d7a9470" providerId="AD" clId="Web-{7EB9CCB1-0A25-30FC-77E5-4C66945ABA3D}" dt="2025-11-19T08:32:13.881" v="350" actId="1076"/>
          <ac:picMkLst>
            <pc:docMk/>
            <pc:sldMk cId="4231931706" sldId="348"/>
            <ac:picMk id="9" creationId="{DA98B6D8-F316-1186-3968-3C6F78C1DF48}"/>
          </ac:picMkLst>
        </pc:picChg>
      </pc:sldChg>
      <pc:sldChg chg="addSp delSp">
        <pc:chgData name="Olena Howorukha" userId="S::olena.howorukha@pck.pl::0d988cc4-0af1-4406-b698-d3015d7a9470" providerId="AD" clId="Web-{7EB9CCB1-0A25-30FC-77E5-4C66945ABA3D}" dt="2025-11-19T08:32:46.163" v="362"/>
        <pc:sldMkLst>
          <pc:docMk/>
          <pc:sldMk cId="801206237" sldId="349"/>
        </pc:sldMkLst>
        <pc:picChg chg="del">
          <ac:chgData name="Olena Howorukha" userId="S::olena.howorukha@pck.pl::0d988cc4-0af1-4406-b698-d3015d7a9470" providerId="AD" clId="Web-{7EB9CCB1-0A25-30FC-77E5-4C66945ABA3D}" dt="2025-11-19T08:32:45.007" v="361"/>
          <ac:picMkLst>
            <pc:docMk/>
            <pc:sldMk cId="801206237" sldId="349"/>
            <ac:picMk id="3" creationId="{CBCF1E3C-7507-F3F3-2193-738F97D531AF}"/>
          </ac:picMkLst>
        </pc:picChg>
        <pc:picChg chg="add">
          <ac:chgData name="Olena Howorukha" userId="S::olena.howorukha@pck.pl::0d988cc4-0af1-4406-b698-d3015d7a9470" providerId="AD" clId="Web-{7EB9CCB1-0A25-30FC-77E5-4C66945ABA3D}" dt="2025-11-19T08:32:46.163" v="362"/>
          <ac:picMkLst>
            <pc:docMk/>
            <pc:sldMk cId="801206237" sldId="349"/>
            <ac:picMk id="6" creationId="{A71E4889-1290-59D0-53E0-65CE619A5E14}"/>
          </ac:picMkLst>
        </pc:picChg>
      </pc:sldChg>
      <pc:sldChg chg="addSp delSp">
        <pc:chgData name="Olena Howorukha" userId="S::olena.howorukha@pck.pl::0d988cc4-0af1-4406-b698-d3015d7a9470" providerId="AD" clId="Web-{7EB9CCB1-0A25-30FC-77E5-4C66945ABA3D}" dt="2025-11-19T08:32:50.475" v="364"/>
        <pc:sldMkLst>
          <pc:docMk/>
          <pc:sldMk cId="3669224857" sldId="350"/>
        </pc:sldMkLst>
        <pc:picChg chg="del">
          <ac:chgData name="Olena Howorukha" userId="S::olena.howorukha@pck.pl::0d988cc4-0af1-4406-b698-d3015d7a9470" providerId="AD" clId="Web-{7EB9CCB1-0A25-30FC-77E5-4C66945ABA3D}" dt="2025-11-19T08:32:49.460" v="363"/>
          <ac:picMkLst>
            <pc:docMk/>
            <pc:sldMk cId="3669224857" sldId="350"/>
            <ac:picMk id="3" creationId="{251BDFDA-6F60-6D3A-2ABB-3D54D4818265}"/>
          </ac:picMkLst>
        </pc:picChg>
        <pc:picChg chg="add">
          <ac:chgData name="Olena Howorukha" userId="S::olena.howorukha@pck.pl::0d988cc4-0af1-4406-b698-d3015d7a9470" providerId="AD" clId="Web-{7EB9CCB1-0A25-30FC-77E5-4C66945ABA3D}" dt="2025-11-19T08:32:50.475" v="364"/>
          <ac:picMkLst>
            <pc:docMk/>
            <pc:sldMk cId="3669224857" sldId="350"/>
            <ac:picMk id="8" creationId="{C89C2040-CBA5-81BC-4396-FAC8F754C8CE}"/>
          </ac:picMkLst>
        </pc:picChg>
      </pc:sldChg>
      <pc:sldChg chg="addSp delSp">
        <pc:chgData name="Olena Howorukha" userId="S::olena.howorukha@pck.pl::0d988cc4-0af1-4406-b698-d3015d7a9470" providerId="AD" clId="Web-{7EB9CCB1-0A25-30FC-77E5-4C66945ABA3D}" dt="2025-11-19T08:33:14.663" v="375"/>
        <pc:sldMkLst>
          <pc:docMk/>
          <pc:sldMk cId="3722288538" sldId="351"/>
        </pc:sldMkLst>
        <pc:picChg chg="del">
          <ac:chgData name="Olena Howorukha" userId="S::olena.howorukha@pck.pl::0d988cc4-0af1-4406-b698-d3015d7a9470" providerId="AD" clId="Web-{7EB9CCB1-0A25-30FC-77E5-4C66945ABA3D}" dt="2025-11-19T08:33:13.679" v="374"/>
          <ac:picMkLst>
            <pc:docMk/>
            <pc:sldMk cId="3722288538" sldId="351"/>
            <ac:picMk id="3" creationId="{6A566374-4332-1F6B-C098-C8B4CD793295}"/>
          </ac:picMkLst>
        </pc:picChg>
        <pc:picChg chg="add">
          <ac:chgData name="Olena Howorukha" userId="S::olena.howorukha@pck.pl::0d988cc4-0af1-4406-b698-d3015d7a9470" providerId="AD" clId="Web-{7EB9CCB1-0A25-30FC-77E5-4C66945ABA3D}" dt="2025-11-19T08:33:14.663" v="375"/>
          <ac:picMkLst>
            <pc:docMk/>
            <pc:sldMk cId="3722288538" sldId="351"/>
            <ac:picMk id="10" creationId="{99849FCD-A5A2-2F21-6E52-534C550C1406}"/>
          </ac:picMkLst>
        </pc:picChg>
      </pc:sldChg>
      <pc:sldChg chg="addSp delSp modSp">
        <pc:chgData name="Olena Howorukha" userId="S::olena.howorukha@pck.pl::0d988cc4-0af1-4406-b698-d3015d7a9470" providerId="AD" clId="Web-{7EB9CCB1-0A25-30FC-77E5-4C66945ABA3D}" dt="2025-11-19T08:33:43.085" v="385" actId="1076"/>
        <pc:sldMkLst>
          <pc:docMk/>
          <pc:sldMk cId="2934930615" sldId="352"/>
        </pc:sldMkLst>
        <pc:picChg chg="del">
          <ac:chgData name="Olena Howorukha" userId="S::olena.howorukha@pck.pl::0d988cc4-0af1-4406-b698-d3015d7a9470" providerId="AD" clId="Web-{7EB9CCB1-0A25-30FC-77E5-4C66945ABA3D}" dt="2025-11-19T08:33:31.866" v="381"/>
          <ac:picMkLst>
            <pc:docMk/>
            <pc:sldMk cId="2934930615" sldId="352"/>
            <ac:picMk id="3" creationId="{4285ADEC-2ADF-3A9D-443F-A1B57986E5E6}"/>
          </ac:picMkLst>
        </pc:picChg>
        <pc:picChg chg="add mod">
          <ac:chgData name="Olena Howorukha" userId="S::olena.howorukha@pck.pl::0d988cc4-0af1-4406-b698-d3015d7a9470" providerId="AD" clId="Web-{7EB9CCB1-0A25-30FC-77E5-4C66945ABA3D}" dt="2025-11-19T08:33:43.085" v="385" actId="1076"/>
          <ac:picMkLst>
            <pc:docMk/>
            <pc:sldMk cId="2934930615" sldId="352"/>
            <ac:picMk id="6" creationId="{B22E4A8F-88D9-3AF8-DDF6-4B03659500FA}"/>
          </ac:picMkLst>
        </pc:picChg>
      </pc:sldChg>
      <pc:sldChg chg="addSp delSp modSp">
        <pc:chgData name="Olena Howorukha" userId="S::olena.howorukha@pck.pl::0d988cc4-0af1-4406-b698-d3015d7a9470" providerId="AD" clId="Web-{7EB9CCB1-0A25-30FC-77E5-4C66945ABA3D}" dt="2025-11-19T08:28:17.145" v="277" actId="1076"/>
        <pc:sldMkLst>
          <pc:docMk/>
          <pc:sldMk cId="508834541" sldId="353"/>
        </pc:sldMkLst>
        <pc:picChg chg="del">
          <ac:chgData name="Olena Howorukha" userId="S::olena.howorukha@pck.pl::0d988cc4-0af1-4406-b698-d3015d7a9470" providerId="AD" clId="Web-{7EB9CCB1-0A25-30FC-77E5-4C66945ABA3D}" dt="2025-11-19T08:27:59.052" v="273"/>
          <ac:picMkLst>
            <pc:docMk/>
            <pc:sldMk cId="508834541" sldId="353"/>
            <ac:picMk id="3" creationId="{282F5C0E-F82A-9EF2-E4B9-15B61A99642D}"/>
          </ac:picMkLst>
        </pc:picChg>
        <pc:picChg chg="add mod">
          <ac:chgData name="Olena Howorukha" userId="S::olena.howorukha@pck.pl::0d988cc4-0af1-4406-b698-d3015d7a9470" providerId="AD" clId="Web-{7EB9CCB1-0A25-30FC-77E5-4C66945ABA3D}" dt="2025-11-19T08:28:17.145" v="277" actId="1076"/>
          <ac:picMkLst>
            <pc:docMk/>
            <pc:sldMk cId="508834541" sldId="353"/>
            <ac:picMk id="42" creationId="{6268DBED-5971-B8F2-2D90-427E8D8D430E}"/>
          </ac:picMkLst>
        </pc:picChg>
      </pc:sldChg>
      <pc:sldChg chg="addSp delSp modSp">
        <pc:chgData name="Olena Howorukha" userId="S::olena.howorukha@pck.pl::0d988cc4-0af1-4406-b698-d3015d7a9470" providerId="AD" clId="Web-{7EB9CCB1-0A25-30FC-77E5-4C66945ABA3D}" dt="2025-11-19T08:23:07.157" v="223"/>
        <pc:sldMkLst>
          <pc:docMk/>
          <pc:sldMk cId="3746654087" sldId="354"/>
        </pc:sldMkLst>
        <pc:picChg chg="del">
          <ac:chgData name="Olena Howorukha" userId="S::olena.howorukha@pck.pl::0d988cc4-0af1-4406-b698-d3015d7a9470" providerId="AD" clId="Web-{7EB9CCB1-0A25-30FC-77E5-4C66945ABA3D}" dt="2025-11-19T07:39:00.541" v="47"/>
          <ac:picMkLst>
            <pc:docMk/>
            <pc:sldMk cId="3746654087" sldId="354"/>
            <ac:picMk id="3" creationId="{E618E6A8-C37B-87AC-6BE2-D4ACDE33BBE0}"/>
          </ac:picMkLst>
        </pc:picChg>
        <pc:picChg chg="add del mod">
          <ac:chgData name="Olena Howorukha" userId="S::olena.howorukha@pck.pl::0d988cc4-0af1-4406-b698-d3015d7a9470" providerId="AD" clId="Web-{7EB9CCB1-0A25-30FC-77E5-4C66945ABA3D}" dt="2025-11-19T08:23:05.204" v="222"/>
          <ac:picMkLst>
            <pc:docMk/>
            <pc:sldMk cId="3746654087" sldId="354"/>
            <ac:picMk id="9" creationId="{5B12EE95-694E-0E53-101C-CD1CAF4C45F3}"/>
          </ac:picMkLst>
        </pc:picChg>
        <pc:picChg chg="add">
          <ac:chgData name="Olena Howorukha" userId="S::olena.howorukha@pck.pl::0d988cc4-0af1-4406-b698-d3015d7a9470" providerId="AD" clId="Web-{7EB9CCB1-0A25-30FC-77E5-4C66945ABA3D}" dt="2025-11-19T08:23:07.157" v="223"/>
          <ac:picMkLst>
            <pc:docMk/>
            <pc:sldMk cId="3746654087" sldId="354"/>
            <ac:picMk id="12" creationId="{3C821A06-BFD0-A187-6CA2-BF55A39DC2F1}"/>
          </ac:picMkLst>
        </pc:picChg>
      </pc:sldChg>
      <pc:sldChg chg="addSp delSp modSp">
        <pc:chgData name="Olena Howorukha" userId="S::olena.howorukha@pck.pl::0d988cc4-0af1-4406-b698-d3015d7a9470" providerId="AD" clId="Web-{7EB9CCB1-0A25-30FC-77E5-4C66945ABA3D}" dt="2025-11-19T08:23:19.063" v="225"/>
        <pc:sldMkLst>
          <pc:docMk/>
          <pc:sldMk cId="2735803275" sldId="355"/>
        </pc:sldMkLst>
        <pc:picChg chg="del">
          <ac:chgData name="Olena Howorukha" userId="S::olena.howorukha@pck.pl::0d988cc4-0af1-4406-b698-d3015d7a9470" providerId="AD" clId="Web-{7EB9CCB1-0A25-30FC-77E5-4C66945ABA3D}" dt="2025-11-19T07:40:32.104" v="61"/>
          <ac:picMkLst>
            <pc:docMk/>
            <pc:sldMk cId="2735803275" sldId="355"/>
            <ac:picMk id="3" creationId="{F46E16ED-DE04-EDF9-9232-7D4940C64397}"/>
          </ac:picMkLst>
        </pc:picChg>
        <pc:picChg chg="add del mod">
          <ac:chgData name="Olena Howorukha" userId="S::olena.howorukha@pck.pl::0d988cc4-0af1-4406-b698-d3015d7a9470" providerId="AD" clId="Web-{7EB9CCB1-0A25-30FC-77E5-4C66945ABA3D}" dt="2025-11-19T08:23:17.845" v="224"/>
          <ac:picMkLst>
            <pc:docMk/>
            <pc:sldMk cId="2735803275" sldId="355"/>
            <ac:picMk id="9" creationId="{21E09AD1-104D-6806-8416-53FE6897AFCD}"/>
          </ac:picMkLst>
        </pc:picChg>
        <pc:picChg chg="add">
          <ac:chgData name="Olena Howorukha" userId="S::olena.howorukha@pck.pl::0d988cc4-0af1-4406-b698-d3015d7a9470" providerId="AD" clId="Web-{7EB9CCB1-0A25-30FC-77E5-4C66945ABA3D}" dt="2025-11-19T08:23:19.063" v="225"/>
          <ac:picMkLst>
            <pc:docMk/>
            <pc:sldMk cId="2735803275" sldId="355"/>
            <ac:picMk id="12" creationId="{45E5371D-D507-2002-0DF8-4E262DCCFB8F}"/>
          </ac:picMkLst>
        </pc:picChg>
      </pc:sldChg>
      <pc:sldChg chg="addSp delSp modSp">
        <pc:chgData name="Olena Howorukha" userId="S::olena.howorukha@pck.pl::0d988cc4-0af1-4406-b698-d3015d7a9470" providerId="AD" clId="Web-{7EB9CCB1-0A25-30FC-77E5-4C66945ABA3D}" dt="2025-11-19T08:10:43.225" v="169" actId="1076"/>
        <pc:sldMkLst>
          <pc:docMk/>
          <pc:sldMk cId="640678875" sldId="358"/>
        </pc:sldMkLst>
        <pc:picChg chg="del">
          <ac:chgData name="Olena Howorukha" userId="S::olena.howorukha@pck.pl::0d988cc4-0af1-4406-b698-d3015d7a9470" providerId="AD" clId="Web-{7EB9CCB1-0A25-30FC-77E5-4C66945ABA3D}" dt="2025-11-19T08:10:28.787" v="164"/>
          <ac:picMkLst>
            <pc:docMk/>
            <pc:sldMk cId="640678875" sldId="358"/>
            <ac:picMk id="3" creationId="{5DB11A3D-DA96-EB15-BC07-B39F56C731FD}"/>
          </ac:picMkLst>
        </pc:picChg>
        <pc:picChg chg="add mod">
          <ac:chgData name="Olena Howorukha" userId="S::olena.howorukha@pck.pl::0d988cc4-0af1-4406-b698-d3015d7a9470" providerId="AD" clId="Web-{7EB9CCB1-0A25-30FC-77E5-4C66945ABA3D}" dt="2025-11-19T08:10:43.225" v="169" actId="1076"/>
          <ac:picMkLst>
            <pc:docMk/>
            <pc:sldMk cId="640678875" sldId="358"/>
            <ac:picMk id="26" creationId="{AE8AA0BC-D7C0-5316-5879-9A1FF766355E}"/>
          </ac:picMkLst>
        </pc:picChg>
      </pc:sldChg>
      <pc:sldChg chg="addSp delSp">
        <pc:chgData name="Olena Howorukha" userId="S::olena.howorukha@pck.pl::0d988cc4-0af1-4406-b698-d3015d7a9470" providerId="AD" clId="Web-{7EB9CCB1-0A25-30FC-77E5-4C66945ABA3D}" dt="2025-11-19T08:13:48.304" v="187"/>
        <pc:sldMkLst>
          <pc:docMk/>
          <pc:sldMk cId="280434385" sldId="359"/>
        </pc:sldMkLst>
        <pc:picChg chg="del">
          <ac:chgData name="Olena Howorukha" userId="S::olena.howorukha@pck.pl::0d988cc4-0af1-4406-b698-d3015d7a9470" providerId="AD" clId="Web-{7EB9CCB1-0A25-30FC-77E5-4C66945ABA3D}" dt="2025-11-19T08:13:43.539" v="186"/>
          <ac:picMkLst>
            <pc:docMk/>
            <pc:sldMk cId="280434385" sldId="359"/>
            <ac:picMk id="3" creationId="{7C5C5CF7-673C-FDF6-1676-F5098B57AD08}"/>
          </ac:picMkLst>
        </pc:picChg>
        <pc:picChg chg="add">
          <ac:chgData name="Olena Howorukha" userId="S::olena.howorukha@pck.pl::0d988cc4-0af1-4406-b698-d3015d7a9470" providerId="AD" clId="Web-{7EB9CCB1-0A25-30FC-77E5-4C66945ABA3D}" dt="2025-11-19T08:13:48.304" v="187"/>
          <ac:picMkLst>
            <pc:docMk/>
            <pc:sldMk cId="280434385" sldId="359"/>
            <ac:picMk id="9" creationId="{419C5A7D-D795-D069-FC23-22DF24934386}"/>
          </ac:picMkLst>
        </pc:picChg>
      </pc:sldChg>
      <pc:sldChg chg="addSp delSp">
        <pc:chgData name="Olena Howorukha" userId="S::olena.howorukha@pck.pl::0d988cc4-0af1-4406-b698-d3015d7a9470" providerId="AD" clId="Web-{7EB9CCB1-0A25-30FC-77E5-4C66945ABA3D}" dt="2025-11-19T08:15:21.914" v="193"/>
        <pc:sldMkLst>
          <pc:docMk/>
          <pc:sldMk cId="572443727" sldId="361"/>
        </pc:sldMkLst>
        <pc:picChg chg="del">
          <ac:chgData name="Olena Howorukha" userId="S::olena.howorukha@pck.pl::0d988cc4-0af1-4406-b698-d3015d7a9470" providerId="AD" clId="Web-{7EB9CCB1-0A25-30FC-77E5-4C66945ABA3D}" dt="2025-11-19T08:15:17.602" v="192"/>
          <ac:picMkLst>
            <pc:docMk/>
            <pc:sldMk cId="572443727" sldId="361"/>
            <ac:picMk id="3" creationId="{2853A532-310C-7CAA-A650-57989AF83A99}"/>
          </ac:picMkLst>
        </pc:picChg>
        <pc:picChg chg="add">
          <ac:chgData name="Olena Howorukha" userId="S::olena.howorukha@pck.pl::0d988cc4-0af1-4406-b698-d3015d7a9470" providerId="AD" clId="Web-{7EB9CCB1-0A25-30FC-77E5-4C66945ABA3D}" dt="2025-11-19T08:15:21.914" v="193"/>
          <ac:picMkLst>
            <pc:docMk/>
            <pc:sldMk cId="572443727" sldId="361"/>
            <ac:picMk id="7" creationId="{3D89542D-83AB-0C34-182D-8CFEEF7F0913}"/>
          </ac:picMkLst>
        </pc:picChg>
      </pc:sldChg>
      <pc:sldChg chg="addSp delSp modSp">
        <pc:chgData name="Olena Howorukha" userId="S::olena.howorukha@pck.pl::0d988cc4-0af1-4406-b698-d3015d7a9470" providerId="AD" clId="Web-{7EB9CCB1-0A25-30FC-77E5-4C66945ABA3D}" dt="2025-11-19T08:33:56.491" v="390" actId="1076"/>
        <pc:sldMkLst>
          <pc:docMk/>
          <pc:sldMk cId="884424368" sldId="362"/>
        </pc:sldMkLst>
        <pc:picChg chg="del">
          <ac:chgData name="Olena Howorukha" userId="S::olena.howorukha@pck.pl::0d988cc4-0af1-4406-b698-d3015d7a9470" providerId="AD" clId="Web-{7EB9CCB1-0A25-30FC-77E5-4C66945ABA3D}" dt="2025-11-19T08:33:46.491" v="386"/>
          <ac:picMkLst>
            <pc:docMk/>
            <pc:sldMk cId="884424368" sldId="362"/>
            <ac:picMk id="3" creationId="{B9C207B3-2543-EF94-BA74-427D7F9B6539}"/>
          </ac:picMkLst>
        </pc:picChg>
        <pc:picChg chg="add mod">
          <ac:chgData name="Olena Howorukha" userId="S::olena.howorukha@pck.pl::0d988cc4-0af1-4406-b698-d3015d7a9470" providerId="AD" clId="Web-{7EB9CCB1-0A25-30FC-77E5-4C66945ABA3D}" dt="2025-11-19T08:33:56.491" v="390" actId="1076"/>
          <ac:picMkLst>
            <pc:docMk/>
            <pc:sldMk cId="884424368" sldId="362"/>
            <ac:picMk id="6" creationId="{95AAB8E8-C106-40A7-2D85-7796C34F7C5E}"/>
          </ac:picMkLst>
        </pc:picChg>
      </pc:sldChg>
      <pc:sldChg chg="addSp delSp">
        <pc:chgData name="Olena Howorukha" userId="S::olena.howorukha@pck.pl::0d988cc4-0af1-4406-b698-d3015d7a9470" providerId="AD" clId="Web-{7EB9CCB1-0A25-30FC-77E5-4C66945ABA3D}" dt="2025-11-19T08:34:01.038" v="392"/>
        <pc:sldMkLst>
          <pc:docMk/>
          <pc:sldMk cId="383176626" sldId="363"/>
        </pc:sldMkLst>
        <pc:picChg chg="del">
          <ac:chgData name="Olena Howorukha" userId="S::olena.howorukha@pck.pl::0d988cc4-0af1-4406-b698-d3015d7a9470" providerId="AD" clId="Web-{7EB9CCB1-0A25-30FC-77E5-4C66945ABA3D}" dt="2025-11-19T08:34:00.054" v="391"/>
          <ac:picMkLst>
            <pc:docMk/>
            <pc:sldMk cId="383176626" sldId="363"/>
            <ac:picMk id="3" creationId="{6EFCF33A-6257-CEB2-3C98-BD2351790D73}"/>
          </ac:picMkLst>
        </pc:picChg>
        <pc:picChg chg="add">
          <ac:chgData name="Olena Howorukha" userId="S::olena.howorukha@pck.pl::0d988cc4-0af1-4406-b698-d3015d7a9470" providerId="AD" clId="Web-{7EB9CCB1-0A25-30FC-77E5-4C66945ABA3D}" dt="2025-11-19T08:34:01.038" v="392"/>
          <ac:picMkLst>
            <pc:docMk/>
            <pc:sldMk cId="383176626" sldId="363"/>
            <ac:picMk id="11" creationId="{172B095D-608B-5C44-F88C-7347F81A9D6B}"/>
          </ac:picMkLst>
        </pc:picChg>
      </pc:sldChg>
      <pc:sldChg chg="addSp delSp">
        <pc:chgData name="Olena Howorukha" userId="S::olena.howorukha@pck.pl::0d988cc4-0af1-4406-b698-d3015d7a9470" providerId="AD" clId="Web-{7EB9CCB1-0A25-30FC-77E5-4C66945ABA3D}" dt="2025-11-19T08:16:00.008" v="195"/>
        <pc:sldMkLst>
          <pc:docMk/>
          <pc:sldMk cId="4180883135" sldId="370"/>
        </pc:sldMkLst>
        <pc:picChg chg="del">
          <ac:chgData name="Olena Howorukha" userId="S::olena.howorukha@pck.pl::0d988cc4-0af1-4406-b698-d3015d7a9470" providerId="AD" clId="Web-{7EB9CCB1-0A25-30FC-77E5-4C66945ABA3D}" dt="2025-11-19T08:15:55.461" v="194"/>
          <ac:picMkLst>
            <pc:docMk/>
            <pc:sldMk cId="4180883135" sldId="370"/>
            <ac:picMk id="3" creationId="{FE51F7B9-53E4-E6D2-FE4D-878A67D76818}"/>
          </ac:picMkLst>
        </pc:picChg>
        <pc:picChg chg="add">
          <ac:chgData name="Olena Howorukha" userId="S::olena.howorukha@pck.pl::0d988cc4-0af1-4406-b698-d3015d7a9470" providerId="AD" clId="Web-{7EB9CCB1-0A25-30FC-77E5-4C66945ABA3D}" dt="2025-11-19T08:16:00.008" v="195"/>
          <ac:picMkLst>
            <pc:docMk/>
            <pc:sldMk cId="4180883135" sldId="370"/>
            <ac:picMk id="7" creationId="{08830FC5-F72A-2E59-30FB-19A6D5FAF122}"/>
          </ac:picMkLst>
        </pc:picChg>
      </pc:sldChg>
      <pc:sldChg chg="addSp delSp modSp">
        <pc:chgData name="Olena Howorukha" userId="S::olena.howorukha@pck.pl::0d988cc4-0af1-4406-b698-d3015d7a9470" providerId="AD" clId="Web-{7EB9CCB1-0A25-30FC-77E5-4C66945ABA3D}" dt="2025-11-19T07:33:42.052" v="28"/>
        <pc:sldMkLst>
          <pc:docMk/>
          <pc:sldMk cId="1664936334" sldId="408"/>
        </pc:sldMkLst>
        <pc:picChg chg="del">
          <ac:chgData name="Olena Howorukha" userId="S::olena.howorukha@pck.pl::0d988cc4-0af1-4406-b698-d3015d7a9470" providerId="AD" clId="Web-{7EB9CCB1-0A25-30FC-77E5-4C66945ABA3D}" dt="2025-11-19T07:33:13.739" v="24"/>
          <ac:picMkLst>
            <pc:docMk/>
            <pc:sldMk cId="1664936334" sldId="408"/>
            <ac:picMk id="3" creationId="{EB7739A3-EA93-9EB9-1FC8-2F8E851D8AE1}"/>
          </ac:picMkLst>
        </pc:picChg>
        <pc:picChg chg="add del">
          <ac:chgData name="Olena Howorukha" userId="S::olena.howorukha@pck.pl::0d988cc4-0af1-4406-b698-d3015d7a9470" providerId="AD" clId="Web-{7EB9CCB1-0A25-30FC-77E5-4C66945ABA3D}" dt="2025-11-19T07:33:42.052" v="28"/>
          <ac:picMkLst>
            <pc:docMk/>
            <pc:sldMk cId="1664936334" sldId="408"/>
            <ac:picMk id="5" creationId="{898702A7-4366-9EAF-990D-D7AC0E3EFDD2}"/>
          </ac:picMkLst>
        </pc:picChg>
        <pc:picChg chg="add mod">
          <ac:chgData name="Olena Howorukha" userId="S::olena.howorukha@pck.pl::0d988cc4-0af1-4406-b698-d3015d7a9470" providerId="AD" clId="Web-{7EB9CCB1-0A25-30FC-77E5-4C66945ABA3D}" dt="2025-11-19T07:33:37.802" v="27" actId="1076"/>
          <ac:picMkLst>
            <pc:docMk/>
            <pc:sldMk cId="1664936334" sldId="408"/>
            <ac:picMk id="10" creationId="{0E3FFE99-984E-CC9A-F074-02170BD00B9F}"/>
          </ac:picMkLst>
        </pc:picChg>
      </pc:sldChg>
      <pc:sldChg chg="addSp delSp modSp">
        <pc:chgData name="Olena Howorukha" userId="S::olena.howorukha@pck.pl::0d988cc4-0af1-4406-b698-d3015d7a9470" providerId="AD" clId="Web-{7EB9CCB1-0A25-30FC-77E5-4C66945ABA3D}" dt="2025-11-19T08:24:34.956" v="235" actId="1076"/>
        <pc:sldMkLst>
          <pc:docMk/>
          <pc:sldMk cId="1580316278" sldId="409"/>
        </pc:sldMkLst>
        <pc:picChg chg="del">
          <ac:chgData name="Olena Howorukha" userId="S::olena.howorukha@pck.pl::0d988cc4-0af1-4406-b698-d3015d7a9470" providerId="AD" clId="Web-{7EB9CCB1-0A25-30FC-77E5-4C66945ABA3D}" dt="2025-11-19T08:24:22.455" v="231"/>
          <ac:picMkLst>
            <pc:docMk/>
            <pc:sldMk cId="1580316278" sldId="409"/>
            <ac:picMk id="3" creationId="{F07DD54D-CF0D-40A3-360D-1DA04C637EA0}"/>
          </ac:picMkLst>
        </pc:picChg>
        <pc:picChg chg="add mod">
          <ac:chgData name="Olena Howorukha" userId="S::olena.howorukha@pck.pl::0d988cc4-0af1-4406-b698-d3015d7a9470" providerId="AD" clId="Web-{7EB9CCB1-0A25-30FC-77E5-4C66945ABA3D}" dt="2025-11-19T08:24:28.408" v="234" actId="1076"/>
          <ac:picMkLst>
            <pc:docMk/>
            <pc:sldMk cId="1580316278" sldId="409"/>
            <ac:picMk id="6" creationId="{11DE7E97-8017-D84B-A92E-07D6E52DC36E}"/>
          </ac:picMkLst>
        </pc:picChg>
        <pc:picChg chg="add del mod">
          <ac:chgData name="Olena Howorukha" userId="S::olena.howorukha@pck.pl::0d988cc4-0af1-4406-b698-d3015d7a9470" providerId="AD" clId="Web-{7EB9CCB1-0A25-30FC-77E5-4C66945ABA3D}" dt="2025-11-19T08:24:34.956" v="235" actId="1076"/>
          <ac:picMkLst>
            <pc:docMk/>
            <pc:sldMk cId="1580316278" sldId="409"/>
            <ac:picMk id="9" creationId="{BEBC5AAD-EE9C-527C-6873-1B6C905E9024}"/>
          </ac:picMkLst>
        </pc:picChg>
      </pc:sldChg>
      <pc:sldChg chg="addSp delSp">
        <pc:chgData name="Olena Howorukha" userId="S::olena.howorukha@pck.pl::0d988cc4-0af1-4406-b698-d3015d7a9470" providerId="AD" clId="Web-{7EB9CCB1-0A25-30FC-77E5-4C66945ABA3D}" dt="2025-11-19T08:14:01.664" v="189"/>
        <pc:sldMkLst>
          <pc:docMk/>
          <pc:sldMk cId="1443121463" sldId="410"/>
        </pc:sldMkLst>
        <pc:picChg chg="del">
          <ac:chgData name="Olena Howorukha" userId="S::olena.howorukha@pck.pl::0d988cc4-0af1-4406-b698-d3015d7a9470" providerId="AD" clId="Web-{7EB9CCB1-0A25-30FC-77E5-4C66945ABA3D}" dt="2025-11-19T08:13:57.179" v="188"/>
          <ac:picMkLst>
            <pc:docMk/>
            <pc:sldMk cId="1443121463" sldId="410"/>
            <ac:picMk id="3" creationId="{53C60CD6-F3E9-E6C4-3DFA-E428B384EEF3}"/>
          </ac:picMkLst>
        </pc:picChg>
        <pc:picChg chg="add">
          <ac:chgData name="Olena Howorukha" userId="S::olena.howorukha@pck.pl::0d988cc4-0af1-4406-b698-d3015d7a9470" providerId="AD" clId="Web-{7EB9CCB1-0A25-30FC-77E5-4C66945ABA3D}" dt="2025-11-19T08:14:01.664" v="189"/>
          <ac:picMkLst>
            <pc:docMk/>
            <pc:sldMk cId="1443121463" sldId="410"/>
            <ac:picMk id="12" creationId="{B9957E0F-0B7B-A9E9-E84F-83B5C74E9F3C}"/>
          </ac:picMkLst>
        </pc:picChg>
      </pc:sldChg>
      <pc:sldChg chg="addSp delSp">
        <pc:chgData name="Olena Howorukha" userId="S::olena.howorukha@pck.pl::0d988cc4-0af1-4406-b698-d3015d7a9470" providerId="AD" clId="Web-{7EB9CCB1-0A25-30FC-77E5-4C66945ABA3D}" dt="2025-11-19T08:20:05.855" v="215"/>
        <pc:sldMkLst>
          <pc:docMk/>
          <pc:sldMk cId="4266807684" sldId="411"/>
        </pc:sldMkLst>
        <pc:picChg chg="del">
          <ac:chgData name="Olena Howorukha" userId="S::olena.howorukha@pck.pl::0d988cc4-0af1-4406-b698-d3015d7a9470" providerId="AD" clId="Web-{7EB9CCB1-0A25-30FC-77E5-4C66945ABA3D}" dt="2025-11-19T08:19:44.011" v="212"/>
          <ac:picMkLst>
            <pc:docMk/>
            <pc:sldMk cId="4266807684" sldId="411"/>
            <ac:picMk id="3" creationId="{5CB41802-627E-B0D0-1208-34FF6E73FB1B}"/>
          </ac:picMkLst>
        </pc:picChg>
        <pc:picChg chg="add del">
          <ac:chgData name="Olena Howorukha" userId="S::olena.howorukha@pck.pl::0d988cc4-0af1-4406-b698-d3015d7a9470" providerId="AD" clId="Web-{7EB9CCB1-0A25-30FC-77E5-4C66945ABA3D}" dt="2025-11-19T08:19:52.183" v="214"/>
          <ac:picMkLst>
            <pc:docMk/>
            <pc:sldMk cId="4266807684" sldId="411"/>
            <ac:picMk id="6" creationId="{E4678A9D-FA5E-C4AA-B705-6E52B54362D3}"/>
          </ac:picMkLst>
        </pc:picChg>
        <pc:picChg chg="add">
          <ac:chgData name="Olena Howorukha" userId="S::olena.howorukha@pck.pl::0d988cc4-0af1-4406-b698-d3015d7a9470" providerId="AD" clId="Web-{7EB9CCB1-0A25-30FC-77E5-4C66945ABA3D}" dt="2025-11-19T08:20:05.855" v="215"/>
          <ac:picMkLst>
            <pc:docMk/>
            <pc:sldMk cId="4266807684" sldId="411"/>
            <ac:picMk id="9" creationId="{B66C88E5-7E44-BE9E-9AAA-0B205A5C5979}"/>
          </ac:picMkLst>
        </pc:picChg>
      </pc:sldChg>
      <pc:sldChg chg="addSp delSp modSp">
        <pc:chgData name="Olena Howorukha" userId="S::olena.howorukha@pck.pl::0d988cc4-0af1-4406-b698-d3015d7a9470" providerId="AD" clId="Web-{7EB9CCB1-0A25-30FC-77E5-4C66945ABA3D}" dt="2025-11-19T08:22:43.578" v="218" actId="1076"/>
        <pc:sldMkLst>
          <pc:docMk/>
          <pc:sldMk cId="3708243139" sldId="412"/>
        </pc:sldMkLst>
        <pc:picChg chg="del">
          <ac:chgData name="Olena Howorukha" userId="S::olena.howorukha@pck.pl::0d988cc4-0af1-4406-b698-d3015d7a9470" providerId="AD" clId="Web-{7EB9CCB1-0A25-30FC-77E5-4C66945ABA3D}" dt="2025-11-19T07:34:03.443" v="29"/>
          <ac:picMkLst>
            <pc:docMk/>
            <pc:sldMk cId="3708243139" sldId="412"/>
            <ac:picMk id="3" creationId="{AA9BCAB5-07FA-292F-4B32-831ABF702649}"/>
          </ac:picMkLst>
        </pc:picChg>
        <pc:picChg chg="add mod">
          <ac:chgData name="Olena Howorukha" userId="S::olena.howorukha@pck.pl::0d988cc4-0af1-4406-b698-d3015d7a9470" providerId="AD" clId="Web-{7EB9CCB1-0A25-30FC-77E5-4C66945ABA3D}" dt="2025-11-19T08:22:43.578" v="218" actId="1076"/>
          <ac:picMkLst>
            <pc:docMk/>
            <pc:sldMk cId="3708243139" sldId="412"/>
            <ac:picMk id="10" creationId="{9A4FE193-DF44-36E5-E101-CF3B2C39BB47}"/>
          </ac:picMkLst>
        </pc:picChg>
      </pc:sldChg>
      <pc:sldChg chg="addSp delSp modSp">
        <pc:chgData name="Olena Howorukha" userId="S::olena.howorukha@pck.pl::0d988cc4-0af1-4406-b698-d3015d7a9470" providerId="AD" clId="Web-{7EB9CCB1-0A25-30FC-77E5-4C66945ABA3D}" dt="2025-11-19T07:57:03.837" v="110" actId="14100"/>
        <pc:sldMkLst>
          <pc:docMk/>
          <pc:sldMk cId="3016491965" sldId="413"/>
        </pc:sldMkLst>
        <pc:picChg chg="del">
          <ac:chgData name="Olena Howorukha" userId="S::olena.howorukha@pck.pl::0d988cc4-0af1-4406-b698-d3015d7a9470" providerId="AD" clId="Web-{7EB9CCB1-0A25-30FC-77E5-4C66945ABA3D}" dt="2025-11-19T07:56:42.415" v="106"/>
          <ac:picMkLst>
            <pc:docMk/>
            <pc:sldMk cId="3016491965" sldId="413"/>
            <ac:picMk id="3" creationId="{EDF96E84-423F-9328-B049-342062249928}"/>
          </ac:picMkLst>
        </pc:picChg>
        <pc:picChg chg="add mod">
          <ac:chgData name="Olena Howorukha" userId="S::olena.howorukha@pck.pl::0d988cc4-0af1-4406-b698-d3015d7a9470" providerId="AD" clId="Web-{7EB9CCB1-0A25-30FC-77E5-4C66945ABA3D}" dt="2025-11-19T07:57:03.837" v="110" actId="14100"/>
          <ac:picMkLst>
            <pc:docMk/>
            <pc:sldMk cId="3016491965" sldId="413"/>
            <ac:picMk id="8" creationId="{970CA6F3-7A1B-54F8-9ADE-9C2B72785FC2}"/>
          </ac:picMkLst>
        </pc:picChg>
      </pc:sldChg>
      <pc:sldChg chg="addSp delSp modSp">
        <pc:chgData name="Olena Howorukha" userId="S::olena.howorukha@pck.pl::0d988cc4-0af1-4406-b698-d3015d7a9470" providerId="AD" clId="Web-{7EB9CCB1-0A25-30FC-77E5-4C66945ABA3D}" dt="2025-11-19T07:57:48.962" v="115" actId="14100"/>
        <pc:sldMkLst>
          <pc:docMk/>
          <pc:sldMk cId="2273021883" sldId="414"/>
        </pc:sldMkLst>
        <pc:picChg chg="del">
          <ac:chgData name="Olena Howorukha" userId="S::olena.howorukha@pck.pl::0d988cc4-0af1-4406-b698-d3015d7a9470" providerId="AD" clId="Web-{7EB9CCB1-0A25-30FC-77E5-4C66945ABA3D}" dt="2025-11-19T07:57:28.634" v="111"/>
          <ac:picMkLst>
            <pc:docMk/>
            <pc:sldMk cId="2273021883" sldId="414"/>
            <ac:picMk id="3" creationId="{EFA95796-721E-FC3F-A7CA-9DE812598C48}"/>
          </ac:picMkLst>
        </pc:picChg>
        <pc:picChg chg="add mod">
          <ac:chgData name="Olena Howorukha" userId="S::olena.howorukha@pck.pl::0d988cc4-0af1-4406-b698-d3015d7a9470" providerId="AD" clId="Web-{7EB9CCB1-0A25-30FC-77E5-4C66945ABA3D}" dt="2025-11-19T07:57:48.962" v="115" actId="14100"/>
          <ac:picMkLst>
            <pc:docMk/>
            <pc:sldMk cId="2273021883" sldId="414"/>
            <ac:picMk id="6" creationId="{256F43D5-5E1A-DD45-75C7-813E00796D90}"/>
          </ac:picMkLst>
        </pc:picChg>
      </pc:sldChg>
      <pc:sldChg chg="addSp delSp modSp">
        <pc:chgData name="Olena Howorukha" userId="S::olena.howorukha@pck.pl::0d988cc4-0af1-4406-b698-d3015d7a9470" providerId="AD" clId="Web-{7EB9CCB1-0A25-30FC-77E5-4C66945ABA3D}" dt="2025-11-19T07:59:56.713" v="125" actId="14100"/>
        <pc:sldMkLst>
          <pc:docMk/>
          <pc:sldMk cId="3189311774" sldId="415"/>
        </pc:sldMkLst>
        <pc:picChg chg="del">
          <ac:chgData name="Olena Howorukha" userId="S::olena.howorukha@pck.pl::0d988cc4-0af1-4406-b698-d3015d7a9470" providerId="AD" clId="Web-{7EB9CCB1-0A25-30FC-77E5-4C66945ABA3D}" dt="2025-11-19T07:59:40.994" v="121"/>
          <ac:picMkLst>
            <pc:docMk/>
            <pc:sldMk cId="3189311774" sldId="415"/>
            <ac:picMk id="3" creationId="{D6F5404B-FA1C-8587-4DE8-48B5046C2309}"/>
          </ac:picMkLst>
        </pc:picChg>
        <pc:picChg chg="add mod">
          <ac:chgData name="Olena Howorukha" userId="S::olena.howorukha@pck.pl::0d988cc4-0af1-4406-b698-d3015d7a9470" providerId="AD" clId="Web-{7EB9CCB1-0A25-30FC-77E5-4C66945ABA3D}" dt="2025-11-19T07:59:56.713" v="125" actId="14100"/>
          <ac:picMkLst>
            <pc:docMk/>
            <pc:sldMk cId="3189311774" sldId="415"/>
            <ac:picMk id="8" creationId="{2BD99349-B845-D21C-0BB8-0A44B0860737}"/>
          </ac:picMkLst>
        </pc:picChg>
      </pc:sldChg>
      <pc:sldChg chg="addSp delSp modSp">
        <pc:chgData name="Olena Howorukha" userId="S::olena.howorukha@pck.pl::0d988cc4-0af1-4406-b698-d3015d7a9470" providerId="AD" clId="Web-{7EB9CCB1-0A25-30FC-77E5-4C66945ABA3D}" dt="2025-11-19T08:00:39.135" v="132" actId="14100"/>
        <pc:sldMkLst>
          <pc:docMk/>
          <pc:sldMk cId="3356184613" sldId="416"/>
        </pc:sldMkLst>
        <pc:picChg chg="del">
          <ac:chgData name="Olena Howorukha" userId="S::olena.howorukha@pck.pl::0d988cc4-0af1-4406-b698-d3015d7a9470" providerId="AD" clId="Web-{7EB9CCB1-0A25-30FC-77E5-4C66945ABA3D}" dt="2025-11-19T08:00:20.635" v="126"/>
          <ac:picMkLst>
            <pc:docMk/>
            <pc:sldMk cId="3356184613" sldId="416"/>
            <ac:picMk id="3" creationId="{57CF32AD-680F-9807-8CD2-6705D503A311}"/>
          </ac:picMkLst>
        </pc:picChg>
        <pc:picChg chg="add mod">
          <ac:chgData name="Olena Howorukha" userId="S::olena.howorukha@pck.pl::0d988cc4-0af1-4406-b698-d3015d7a9470" providerId="AD" clId="Web-{7EB9CCB1-0A25-30FC-77E5-4C66945ABA3D}" dt="2025-11-19T08:00:39.135" v="132" actId="14100"/>
          <ac:picMkLst>
            <pc:docMk/>
            <pc:sldMk cId="3356184613" sldId="416"/>
            <ac:picMk id="8" creationId="{105874C5-8418-0FA5-6315-B477CFD52B98}"/>
          </ac:picMkLst>
        </pc:picChg>
      </pc:sldChg>
      <pc:sldChg chg="addSp delSp modSp">
        <pc:chgData name="Olena Howorukha" userId="S::olena.howorukha@pck.pl::0d988cc4-0af1-4406-b698-d3015d7a9470" providerId="AD" clId="Web-{7EB9CCB1-0A25-30FC-77E5-4C66945ABA3D}" dt="2025-11-19T08:03:02.044" v="152" actId="14100"/>
        <pc:sldMkLst>
          <pc:docMk/>
          <pc:sldMk cId="936403561" sldId="417"/>
        </pc:sldMkLst>
        <pc:picChg chg="del">
          <ac:chgData name="Olena Howorukha" userId="S::olena.howorukha@pck.pl::0d988cc4-0af1-4406-b698-d3015d7a9470" providerId="AD" clId="Web-{7EB9CCB1-0A25-30FC-77E5-4C66945ABA3D}" dt="2025-11-19T08:02:33.903" v="146"/>
          <ac:picMkLst>
            <pc:docMk/>
            <pc:sldMk cId="936403561" sldId="417"/>
            <ac:picMk id="3" creationId="{53E1FB00-C9BB-6AB9-82CE-9F1CD6B1914B}"/>
          </ac:picMkLst>
        </pc:picChg>
        <pc:picChg chg="add mod">
          <ac:chgData name="Olena Howorukha" userId="S::olena.howorukha@pck.pl::0d988cc4-0af1-4406-b698-d3015d7a9470" providerId="AD" clId="Web-{7EB9CCB1-0A25-30FC-77E5-4C66945ABA3D}" dt="2025-11-19T08:03:02.044" v="152" actId="14100"/>
          <ac:picMkLst>
            <pc:docMk/>
            <pc:sldMk cId="936403561" sldId="417"/>
            <ac:picMk id="8" creationId="{F46DA0B6-CAD4-0A95-00A4-5E7C39D8C3A7}"/>
          </ac:picMkLst>
        </pc:picChg>
      </pc:sldChg>
      <pc:sldChg chg="addSp delSp modSp">
        <pc:chgData name="Olena Howorukha" userId="S::olena.howorukha@pck.pl::0d988cc4-0af1-4406-b698-d3015d7a9470" providerId="AD" clId="Web-{7EB9CCB1-0A25-30FC-77E5-4C66945ABA3D}" dt="2025-11-19T08:08:34.489" v="157" actId="14100"/>
        <pc:sldMkLst>
          <pc:docMk/>
          <pc:sldMk cId="3086749990" sldId="418"/>
        </pc:sldMkLst>
        <pc:picChg chg="del">
          <ac:chgData name="Olena Howorukha" userId="S::olena.howorukha@pck.pl::0d988cc4-0af1-4406-b698-d3015d7a9470" providerId="AD" clId="Web-{7EB9CCB1-0A25-30FC-77E5-4C66945ABA3D}" dt="2025-11-19T08:08:19.270" v="153"/>
          <ac:picMkLst>
            <pc:docMk/>
            <pc:sldMk cId="3086749990" sldId="418"/>
            <ac:picMk id="3" creationId="{BFFF9061-1CE7-4249-EEF0-F12F422920C9}"/>
          </ac:picMkLst>
        </pc:picChg>
        <pc:picChg chg="add mod">
          <ac:chgData name="Olena Howorukha" userId="S::olena.howorukha@pck.pl::0d988cc4-0af1-4406-b698-d3015d7a9470" providerId="AD" clId="Web-{7EB9CCB1-0A25-30FC-77E5-4C66945ABA3D}" dt="2025-11-19T08:08:34.489" v="157" actId="14100"/>
          <ac:picMkLst>
            <pc:docMk/>
            <pc:sldMk cId="3086749990" sldId="418"/>
            <ac:picMk id="6" creationId="{8F1F0B52-0C7D-348B-B169-FEF11700064E}"/>
          </ac:picMkLst>
        </pc:picChg>
      </pc:sldChg>
      <pc:sldChg chg="addSp delSp modSp">
        <pc:chgData name="Olena Howorukha" userId="S::olena.howorukha@pck.pl::0d988cc4-0af1-4406-b698-d3015d7a9470" providerId="AD" clId="Web-{7EB9CCB1-0A25-30FC-77E5-4C66945ABA3D}" dt="2025-11-19T08:09:08.411" v="163" actId="14100"/>
        <pc:sldMkLst>
          <pc:docMk/>
          <pc:sldMk cId="4157527586" sldId="419"/>
        </pc:sldMkLst>
        <pc:picChg chg="del">
          <ac:chgData name="Olena Howorukha" userId="S::olena.howorukha@pck.pl::0d988cc4-0af1-4406-b698-d3015d7a9470" providerId="AD" clId="Web-{7EB9CCB1-0A25-30FC-77E5-4C66945ABA3D}" dt="2025-11-19T08:08:49.474" v="158"/>
          <ac:picMkLst>
            <pc:docMk/>
            <pc:sldMk cId="4157527586" sldId="419"/>
            <ac:picMk id="3" creationId="{1011DBE8-4F02-2678-7D51-6524DA44C45D}"/>
          </ac:picMkLst>
        </pc:picChg>
        <pc:picChg chg="add mod">
          <ac:chgData name="Olena Howorukha" userId="S::olena.howorukha@pck.pl::0d988cc4-0af1-4406-b698-d3015d7a9470" providerId="AD" clId="Web-{7EB9CCB1-0A25-30FC-77E5-4C66945ABA3D}" dt="2025-11-19T08:09:08.411" v="163" actId="14100"/>
          <ac:picMkLst>
            <pc:docMk/>
            <pc:sldMk cId="4157527586" sldId="419"/>
            <ac:picMk id="8" creationId="{659BE25D-A156-2204-1EDE-B1E04FBC3CFA}"/>
          </ac:picMkLst>
        </pc:picChg>
      </pc:sldChg>
      <pc:sldChg chg="addSp delSp modSp">
        <pc:chgData name="Olena Howorukha" userId="S::olena.howorukha@pck.pl::0d988cc4-0af1-4406-b698-d3015d7a9470" providerId="AD" clId="Web-{7EB9CCB1-0A25-30FC-77E5-4C66945ABA3D}" dt="2025-11-19T07:59:09.604" v="120" actId="14100"/>
        <pc:sldMkLst>
          <pc:docMk/>
          <pc:sldMk cId="3452293034" sldId="420"/>
        </pc:sldMkLst>
        <pc:picChg chg="del">
          <ac:chgData name="Olena Howorukha" userId="S::olena.howorukha@pck.pl::0d988cc4-0af1-4406-b698-d3015d7a9470" providerId="AD" clId="Web-{7EB9CCB1-0A25-30FC-77E5-4C66945ABA3D}" dt="2025-11-19T07:58:54.572" v="116"/>
          <ac:picMkLst>
            <pc:docMk/>
            <pc:sldMk cId="3452293034" sldId="420"/>
            <ac:picMk id="3" creationId="{43245DBC-B087-EF85-1114-DF60EF246441}"/>
          </ac:picMkLst>
        </pc:picChg>
        <pc:picChg chg="add mod">
          <ac:chgData name="Olena Howorukha" userId="S::olena.howorukha@pck.pl::0d988cc4-0af1-4406-b698-d3015d7a9470" providerId="AD" clId="Web-{7EB9CCB1-0A25-30FC-77E5-4C66945ABA3D}" dt="2025-11-19T07:59:09.604" v="120" actId="14100"/>
          <ac:picMkLst>
            <pc:docMk/>
            <pc:sldMk cId="3452293034" sldId="420"/>
            <ac:picMk id="8" creationId="{0D4D8FCC-517E-F579-0E8E-E7791BEAD220}"/>
          </ac:picMkLst>
        </pc:picChg>
      </pc:sldChg>
      <pc:sldChg chg="addSp delSp modSp">
        <pc:chgData name="Olena Howorukha" userId="S::olena.howorukha@pck.pl::0d988cc4-0af1-4406-b698-d3015d7a9470" providerId="AD" clId="Web-{7EB9CCB1-0A25-30FC-77E5-4C66945ABA3D}" dt="2025-11-19T08:01:23.042" v="138" actId="14100"/>
        <pc:sldMkLst>
          <pc:docMk/>
          <pc:sldMk cId="1985847497" sldId="421"/>
        </pc:sldMkLst>
        <pc:picChg chg="del">
          <ac:chgData name="Olena Howorukha" userId="S::olena.howorukha@pck.pl::0d988cc4-0af1-4406-b698-d3015d7a9470" providerId="AD" clId="Web-{7EB9CCB1-0A25-30FC-77E5-4C66945ABA3D}" dt="2025-11-19T08:01:04.026" v="133"/>
          <ac:picMkLst>
            <pc:docMk/>
            <pc:sldMk cId="1985847497" sldId="421"/>
            <ac:picMk id="3" creationId="{0B9A23B2-2C77-AFC0-555A-96C062914C8C}"/>
          </ac:picMkLst>
        </pc:picChg>
        <pc:picChg chg="add mod">
          <ac:chgData name="Olena Howorukha" userId="S::olena.howorukha@pck.pl::0d988cc4-0af1-4406-b698-d3015d7a9470" providerId="AD" clId="Web-{7EB9CCB1-0A25-30FC-77E5-4C66945ABA3D}" dt="2025-11-19T08:01:23.042" v="138" actId="14100"/>
          <ac:picMkLst>
            <pc:docMk/>
            <pc:sldMk cId="1985847497" sldId="421"/>
            <ac:picMk id="8" creationId="{E731B261-693E-0946-0E18-F71CDA63F899}"/>
          </ac:picMkLst>
        </pc:picChg>
      </pc:sldChg>
      <pc:sldChg chg="addSp delSp modSp">
        <pc:chgData name="Olena Howorukha" userId="S::olena.howorukha@pck.pl::0d988cc4-0af1-4406-b698-d3015d7a9470" providerId="AD" clId="Web-{7EB9CCB1-0A25-30FC-77E5-4C66945ABA3D}" dt="2025-11-19T08:02:10.511" v="145" actId="14100"/>
        <pc:sldMkLst>
          <pc:docMk/>
          <pc:sldMk cId="1805162694" sldId="422"/>
        </pc:sldMkLst>
        <pc:picChg chg="del">
          <ac:chgData name="Olena Howorukha" userId="S::olena.howorukha@pck.pl::0d988cc4-0af1-4406-b698-d3015d7a9470" providerId="AD" clId="Web-{7EB9CCB1-0A25-30FC-77E5-4C66945ABA3D}" dt="2025-11-19T08:01:51.323" v="139"/>
          <ac:picMkLst>
            <pc:docMk/>
            <pc:sldMk cId="1805162694" sldId="422"/>
            <ac:picMk id="3" creationId="{A25D1396-FA79-BC3D-136C-A0122D0DA9CC}"/>
          </ac:picMkLst>
        </pc:picChg>
        <pc:picChg chg="add mod">
          <ac:chgData name="Olena Howorukha" userId="S::olena.howorukha@pck.pl::0d988cc4-0af1-4406-b698-d3015d7a9470" providerId="AD" clId="Web-{7EB9CCB1-0A25-30FC-77E5-4C66945ABA3D}" dt="2025-11-19T08:02:10.511" v="145" actId="14100"/>
          <ac:picMkLst>
            <pc:docMk/>
            <pc:sldMk cId="1805162694" sldId="422"/>
            <ac:picMk id="6" creationId="{FC7B0FC6-DE62-B3A8-8F85-E736BE63541B}"/>
          </ac:picMkLst>
        </pc:picChg>
      </pc:sldChg>
      <pc:sldChg chg="addSp delSp modSp">
        <pc:chgData name="Olena Howorukha" userId="S::olena.howorukha@pck.pl::0d988cc4-0af1-4406-b698-d3015d7a9470" providerId="AD" clId="Web-{7EB9CCB1-0A25-30FC-77E5-4C66945ABA3D}" dt="2025-11-19T08:27:53.598" v="272" actId="1076"/>
        <pc:sldMkLst>
          <pc:docMk/>
          <pc:sldMk cId="1471516396" sldId="424"/>
        </pc:sldMkLst>
        <pc:picChg chg="del">
          <ac:chgData name="Olena Howorukha" userId="S::olena.howorukha@pck.pl::0d988cc4-0af1-4406-b698-d3015d7a9470" providerId="AD" clId="Web-{7EB9CCB1-0A25-30FC-77E5-4C66945ABA3D}" dt="2025-11-19T08:27:49.801" v="270"/>
          <ac:picMkLst>
            <pc:docMk/>
            <pc:sldMk cId="1471516396" sldId="424"/>
            <ac:picMk id="3" creationId="{83CFC0AC-D55D-7477-9E34-04673190C587}"/>
          </ac:picMkLst>
        </pc:picChg>
        <pc:picChg chg="add mod">
          <ac:chgData name="Olena Howorukha" userId="S::olena.howorukha@pck.pl::0d988cc4-0af1-4406-b698-d3015d7a9470" providerId="AD" clId="Web-{7EB9CCB1-0A25-30FC-77E5-4C66945ABA3D}" dt="2025-11-19T08:27:53.598" v="272" actId="1076"/>
          <ac:picMkLst>
            <pc:docMk/>
            <pc:sldMk cId="1471516396" sldId="424"/>
            <ac:picMk id="7" creationId="{CFAB3073-C127-7443-F842-B40D76C80437}"/>
          </ac:picMkLst>
        </pc:picChg>
      </pc:sldChg>
      <pc:sldChg chg="addSp delSp">
        <pc:chgData name="Olena Howorukha" userId="S::olena.howorukha@pck.pl::0d988cc4-0af1-4406-b698-d3015d7a9470" providerId="AD" clId="Web-{7EB9CCB1-0A25-30FC-77E5-4C66945ABA3D}" dt="2025-11-19T08:30:11.099" v="314"/>
        <pc:sldMkLst>
          <pc:docMk/>
          <pc:sldMk cId="1098623264" sldId="426"/>
        </pc:sldMkLst>
        <pc:picChg chg="del">
          <ac:chgData name="Olena Howorukha" userId="S::olena.howorukha@pck.pl::0d988cc4-0af1-4406-b698-d3015d7a9470" providerId="AD" clId="Web-{7EB9CCB1-0A25-30FC-77E5-4C66945ABA3D}" dt="2025-11-19T08:30:09.849" v="313"/>
          <ac:picMkLst>
            <pc:docMk/>
            <pc:sldMk cId="1098623264" sldId="426"/>
            <ac:picMk id="3" creationId="{B6EB10B1-551B-ED4B-3F6B-87A504D16766}"/>
          </ac:picMkLst>
        </pc:picChg>
        <pc:picChg chg="add">
          <ac:chgData name="Olena Howorukha" userId="S::olena.howorukha@pck.pl::0d988cc4-0af1-4406-b698-d3015d7a9470" providerId="AD" clId="Web-{7EB9CCB1-0A25-30FC-77E5-4C66945ABA3D}" dt="2025-11-19T08:30:11.099" v="314"/>
          <ac:picMkLst>
            <pc:docMk/>
            <pc:sldMk cId="1098623264" sldId="426"/>
            <ac:picMk id="6" creationId="{B0AFB75E-D3DB-746E-04C2-821E3EEF32B4}"/>
          </ac:picMkLst>
        </pc:picChg>
      </pc:sldChg>
      <pc:sldChg chg="addSp delSp">
        <pc:chgData name="Olena Howorukha" userId="S::olena.howorukha@pck.pl::0d988cc4-0af1-4406-b698-d3015d7a9470" providerId="AD" clId="Web-{7EB9CCB1-0A25-30FC-77E5-4C66945ABA3D}" dt="2025-11-19T08:30:47.990" v="326"/>
        <pc:sldMkLst>
          <pc:docMk/>
          <pc:sldMk cId="80246882" sldId="427"/>
        </pc:sldMkLst>
        <pc:picChg chg="del">
          <ac:chgData name="Olena Howorukha" userId="S::olena.howorukha@pck.pl::0d988cc4-0af1-4406-b698-d3015d7a9470" providerId="AD" clId="Web-{7EB9CCB1-0A25-30FC-77E5-4C66945ABA3D}" dt="2025-11-19T08:30:46.990" v="325"/>
          <ac:picMkLst>
            <pc:docMk/>
            <pc:sldMk cId="80246882" sldId="427"/>
            <ac:picMk id="3" creationId="{C81699EE-5B6F-7A5C-C7A8-5C4C588E4496}"/>
          </ac:picMkLst>
        </pc:picChg>
        <pc:picChg chg="add">
          <ac:chgData name="Olena Howorukha" userId="S::olena.howorukha@pck.pl::0d988cc4-0af1-4406-b698-d3015d7a9470" providerId="AD" clId="Web-{7EB9CCB1-0A25-30FC-77E5-4C66945ABA3D}" dt="2025-11-19T08:30:47.990" v="326"/>
          <ac:picMkLst>
            <pc:docMk/>
            <pc:sldMk cId="80246882" sldId="427"/>
            <ac:picMk id="7" creationId="{2747F60B-2512-5F1D-1725-9890D1984108}"/>
          </ac:picMkLst>
        </pc:picChg>
      </pc:sldChg>
      <pc:sldChg chg="addSp delSp modSp">
        <pc:chgData name="Olena Howorukha" userId="S::olena.howorukha@pck.pl::0d988cc4-0af1-4406-b698-d3015d7a9470" providerId="AD" clId="Web-{7EB9CCB1-0A25-30FC-77E5-4C66945ABA3D}" dt="2025-11-19T08:33:08.163" v="373" actId="1076"/>
        <pc:sldMkLst>
          <pc:docMk/>
          <pc:sldMk cId="1211196814" sldId="441"/>
        </pc:sldMkLst>
        <pc:picChg chg="del">
          <ac:chgData name="Olena Howorukha" userId="S::olena.howorukha@pck.pl::0d988cc4-0af1-4406-b698-d3015d7a9470" providerId="AD" clId="Web-{7EB9CCB1-0A25-30FC-77E5-4C66945ABA3D}" dt="2025-11-19T08:32:59.866" v="367"/>
          <ac:picMkLst>
            <pc:docMk/>
            <pc:sldMk cId="1211196814" sldId="441"/>
            <ac:picMk id="3" creationId="{E9CE9661-D5C5-2F1E-A9D6-8DA1D6CC3323}"/>
          </ac:picMkLst>
        </pc:picChg>
        <pc:picChg chg="add mod">
          <ac:chgData name="Olena Howorukha" userId="S::olena.howorukha@pck.pl::0d988cc4-0af1-4406-b698-d3015d7a9470" providerId="AD" clId="Web-{7EB9CCB1-0A25-30FC-77E5-4C66945ABA3D}" dt="2025-11-19T08:33:08.163" v="373" actId="1076"/>
          <ac:picMkLst>
            <pc:docMk/>
            <pc:sldMk cId="1211196814" sldId="441"/>
            <ac:picMk id="6" creationId="{E391D1D9-3976-646F-CF1C-7242F4035A82}"/>
          </ac:picMkLst>
        </pc:picChg>
      </pc:sldChg>
      <pc:sldChg chg="addSp delSp modSp">
        <pc:chgData name="Olena Howorukha" userId="S::olena.howorukha@pck.pl::0d988cc4-0af1-4406-b698-d3015d7a9470" providerId="AD" clId="Web-{7EB9CCB1-0A25-30FC-77E5-4C66945ABA3D}" dt="2025-11-19T08:29:17.490" v="295" actId="1076"/>
        <pc:sldMkLst>
          <pc:docMk/>
          <pc:sldMk cId="2898214848" sldId="443"/>
        </pc:sldMkLst>
        <pc:picChg chg="del">
          <ac:chgData name="Olena Howorukha" userId="S::olena.howorukha@pck.pl::0d988cc4-0af1-4406-b698-d3015d7a9470" providerId="AD" clId="Web-{7EB9CCB1-0A25-30FC-77E5-4C66945ABA3D}" dt="2025-11-19T08:29:08.974" v="291"/>
          <ac:picMkLst>
            <pc:docMk/>
            <pc:sldMk cId="2898214848" sldId="443"/>
            <ac:picMk id="3" creationId="{B65B6D8F-567D-CDCA-DD6C-52EC9616314B}"/>
          </ac:picMkLst>
        </pc:picChg>
        <pc:picChg chg="add mod">
          <ac:chgData name="Olena Howorukha" userId="S::olena.howorukha@pck.pl::0d988cc4-0af1-4406-b698-d3015d7a9470" providerId="AD" clId="Web-{7EB9CCB1-0A25-30FC-77E5-4C66945ABA3D}" dt="2025-11-19T08:29:17.490" v="295" actId="1076"/>
          <ac:picMkLst>
            <pc:docMk/>
            <pc:sldMk cId="2898214848" sldId="443"/>
            <ac:picMk id="6" creationId="{9D5AEB9C-1684-225D-2D47-F0733B0BA9C2}"/>
          </ac:picMkLst>
        </pc:picChg>
      </pc:sldChg>
      <pc:sldChg chg="addSp delSp modSp">
        <pc:chgData name="Olena Howorukha" userId="S::olena.howorukha@pck.pl::0d988cc4-0af1-4406-b698-d3015d7a9470" providerId="AD" clId="Web-{7EB9CCB1-0A25-30FC-77E5-4C66945ABA3D}" dt="2025-11-19T08:19:33.120" v="211" actId="1076"/>
        <pc:sldMkLst>
          <pc:docMk/>
          <pc:sldMk cId="69447242" sldId="444"/>
        </pc:sldMkLst>
        <pc:picChg chg="del">
          <ac:chgData name="Olena Howorukha" userId="S::olena.howorukha@pck.pl::0d988cc4-0af1-4406-b698-d3015d7a9470" providerId="AD" clId="Web-{7EB9CCB1-0A25-30FC-77E5-4C66945ABA3D}" dt="2025-11-19T08:19:04.556" v="209"/>
          <ac:picMkLst>
            <pc:docMk/>
            <pc:sldMk cId="69447242" sldId="444"/>
            <ac:picMk id="3" creationId="{D0C4369E-5F95-97F4-9C29-9885E5CB73D8}"/>
          </ac:picMkLst>
        </pc:picChg>
        <pc:picChg chg="add mod">
          <ac:chgData name="Olena Howorukha" userId="S::olena.howorukha@pck.pl::0d988cc4-0af1-4406-b698-d3015d7a9470" providerId="AD" clId="Web-{7EB9CCB1-0A25-30FC-77E5-4C66945ABA3D}" dt="2025-11-19T08:19:33.120" v="211" actId="1076"/>
          <ac:picMkLst>
            <pc:docMk/>
            <pc:sldMk cId="69447242" sldId="444"/>
            <ac:picMk id="8" creationId="{5AE61997-B255-C689-DB24-E711020780B7}"/>
          </ac:picMkLst>
        </pc:picChg>
      </pc:sldChg>
      <pc:sldChg chg="addSp delSp modSp">
        <pc:chgData name="Olena Howorukha" userId="S::olena.howorukha@pck.pl::0d988cc4-0af1-4406-b698-d3015d7a9470" providerId="AD" clId="Web-{7EB9CCB1-0A25-30FC-77E5-4C66945ABA3D}" dt="2025-11-19T08:30:59.350" v="331" actId="1076"/>
        <pc:sldMkLst>
          <pc:docMk/>
          <pc:sldMk cId="856869134" sldId="446"/>
        </pc:sldMkLst>
        <pc:picChg chg="del">
          <ac:chgData name="Olena Howorukha" userId="S::olena.howorukha@pck.pl::0d988cc4-0af1-4406-b698-d3015d7a9470" providerId="AD" clId="Web-{7EB9CCB1-0A25-30FC-77E5-4C66945ABA3D}" dt="2025-11-19T08:30:51.209" v="327"/>
          <ac:picMkLst>
            <pc:docMk/>
            <pc:sldMk cId="856869134" sldId="446"/>
            <ac:picMk id="3" creationId="{7A8791CE-EDE9-1AB4-56B8-6DB5056955A9}"/>
          </ac:picMkLst>
        </pc:picChg>
        <pc:picChg chg="add mod">
          <ac:chgData name="Olena Howorukha" userId="S::olena.howorukha@pck.pl::0d988cc4-0af1-4406-b698-d3015d7a9470" providerId="AD" clId="Web-{7EB9CCB1-0A25-30FC-77E5-4C66945ABA3D}" dt="2025-11-19T08:30:59.350" v="331" actId="1076"/>
          <ac:picMkLst>
            <pc:docMk/>
            <pc:sldMk cId="856869134" sldId="446"/>
            <ac:picMk id="8" creationId="{FA2BEC7B-7315-1861-5683-BACF86E1D8C9}"/>
          </ac:picMkLst>
        </pc:picChg>
      </pc:sldChg>
      <pc:sldChg chg="addSp delSp">
        <pc:chgData name="Olena Howorukha" userId="S::olena.howorukha@pck.pl::0d988cc4-0af1-4406-b698-d3015d7a9470" providerId="AD" clId="Web-{7EB9CCB1-0A25-30FC-77E5-4C66945ABA3D}" dt="2025-11-19T08:28:37.036" v="281"/>
        <pc:sldMkLst>
          <pc:docMk/>
          <pc:sldMk cId="3770090554" sldId="449"/>
        </pc:sldMkLst>
        <pc:picChg chg="del">
          <ac:chgData name="Olena Howorukha" userId="S::olena.howorukha@pck.pl::0d988cc4-0af1-4406-b698-d3015d7a9470" providerId="AD" clId="Web-{7EB9CCB1-0A25-30FC-77E5-4C66945ABA3D}" dt="2025-11-19T08:28:35.880" v="280"/>
          <ac:picMkLst>
            <pc:docMk/>
            <pc:sldMk cId="3770090554" sldId="449"/>
            <ac:picMk id="3" creationId="{C43F5749-4BEB-D069-68AC-B6A32F8D13F1}"/>
          </ac:picMkLst>
        </pc:picChg>
        <pc:picChg chg="add">
          <ac:chgData name="Olena Howorukha" userId="S::olena.howorukha@pck.pl::0d988cc4-0af1-4406-b698-d3015d7a9470" providerId="AD" clId="Web-{7EB9CCB1-0A25-30FC-77E5-4C66945ABA3D}" dt="2025-11-19T08:28:37.036" v="281"/>
          <ac:picMkLst>
            <pc:docMk/>
            <pc:sldMk cId="3770090554" sldId="449"/>
            <ac:picMk id="8" creationId="{44339C39-C162-1723-AA69-6B53F6281052}"/>
          </ac:picMkLst>
        </pc:picChg>
      </pc:sldChg>
      <pc:sldChg chg="addSp delSp">
        <pc:chgData name="Olena Howorukha" userId="S::olena.howorukha@pck.pl::0d988cc4-0af1-4406-b698-d3015d7a9470" providerId="AD" clId="Web-{7EB9CCB1-0A25-30FC-77E5-4C66945ABA3D}" dt="2025-11-19T08:28:43.536" v="283"/>
        <pc:sldMkLst>
          <pc:docMk/>
          <pc:sldMk cId="1846059578" sldId="450"/>
        </pc:sldMkLst>
        <pc:picChg chg="del">
          <ac:chgData name="Olena Howorukha" userId="S::olena.howorukha@pck.pl::0d988cc4-0af1-4406-b698-d3015d7a9470" providerId="AD" clId="Web-{7EB9CCB1-0A25-30FC-77E5-4C66945ABA3D}" dt="2025-11-19T08:28:41.661" v="282"/>
          <ac:picMkLst>
            <pc:docMk/>
            <pc:sldMk cId="1846059578" sldId="450"/>
            <ac:picMk id="3" creationId="{789168B2-BFD5-A7EB-E439-82E8592D8294}"/>
          </ac:picMkLst>
        </pc:picChg>
        <pc:picChg chg="add">
          <ac:chgData name="Olena Howorukha" userId="S::olena.howorukha@pck.pl::0d988cc4-0af1-4406-b698-d3015d7a9470" providerId="AD" clId="Web-{7EB9CCB1-0A25-30FC-77E5-4C66945ABA3D}" dt="2025-11-19T08:28:43.536" v="283"/>
          <ac:picMkLst>
            <pc:docMk/>
            <pc:sldMk cId="1846059578" sldId="450"/>
            <ac:picMk id="9" creationId="{EED9E21E-7963-E585-1CD4-E37DCD2F44D5}"/>
          </ac:picMkLst>
        </pc:picChg>
      </pc:sldChg>
      <pc:sldChg chg="addSp delSp">
        <pc:chgData name="Olena Howorukha" userId="S::olena.howorukha@pck.pl::0d988cc4-0af1-4406-b698-d3015d7a9470" providerId="AD" clId="Web-{7EB9CCB1-0A25-30FC-77E5-4C66945ABA3D}" dt="2025-11-19T08:28:49.302" v="285"/>
        <pc:sldMkLst>
          <pc:docMk/>
          <pc:sldMk cId="252249916" sldId="451"/>
        </pc:sldMkLst>
        <pc:picChg chg="del">
          <ac:chgData name="Olena Howorukha" userId="S::olena.howorukha@pck.pl::0d988cc4-0af1-4406-b698-d3015d7a9470" providerId="AD" clId="Web-{7EB9CCB1-0A25-30FC-77E5-4C66945ABA3D}" dt="2025-11-19T08:28:48.130" v="284"/>
          <ac:picMkLst>
            <pc:docMk/>
            <pc:sldMk cId="252249916" sldId="451"/>
            <ac:picMk id="3" creationId="{10764325-074B-4F9D-5544-B8AB608B69E4}"/>
          </ac:picMkLst>
        </pc:picChg>
        <pc:picChg chg="add">
          <ac:chgData name="Olena Howorukha" userId="S::olena.howorukha@pck.pl::0d988cc4-0af1-4406-b698-d3015d7a9470" providerId="AD" clId="Web-{7EB9CCB1-0A25-30FC-77E5-4C66945ABA3D}" dt="2025-11-19T08:28:49.302" v="285"/>
          <ac:picMkLst>
            <pc:docMk/>
            <pc:sldMk cId="252249916" sldId="451"/>
            <ac:picMk id="54" creationId="{9A3EB242-1474-E25F-D903-330BA608455C}"/>
          </ac:picMkLst>
        </pc:picChg>
      </pc:sldChg>
      <pc:sldChg chg="addSp delSp">
        <pc:chgData name="Olena Howorukha" userId="S::olena.howorukha@pck.pl::0d988cc4-0af1-4406-b698-d3015d7a9470" providerId="AD" clId="Web-{7EB9CCB1-0A25-30FC-77E5-4C66945ABA3D}" dt="2025-11-19T08:12:37.585" v="181"/>
        <pc:sldMkLst>
          <pc:docMk/>
          <pc:sldMk cId="1599702039" sldId="456"/>
        </pc:sldMkLst>
        <pc:picChg chg="del">
          <ac:chgData name="Olena Howorukha" userId="S::olena.howorukha@pck.pl::0d988cc4-0af1-4406-b698-d3015d7a9470" providerId="AD" clId="Web-{7EB9CCB1-0A25-30FC-77E5-4C66945ABA3D}" dt="2025-11-19T07:37:39.431" v="39"/>
          <ac:picMkLst>
            <pc:docMk/>
            <pc:sldMk cId="1599702039" sldId="456"/>
            <ac:picMk id="3" creationId="{057974F7-0B8B-52F6-9CA2-446B951BAA1E}"/>
          </ac:picMkLst>
        </pc:picChg>
        <pc:picChg chg="add del">
          <ac:chgData name="Olena Howorukha" userId="S::olena.howorukha@pck.pl::0d988cc4-0af1-4406-b698-d3015d7a9470" providerId="AD" clId="Web-{7EB9CCB1-0A25-30FC-77E5-4C66945ABA3D}" dt="2025-11-19T08:12:32.585" v="180"/>
          <ac:picMkLst>
            <pc:docMk/>
            <pc:sldMk cId="1599702039" sldId="456"/>
            <ac:picMk id="7" creationId="{37079D07-E46C-E393-416C-DA0F3EBB2FD3}"/>
          </ac:picMkLst>
        </pc:picChg>
        <pc:picChg chg="add">
          <ac:chgData name="Olena Howorukha" userId="S::olena.howorukha@pck.pl::0d988cc4-0af1-4406-b698-d3015d7a9470" providerId="AD" clId="Web-{7EB9CCB1-0A25-30FC-77E5-4C66945ABA3D}" dt="2025-11-19T08:12:37.585" v="181"/>
          <ac:picMkLst>
            <pc:docMk/>
            <pc:sldMk cId="1599702039" sldId="456"/>
            <ac:picMk id="9" creationId="{8163A10E-8A08-2F27-843B-BCA79EDCD140}"/>
          </ac:picMkLst>
        </pc:picChg>
      </pc:sldChg>
      <pc:sldChg chg="addSp delSp">
        <pc:chgData name="Olena Howorukha" userId="S::olena.howorukha@pck.pl::0d988cc4-0af1-4406-b698-d3015d7a9470" providerId="AD" clId="Web-{7EB9CCB1-0A25-30FC-77E5-4C66945ABA3D}" dt="2025-11-19T08:12:05.273" v="177"/>
        <pc:sldMkLst>
          <pc:docMk/>
          <pc:sldMk cId="3839629741" sldId="457"/>
        </pc:sldMkLst>
        <pc:picChg chg="del">
          <ac:chgData name="Olena Howorukha" userId="S::olena.howorukha@pck.pl::0d988cc4-0af1-4406-b698-d3015d7a9470" providerId="AD" clId="Web-{7EB9CCB1-0A25-30FC-77E5-4C66945ABA3D}" dt="2025-11-19T07:46:04.077" v="67"/>
          <ac:picMkLst>
            <pc:docMk/>
            <pc:sldMk cId="3839629741" sldId="457"/>
            <ac:picMk id="3" creationId="{3493ED72-A93A-74E5-D56B-389C93D00540}"/>
          </ac:picMkLst>
        </pc:picChg>
        <pc:picChg chg="add del">
          <ac:chgData name="Olena Howorukha" userId="S::olena.howorukha@pck.pl::0d988cc4-0af1-4406-b698-d3015d7a9470" providerId="AD" clId="Web-{7EB9CCB1-0A25-30FC-77E5-4C66945ABA3D}" dt="2025-11-19T08:12:01.101" v="176"/>
          <ac:picMkLst>
            <pc:docMk/>
            <pc:sldMk cId="3839629741" sldId="457"/>
            <ac:picMk id="9" creationId="{07D9E1FA-1418-70D5-7582-9DD1374DD040}"/>
          </ac:picMkLst>
        </pc:picChg>
        <pc:picChg chg="add">
          <ac:chgData name="Olena Howorukha" userId="S::olena.howorukha@pck.pl::0d988cc4-0af1-4406-b698-d3015d7a9470" providerId="AD" clId="Web-{7EB9CCB1-0A25-30FC-77E5-4C66945ABA3D}" dt="2025-11-19T08:12:05.273" v="177"/>
          <ac:picMkLst>
            <pc:docMk/>
            <pc:sldMk cId="3839629741" sldId="457"/>
            <ac:picMk id="11" creationId="{FBF37940-01B4-F52B-E123-772A89476447}"/>
          </ac:picMkLst>
        </pc:picChg>
      </pc:sldChg>
      <pc:sldChg chg="addSp delSp">
        <pc:chgData name="Olena Howorukha" userId="S::olena.howorukha@pck.pl::0d988cc4-0af1-4406-b698-d3015d7a9470" providerId="AD" clId="Web-{7EB9CCB1-0A25-30FC-77E5-4C66945ABA3D}" dt="2025-11-19T08:32:56.147" v="366"/>
        <pc:sldMkLst>
          <pc:docMk/>
          <pc:sldMk cId="2578272456" sldId="458"/>
        </pc:sldMkLst>
        <pc:picChg chg="del">
          <ac:chgData name="Olena Howorukha" userId="S::olena.howorukha@pck.pl::0d988cc4-0af1-4406-b698-d3015d7a9470" providerId="AD" clId="Web-{7EB9CCB1-0A25-30FC-77E5-4C66945ABA3D}" dt="2025-11-19T08:32:55.053" v="365"/>
          <ac:picMkLst>
            <pc:docMk/>
            <pc:sldMk cId="2578272456" sldId="458"/>
            <ac:picMk id="3" creationId="{EA97B118-D67B-1145-ADCB-781AA4B47C8D}"/>
          </ac:picMkLst>
        </pc:picChg>
        <pc:picChg chg="add">
          <ac:chgData name="Olena Howorukha" userId="S::olena.howorukha@pck.pl::0d988cc4-0af1-4406-b698-d3015d7a9470" providerId="AD" clId="Web-{7EB9CCB1-0A25-30FC-77E5-4C66945ABA3D}" dt="2025-11-19T08:32:56.147" v="366"/>
          <ac:picMkLst>
            <pc:docMk/>
            <pc:sldMk cId="2578272456" sldId="458"/>
            <ac:picMk id="11" creationId="{2133B530-06F7-AAD9-3F87-2E662CC6C050}"/>
          </ac:picMkLst>
        </pc:picChg>
      </pc:sldChg>
    </pc:docChg>
  </pc:docChgLst>
  <pc:docChgLst>
    <pc:chgData name="Malwina Michalczyk" userId="S::malwina.michalczyk@pck.pl::27488b62-210f-4bf9-865c-fa2159d8978b" providerId="AD" clId="Web-{DA7A2AA5-412F-2E04-FC73-C7F042E7360B}"/>
    <pc:docChg chg="addSld modSld">
      <pc:chgData name="Malwina Michalczyk" userId="S::malwina.michalczyk@pck.pl::27488b62-210f-4bf9-865c-fa2159d8978b" providerId="AD" clId="Web-{DA7A2AA5-412F-2E04-FC73-C7F042E7360B}" dt="2025-11-19T08:41:13.979" v="69"/>
      <pc:docMkLst>
        <pc:docMk/>
      </pc:docMkLst>
      <pc:sldChg chg="modSp">
        <pc:chgData name="Malwina Michalczyk" userId="S::malwina.michalczyk@pck.pl::27488b62-210f-4bf9-865c-fa2159d8978b" providerId="AD" clId="Web-{DA7A2AA5-412F-2E04-FC73-C7F042E7360B}" dt="2025-11-19T08:19:46.338" v="1" actId="20577"/>
        <pc:sldMkLst>
          <pc:docMk/>
          <pc:sldMk cId="1134422802" sldId="285"/>
        </pc:sldMkLst>
        <pc:spChg chg="mod">
          <ac:chgData name="Malwina Michalczyk" userId="S::malwina.michalczyk@pck.pl::27488b62-210f-4bf9-865c-fa2159d8978b" providerId="AD" clId="Web-{DA7A2AA5-412F-2E04-FC73-C7F042E7360B}" dt="2025-11-19T08:19:46.338" v="1" actId="20577"/>
          <ac:spMkLst>
            <pc:docMk/>
            <pc:sldMk cId="1134422802" sldId="285"/>
            <ac:spMk id="4" creationId="{6E655E83-BA81-EB7A-18FC-033276807559}"/>
          </ac:spMkLst>
        </pc:spChg>
      </pc:sldChg>
      <pc:sldChg chg="addSp modSp">
        <pc:chgData name="Malwina Michalczyk" userId="S::malwina.michalczyk@pck.pl::27488b62-210f-4bf9-865c-fa2159d8978b" providerId="AD" clId="Web-{DA7A2AA5-412F-2E04-FC73-C7F042E7360B}" dt="2025-11-19T08:24:38.563" v="66" actId="1076"/>
        <pc:sldMkLst>
          <pc:docMk/>
          <pc:sldMk cId="1664936334" sldId="408"/>
        </pc:sldMkLst>
        <pc:spChg chg="mod">
          <ac:chgData name="Malwina Michalczyk" userId="S::malwina.michalczyk@pck.pl::27488b62-210f-4bf9-865c-fa2159d8978b" providerId="AD" clId="Web-{DA7A2AA5-412F-2E04-FC73-C7F042E7360B}" dt="2025-11-19T08:22:22.716" v="39" actId="1076"/>
          <ac:spMkLst>
            <pc:docMk/>
            <pc:sldMk cId="1664936334" sldId="408"/>
            <ac:spMk id="2" creationId="{1096DAA1-DB60-0546-A173-527B993BB958}"/>
          </ac:spMkLst>
        </pc:spChg>
        <pc:spChg chg="add mod">
          <ac:chgData name="Malwina Michalczyk" userId="S::malwina.michalczyk@pck.pl::27488b62-210f-4bf9-865c-fa2159d8978b" providerId="AD" clId="Web-{DA7A2AA5-412F-2E04-FC73-C7F042E7360B}" dt="2025-11-19T08:24:38.563" v="66" actId="1076"/>
          <ac:spMkLst>
            <pc:docMk/>
            <pc:sldMk cId="1664936334" sldId="408"/>
            <ac:spMk id="5" creationId="{5C926F28-30AD-7BE7-4530-A8AF55901958}"/>
          </ac:spMkLst>
        </pc:spChg>
        <pc:picChg chg="add mod">
          <ac:chgData name="Malwina Michalczyk" userId="S::malwina.michalczyk@pck.pl::27488b62-210f-4bf9-865c-fa2159d8978b" providerId="AD" clId="Web-{DA7A2AA5-412F-2E04-FC73-C7F042E7360B}" dt="2025-11-19T08:23:55.890" v="58" actId="14100"/>
          <ac:picMkLst>
            <pc:docMk/>
            <pc:sldMk cId="1664936334" sldId="408"/>
            <ac:picMk id="3" creationId="{9F58294F-83E0-87C2-85BD-8F185C27370F}"/>
          </ac:picMkLst>
        </pc:picChg>
        <pc:picChg chg="add mod">
          <ac:chgData name="Malwina Michalczyk" userId="S::malwina.michalczyk@pck.pl::27488b62-210f-4bf9-865c-fa2159d8978b" providerId="AD" clId="Web-{DA7A2AA5-412F-2E04-FC73-C7F042E7360B}" dt="2025-11-19T08:23:58.515" v="59" actId="14100"/>
          <ac:picMkLst>
            <pc:docMk/>
            <pc:sldMk cId="1664936334" sldId="408"/>
            <ac:picMk id="4" creationId="{096A5D78-F76F-044B-3EC3-26AF09EA2930}"/>
          </ac:picMkLst>
        </pc:picChg>
      </pc:sldChg>
      <pc:sldChg chg="addSp modSp new mod setBg">
        <pc:chgData name="Malwina Michalczyk" userId="S::malwina.michalczyk@pck.pl::27488b62-210f-4bf9-865c-fa2159d8978b" providerId="AD" clId="Web-{DA7A2AA5-412F-2E04-FC73-C7F042E7360B}" dt="2025-11-19T08:41:13.979" v="69"/>
        <pc:sldMkLst>
          <pc:docMk/>
          <pc:sldMk cId="2902625860" sldId="459"/>
        </pc:sldMkLst>
        <pc:spChg chg="add">
          <ac:chgData name="Malwina Michalczyk" userId="S::malwina.michalczyk@pck.pl::27488b62-210f-4bf9-865c-fa2159d8978b" providerId="AD" clId="Web-{DA7A2AA5-412F-2E04-FC73-C7F042E7360B}" dt="2025-11-19T08:41:13.979" v="69"/>
          <ac:spMkLst>
            <pc:docMk/>
            <pc:sldMk cId="2902625860" sldId="459"/>
            <ac:spMk id="7" creationId="{42A4FC2C-047E-45A5-965D-8E1E3BF09BC6}"/>
          </ac:spMkLst>
        </pc:spChg>
        <pc:picChg chg="add mod">
          <ac:chgData name="Malwina Michalczyk" userId="S::malwina.michalczyk@pck.pl::27488b62-210f-4bf9-865c-fa2159d8978b" providerId="AD" clId="Web-{DA7A2AA5-412F-2E04-FC73-C7F042E7360B}" dt="2025-11-19T08:41:13.979" v="69"/>
          <ac:picMkLst>
            <pc:docMk/>
            <pc:sldMk cId="2902625860" sldId="459"/>
            <ac:picMk id="2" creationId="{D5704BB8-832A-7A03-4B69-F493DEA7E4F2}"/>
          </ac:picMkLst>
        </pc:picChg>
      </pc:sldChg>
    </pc:docChg>
  </pc:docChgLst>
  <pc:docChgLst>
    <pc:chgData name="Olena Howorukha" userId="S::olena.howorukha@pck.pl::0d988cc4-0af1-4406-b698-d3015d7a9470" providerId="AD" clId="Web-{6BEFD8E6-AE24-DC4D-82DD-D3DAA87DDED6}"/>
    <pc:docChg chg="modSld">
      <pc:chgData name="Olena Howorukha" userId="S::olena.howorukha@pck.pl::0d988cc4-0af1-4406-b698-d3015d7a9470" providerId="AD" clId="Web-{6BEFD8E6-AE24-DC4D-82DD-D3DAA87DDED6}" dt="2025-11-19T08:58:22.345" v="4"/>
      <pc:docMkLst>
        <pc:docMk/>
      </pc:docMkLst>
      <pc:sldChg chg="addSp modSp">
        <pc:chgData name="Olena Howorukha" userId="S::olena.howorukha@pck.pl::0d988cc4-0af1-4406-b698-d3015d7a9470" providerId="AD" clId="Web-{6BEFD8E6-AE24-DC4D-82DD-D3DAA87DDED6}" dt="2025-11-19T08:57:26.360" v="2" actId="1076"/>
        <pc:sldMkLst>
          <pc:docMk/>
          <pc:sldMk cId="2902625860" sldId="459"/>
        </pc:sldMkLst>
        <pc:picChg chg="add mod">
          <ac:chgData name="Olena Howorukha" userId="S::olena.howorukha@pck.pl::0d988cc4-0af1-4406-b698-d3015d7a9470" providerId="AD" clId="Web-{6BEFD8E6-AE24-DC4D-82DD-D3DAA87DDED6}" dt="2025-11-19T08:57:26.360" v="2" actId="1076"/>
          <ac:picMkLst>
            <pc:docMk/>
            <pc:sldMk cId="2902625860" sldId="459"/>
            <ac:picMk id="4" creationId="{385FCF0A-6837-2EF8-ED92-6DCC6B7DA7B8}"/>
          </ac:picMkLst>
        </pc:picChg>
      </pc:sldChg>
      <pc:sldChg chg="addSp delSp">
        <pc:chgData name="Olena Howorukha" userId="S::olena.howorukha@pck.pl::0d988cc4-0af1-4406-b698-d3015d7a9470" providerId="AD" clId="Web-{6BEFD8E6-AE24-DC4D-82DD-D3DAA87DDED6}" dt="2025-11-19T08:58:22.345" v="4"/>
        <pc:sldMkLst>
          <pc:docMk/>
          <pc:sldMk cId="2144158711" sldId="461"/>
        </pc:sldMkLst>
        <pc:picChg chg="del">
          <ac:chgData name="Olena Howorukha" userId="S::olena.howorukha@pck.pl::0d988cc4-0af1-4406-b698-d3015d7a9470" providerId="AD" clId="Web-{6BEFD8E6-AE24-DC4D-82DD-D3DAA87DDED6}" dt="2025-11-19T08:58:17.517" v="3"/>
          <ac:picMkLst>
            <pc:docMk/>
            <pc:sldMk cId="2144158711" sldId="461"/>
            <ac:picMk id="3" creationId="{6D82DA42-84CB-6A36-182D-FE52AE8817A8}"/>
          </ac:picMkLst>
        </pc:picChg>
        <pc:picChg chg="add">
          <ac:chgData name="Olena Howorukha" userId="S::olena.howorukha@pck.pl::0d988cc4-0af1-4406-b698-d3015d7a9470" providerId="AD" clId="Web-{6BEFD8E6-AE24-DC4D-82DD-D3DAA87DDED6}" dt="2025-11-19T08:58:22.345" v="4"/>
          <ac:picMkLst>
            <pc:docMk/>
            <pc:sldMk cId="2144158711" sldId="461"/>
            <ac:picMk id="7" creationId="{CF78D10D-8288-4B3A-AC74-0E0AB44F384E}"/>
          </ac:picMkLst>
        </pc:picChg>
      </pc:sldChg>
    </pc:docChg>
  </pc:docChgLst>
  <pc:docChgLst>
    <pc:chgData name="Malwina Michalczyk" userId="S::malwina.michalczyk@pck.pl::27488b62-210f-4bf9-865c-fa2159d8978b" providerId="AD" clId="Web-{4EEC174F-7D07-047C-F601-5A62901FF75F}"/>
    <pc:docChg chg="delSld">
      <pc:chgData name="Malwina Michalczyk" userId="S::malwina.michalczyk@pck.pl::27488b62-210f-4bf9-865c-fa2159d8978b" providerId="AD" clId="Web-{4EEC174F-7D07-047C-F601-5A62901FF75F}" dt="2025-11-18T15:09:12.183" v="0"/>
      <pc:docMkLst>
        <pc:docMk/>
      </pc:docMkLst>
    </pc:docChg>
  </pc:docChgLst>
  <pc:docChgLst>
    <pc:chgData name="Olena Howorukha" userId="S::olena.howorukha@pck.pl::0d988cc4-0af1-4406-b698-d3015d7a9470" providerId="AD" clId="Web-{C26D21DF-B7F2-28F4-E083-C5EC9FDE404A}"/>
    <pc:docChg chg="modSld">
      <pc:chgData name="Olena Howorukha" userId="S::olena.howorukha@pck.pl::0d988cc4-0af1-4406-b698-d3015d7a9470" providerId="AD" clId="Web-{C26D21DF-B7F2-28F4-E083-C5EC9FDE404A}" dt="2025-11-19T11:48:06.760" v="49" actId="1076"/>
      <pc:docMkLst>
        <pc:docMk/>
      </pc:docMkLst>
      <pc:sldChg chg="addSp modSp">
        <pc:chgData name="Olena Howorukha" userId="S::olena.howorukha@pck.pl::0d988cc4-0af1-4406-b698-d3015d7a9470" providerId="AD" clId="Web-{C26D21DF-B7F2-28F4-E083-C5EC9FDE404A}" dt="2025-11-19T11:44:58.851" v="15" actId="1076"/>
        <pc:sldMkLst>
          <pc:docMk/>
          <pc:sldMk cId="1417326081" sldId="286"/>
        </pc:sldMkLst>
        <pc:spChg chg="mod">
          <ac:chgData name="Olena Howorukha" userId="S::olena.howorukha@pck.pl::0d988cc4-0af1-4406-b698-d3015d7a9470" providerId="AD" clId="Web-{C26D21DF-B7F2-28F4-E083-C5EC9FDE404A}" dt="2025-11-19T11:44:16.007" v="10" actId="14100"/>
          <ac:spMkLst>
            <pc:docMk/>
            <pc:sldMk cId="1417326081" sldId="286"/>
            <ac:spMk id="7" creationId="{DF8EC4BC-1723-FC46-F355-5F4519F78F2E}"/>
          </ac:spMkLst>
        </pc:spChg>
        <pc:spChg chg="add mod">
          <ac:chgData name="Olena Howorukha" userId="S::olena.howorukha@pck.pl::0d988cc4-0af1-4406-b698-d3015d7a9470" providerId="AD" clId="Web-{C26D21DF-B7F2-28F4-E083-C5EC9FDE404A}" dt="2025-11-19T11:44:58.851" v="15" actId="1076"/>
          <ac:spMkLst>
            <pc:docMk/>
            <pc:sldMk cId="1417326081" sldId="286"/>
            <ac:spMk id="15" creationId="{28C25145-F5CA-F893-B90A-5B8BDCFE457D}"/>
          </ac:spMkLst>
        </pc:spChg>
        <pc:grpChg chg="add mod">
          <ac:chgData name="Olena Howorukha" userId="S::olena.howorukha@pck.pl::0d988cc4-0af1-4406-b698-d3015d7a9470" providerId="AD" clId="Web-{C26D21DF-B7F2-28F4-E083-C5EC9FDE404A}" dt="2025-11-19T11:44:47.992" v="14" actId="1076"/>
          <ac:grpSpMkLst>
            <pc:docMk/>
            <pc:sldMk cId="1417326081" sldId="286"/>
            <ac:grpSpMk id="13" creationId="{1A3ED0D0-6D9D-F5DC-9801-5A96C2A88B08}"/>
          </ac:grpSpMkLst>
        </pc:grpChg>
        <pc:graphicFrameChg chg="mod">
          <ac:chgData name="Olena Howorukha" userId="S::olena.howorukha@pck.pl::0d988cc4-0af1-4406-b698-d3015d7a9470" providerId="AD" clId="Web-{C26D21DF-B7F2-28F4-E083-C5EC9FDE404A}" dt="2025-11-19T11:44:39.414" v="13" actId="1076"/>
          <ac:graphicFrameMkLst>
            <pc:docMk/>
            <pc:sldMk cId="1417326081" sldId="286"/>
            <ac:graphicFrameMk id="5" creationId="{257266CE-5064-956D-6CCB-5D7E0E94CB5F}"/>
          </ac:graphicFrameMkLst>
        </pc:graphicFrameChg>
        <pc:picChg chg="add">
          <ac:chgData name="Olena Howorukha" userId="S::olena.howorukha@pck.pl::0d988cc4-0af1-4406-b698-d3015d7a9470" providerId="AD" clId="Web-{C26D21DF-B7F2-28F4-E083-C5EC9FDE404A}" dt="2025-11-19T11:44:19.101" v="11"/>
          <ac:picMkLst>
            <pc:docMk/>
            <pc:sldMk cId="1417326081" sldId="286"/>
            <ac:picMk id="14" creationId="{0E91FE5C-1FD6-5898-BA24-70CD5CC516F1}"/>
          </ac:picMkLst>
        </pc:picChg>
        <pc:picChg chg="mod">
          <ac:chgData name="Olena Howorukha" userId="S::olena.howorukha@pck.pl::0d988cc4-0af1-4406-b698-d3015d7a9470" providerId="AD" clId="Web-{C26D21DF-B7F2-28F4-E083-C5EC9FDE404A}" dt="2025-11-19T11:44:10.679" v="9" actId="1076"/>
          <ac:picMkLst>
            <pc:docMk/>
            <pc:sldMk cId="1417326081" sldId="286"/>
            <ac:picMk id="32" creationId="{F4FAEB9C-73FE-67CD-3F33-968FA842235B}"/>
          </ac:picMkLst>
        </pc:picChg>
      </pc:sldChg>
      <pc:sldChg chg="addSp modSp">
        <pc:chgData name="Olena Howorukha" userId="S::olena.howorukha@pck.pl::0d988cc4-0af1-4406-b698-d3015d7a9470" providerId="AD" clId="Web-{C26D21DF-B7F2-28F4-E083-C5EC9FDE404A}" dt="2025-11-19T11:45:28.555" v="19" actId="1076"/>
        <pc:sldMkLst>
          <pc:docMk/>
          <pc:sldMk cId="708186873" sldId="287"/>
        </pc:sldMkLst>
        <pc:spChg chg="add">
          <ac:chgData name="Olena Howorukha" userId="S::olena.howorukha@pck.pl::0d988cc4-0af1-4406-b698-d3015d7a9470" providerId="AD" clId="Web-{C26D21DF-B7F2-28F4-E083-C5EC9FDE404A}" dt="2025-11-19T11:45:24.649" v="18"/>
          <ac:spMkLst>
            <pc:docMk/>
            <pc:sldMk cId="708186873" sldId="287"/>
            <ac:spMk id="30" creationId="{A5CA12A3-6935-82D8-836E-DD5EEA8F5C99}"/>
          </ac:spMkLst>
        </pc:spChg>
        <pc:grpChg chg="add mod">
          <ac:chgData name="Olena Howorukha" userId="S::olena.howorukha@pck.pl::0d988cc4-0af1-4406-b698-d3015d7a9470" providerId="AD" clId="Web-{C26D21DF-B7F2-28F4-E083-C5EC9FDE404A}" dt="2025-11-19T11:45:28.555" v="19" actId="1076"/>
          <ac:grpSpMkLst>
            <pc:docMk/>
            <pc:sldMk cId="708186873" sldId="287"/>
            <ac:grpSpMk id="28" creationId="{5858142B-02BD-E28D-6656-47C7FF9376E1}"/>
          </ac:grpSpMkLst>
        </pc:grpChg>
        <pc:picChg chg="add">
          <ac:chgData name="Olena Howorukha" userId="S::olena.howorukha@pck.pl::0d988cc4-0af1-4406-b698-d3015d7a9470" providerId="AD" clId="Web-{C26D21DF-B7F2-28F4-E083-C5EC9FDE404A}" dt="2025-11-19T11:45:24.649" v="18"/>
          <ac:picMkLst>
            <pc:docMk/>
            <pc:sldMk cId="708186873" sldId="287"/>
            <ac:picMk id="29" creationId="{46E0BE73-D8BE-F288-B542-BFA8AC2DFC44}"/>
          </ac:picMkLst>
        </pc:picChg>
      </pc:sldChg>
      <pc:sldChg chg="addSp modSp">
        <pc:chgData name="Olena Howorukha" userId="S::olena.howorukha@pck.pl::0d988cc4-0af1-4406-b698-d3015d7a9470" providerId="AD" clId="Web-{C26D21DF-B7F2-28F4-E083-C5EC9FDE404A}" dt="2025-11-19T11:46:14.118" v="26" actId="1076"/>
        <pc:sldMkLst>
          <pc:docMk/>
          <pc:sldMk cId="1130303812" sldId="289"/>
        </pc:sldMkLst>
        <pc:spChg chg="add">
          <ac:chgData name="Olena Howorukha" userId="S::olena.howorukha@pck.pl::0d988cc4-0af1-4406-b698-d3015d7a9470" providerId="AD" clId="Web-{C26D21DF-B7F2-28F4-E083-C5EC9FDE404A}" dt="2025-11-19T11:46:06.853" v="24"/>
          <ac:spMkLst>
            <pc:docMk/>
            <pc:sldMk cId="1130303812" sldId="289"/>
            <ac:spMk id="9" creationId="{F1AEEC2A-4E75-B53C-861C-1EA9A675C701}"/>
          </ac:spMkLst>
        </pc:spChg>
        <pc:grpChg chg="add mod">
          <ac:chgData name="Olena Howorukha" userId="S::olena.howorukha@pck.pl::0d988cc4-0af1-4406-b698-d3015d7a9470" providerId="AD" clId="Web-{C26D21DF-B7F2-28F4-E083-C5EC9FDE404A}" dt="2025-11-19T11:46:14.118" v="26" actId="1076"/>
          <ac:grpSpMkLst>
            <pc:docMk/>
            <pc:sldMk cId="1130303812" sldId="289"/>
            <ac:grpSpMk id="3" creationId="{88676052-E774-3C99-FFA1-72C8CCA10ABD}"/>
          </ac:grpSpMkLst>
        </pc:grpChg>
        <pc:picChg chg="add">
          <ac:chgData name="Olena Howorukha" userId="S::olena.howorukha@pck.pl::0d988cc4-0af1-4406-b698-d3015d7a9470" providerId="AD" clId="Web-{C26D21DF-B7F2-28F4-E083-C5EC9FDE404A}" dt="2025-11-19T11:46:06.853" v="24"/>
          <ac:picMkLst>
            <pc:docMk/>
            <pc:sldMk cId="1130303812" sldId="289"/>
            <ac:picMk id="5" creationId="{A3A64ADB-51D1-EACD-F892-5A56AF2F01BC}"/>
          </ac:picMkLst>
        </pc:picChg>
        <pc:picChg chg="mod">
          <ac:chgData name="Olena Howorukha" userId="S::olena.howorukha@pck.pl::0d988cc4-0af1-4406-b698-d3015d7a9470" providerId="AD" clId="Web-{C26D21DF-B7F2-28F4-E083-C5EC9FDE404A}" dt="2025-11-19T11:46:10.087" v="25" actId="1076"/>
          <ac:picMkLst>
            <pc:docMk/>
            <pc:sldMk cId="1130303812" sldId="289"/>
            <ac:picMk id="6" creationId="{BD3991D9-6410-3DBE-2CBE-C15624BC3692}"/>
          </ac:picMkLst>
        </pc:picChg>
      </pc:sldChg>
      <pc:sldChg chg="addSp modSp">
        <pc:chgData name="Olena Howorukha" userId="S::olena.howorukha@pck.pl::0d988cc4-0af1-4406-b698-d3015d7a9470" providerId="AD" clId="Web-{C26D21DF-B7F2-28F4-E083-C5EC9FDE404A}" dt="2025-11-19T11:46:46.478" v="32" actId="1076"/>
        <pc:sldMkLst>
          <pc:docMk/>
          <pc:sldMk cId="430622952" sldId="291"/>
        </pc:sldMkLst>
        <pc:spChg chg="add">
          <ac:chgData name="Olena Howorukha" userId="S::olena.howorukha@pck.pl::0d988cc4-0af1-4406-b698-d3015d7a9470" providerId="AD" clId="Web-{C26D21DF-B7F2-28F4-E083-C5EC9FDE404A}" dt="2025-11-19T11:46:43.009" v="31"/>
          <ac:spMkLst>
            <pc:docMk/>
            <pc:sldMk cId="430622952" sldId="291"/>
            <ac:spMk id="9" creationId="{A68EED44-E8F9-31C1-A5DD-EBBF47A24B54}"/>
          </ac:spMkLst>
        </pc:spChg>
        <pc:grpChg chg="add mod">
          <ac:chgData name="Olena Howorukha" userId="S::olena.howorukha@pck.pl::0d988cc4-0af1-4406-b698-d3015d7a9470" providerId="AD" clId="Web-{C26D21DF-B7F2-28F4-E083-C5EC9FDE404A}" dt="2025-11-19T11:46:46.478" v="32" actId="1076"/>
          <ac:grpSpMkLst>
            <pc:docMk/>
            <pc:sldMk cId="430622952" sldId="291"/>
            <ac:grpSpMk id="3" creationId="{F145EE88-CD5A-666B-553E-8714549C9603}"/>
          </ac:grpSpMkLst>
        </pc:grpChg>
        <pc:picChg chg="add">
          <ac:chgData name="Olena Howorukha" userId="S::olena.howorukha@pck.pl::0d988cc4-0af1-4406-b698-d3015d7a9470" providerId="AD" clId="Web-{C26D21DF-B7F2-28F4-E083-C5EC9FDE404A}" dt="2025-11-19T11:46:43.009" v="31"/>
          <ac:picMkLst>
            <pc:docMk/>
            <pc:sldMk cId="430622952" sldId="291"/>
            <ac:picMk id="8" creationId="{386968D0-439A-871E-CAB9-1CB68975536D}"/>
          </ac:picMkLst>
        </pc:picChg>
      </pc:sldChg>
      <pc:sldChg chg="addSp modSp">
        <pc:chgData name="Olena Howorukha" userId="S::olena.howorukha@pck.pl::0d988cc4-0af1-4406-b698-d3015d7a9470" providerId="AD" clId="Web-{C26D21DF-B7F2-28F4-E083-C5EC9FDE404A}" dt="2025-11-19T11:47:05.103" v="36" actId="1076"/>
        <pc:sldMkLst>
          <pc:docMk/>
          <pc:sldMk cId="946652047" sldId="292"/>
        </pc:sldMkLst>
        <pc:spChg chg="add">
          <ac:chgData name="Olena Howorukha" userId="S::olena.howorukha@pck.pl::0d988cc4-0af1-4406-b698-d3015d7a9470" providerId="AD" clId="Web-{C26D21DF-B7F2-28F4-E083-C5EC9FDE404A}" dt="2025-11-19T11:47:00.072" v="35"/>
          <ac:spMkLst>
            <pc:docMk/>
            <pc:sldMk cId="946652047" sldId="292"/>
            <ac:spMk id="9" creationId="{04DC24EE-C883-E39B-4394-3EFF0867FA98}"/>
          </ac:spMkLst>
        </pc:spChg>
        <pc:grpChg chg="add mod">
          <ac:chgData name="Olena Howorukha" userId="S::olena.howorukha@pck.pl::0d988cc4-0af1-4406-b698-d3015d7a9470" providerId="AD" clId="Web-{C26D21DF-B7F2-28F4-E083-C5EC9FDE404A}" dt="2025-11-19T11:47:05.103" v="36" actId="1076"/>
          <ac:grpSpMkLst>
            <pc:docMk/>
            <pc:sldMk cId="946652047" sldId="292"/>
            <ac:grpSpMk id="3" creationId="{FE08CD32-1AA3-DFF4-400A-5A059643BFAF}"/>
          </ac:grpSpMkLst>
        </pc:grpChg>
        <pc:picChg chg="add">
          <ac:chgData name="Olena Howorukha" userId="S::olena.howorukha@pck.pl::0d988cc4-0af1-4406-b698-d3015d7a9470" providerId="AD" clId="Web-{C26D21DF-B7F2-28F4-E083-C5EC9FDE404A}" dt="2025-11-19T11:47:00.072" v="35"/>
          <ac:picMkLst>
            <pc:docMk/>
            <pc:sldMk cId="946652047" sldId="292"/>
            <ac:picMk id="5" creationId="{B1954C51-ACD6-2608-8EBD-DF2FAC13645A}"/>
          </ac:picMkLst>
        </pc:picChg>
      </pc:sldChg>
      <pc:sldChg chg="addSp modSp">
        <pc:chgData name="Olena Howorukha" userId="S::olena.howorukha@pck.pl::0d988cc4-0af1-4406-b698-d3015d7a9470" providerId="AD" clId="Web-{C26D21DF-B7F2-28F4-E083-C5EC9FDE404A}" dt="2025-11-19T11:47:14.182" v="38" actId="1076"/>
        <pc:sldMkLst>
          <pc:docMk/>
          <pc:sldMk cId="256970025" sldId="293"/>
        </pc:sldMkLst>
        <pc:spChg chg="add">
          <ac:chgData name="Olena Howorukha" userId="S::olena.howorukha@pck.pl::0d988cc4-0af1-4406-b698-d3015d7a9470" providerId="AD" clId="Web-{C26D21DF-B7F2-28F4-E083-C5EC9FDE404A}" dt="2025-11-19T11:47:10.244" v="37"/>
          <ac:spMkLst>
            <pc:docMk/>
            <pc:sldMk cId="256970025" sldId="293"/>
            <ac:spMk id="9" creationId="{F9607808-D87D-166A-826A-65F2C5C1AAB5}"/>
          </ac:spMkLst>
        </pc:spChg>
        <pc:grpChg chg="add mod">
          <ac:chgData name="Olena Howorukha" userId="S::olena.howorukha@pck.pl::0d988cc4-0af1-4406-b698-d3015d7a9470" providerId="AD" clId="Web-{C26D21DF-B7F2-28F4-E083-C5EC9FDE404A}" dt="2025-11-19T11:47:14.182" v="38" actId="1076"/>
          <ac:grpSpMkLst>
            <pc:docMk/>
            <pc:sldMk cId="256970025" sldId="293"/>
            <ac:grpSpMk id="3" creationId="{C8CCCEA2-BCAC-B652-653C-E5FAFF6B7049}"/>
          </ac:grpSpMkLst>
        </pc:grpChg>
        <pc:picChg chg="add">
          <ac:chgData name="Olena Howorukha" userId="S::olena.howorukha@pck.pl::0d988cc4-0af1-4406-b698-d3015d7a9470" providerId="AD" clId="Web-{C26D21DF-B7F2-28F4-E083-C5EC9FDE404A}" dt="2025-11-19T11:47:10.244" v="37"/>
          <ac:picMkLst>
            <pc:docMk/>
            <pc:sldMk cId="256970025" sldId="293"/>
            <ac:picMk id="5" creationId="{F665396E-E758-3F50-9462-03E360CEC0C9}"/>
          </ac:picMkLst>
        </pc:picChg>
      </pc:sldChg>
      <pc:sldChg chg="addSp modSp">
        <pc:chgData name="Olena Howorukha" userId="S::olena.howorukha@pck.pl::0d988cc4-0af1-4406-b698-d3015d7a9470" providerId="AD" clId="Web-{C26D21DF-B7F2-28F4-E083-C5EC9FDE404A}" dt="2025-11-19T11:47:22.963" v="40" actId="1076"/>
        <pc:sldMkLst>
          <pc:docMk/>
          <pc:sldMk cId="2936140042" sldId="294"/>
        </pc:sldMkLst>
        <pc:spChg chg="add">
          <ac:chgData name="Olena Howorukha" userId="S::olena.howorukha@pck.pl::0d988cc4-0af1-4406-b698-d3015d7a9470" providerId="AD" clId="Web-{C26D21DF-B7F2-28F4-E083-C5EC9FDE404A}" dt="2025-11-19T11:47:18.182" v="39"/>
          <ac:spMkLst>
            <pc:docMk/>
            <pc:sldMk cId="2936140042" sldId="294"/>
            <ac:spMk id="9" creationId="{BD7C24AE-68AA-D8C4-9233-2F9FCD786E58}"/>
          </ac:spMkLst>
        </pc:spChg>
        <pc:grpChg chg="add mod">
          <ac:chgData name="Olena Howorukha" userId="S::olena.howorukha@pck.pl::0d988cc4-0af1-4406-b698-d3015d7a9470" providerId="AD" clId="Web-{C26D21DF-B7F2-28F4-E083-C5EC9FDE404A}" dt="2025-11-19T11:47:22.963" v="40" actId="1076"/>
          <ac:grpSpMkLst>
            <pc:docMk/>
            <pc:sldMk cId="2936140042" sldId="294"/>
            <ac:grpSpMk id="3" creationId="{99C74768-810E-2E40-F0D2-4F4FB5F329FE}"/>
          </ac:grpSpMkLst>
        </pc:grpChg>
        <pc:picChg chg="add">
          <ac:chgData name="Olena Howorukha" userId="S::olena.howorukha@pck.pl::0d988cc4-0af1-4406-b698-d3015d7a9470" providerId="AD" clId="Web-{C26D21DF-B7F2-28F4-E083-C5EC9FDE404A}" dt="2025-11-19T11:47:18.182" v="39"/>
          <ac:picMkLst>
            <pc:docMk/>
            <pc:sldMk cId="2936140042" sldId="294"/>
            <ac:picMk id="5" creationId="{DCEC925D-7C1B-F848-C1D5-862CF9187EB7}"/>
          </ac:picMkLst>
        </pc:picChg>
      </pc:sldChg>
      <pc:sldChg chg="addSp modSp">
        <pc:chgData name="Olena Howorukha" userId="S::olena.howorukha@pck.pl::0d988cc4-0af1-4406-b698-d3015d7a9470" providerId="AD" clId="Web-{C26D21DF-B7F2-28F4-E083-C5EC9FDE404A}" dt="2025-11-19T11:47:29.963" v="42" actId="1076"/>
        <pc:sldMkLst>
          <pc:docMk/>
          <pc:sldMk cId="3049332458" sldId="302"/>
        </pc:sldMkLst>
        <pc:spChg chg="add">
          <ac:chgData name="Olena Howorukha" userId="S::olena.howorukha@pck.pl::0d988cc4-0af1-4406-b698-d3015d7a9470" providerId="AD" clId="Web-{C26D21DF-B7F2-28F4-E083-C5EC9FDE404A}" dt="2025-11-19T11:47:26.651" v="41"/>
          <ac:spMkLst>
            <pc:docMk/>
            <pc:sldMk cId="3049332458" sldId="302"/>
            <ac:spMk id="9" creationId="{CF0960F7-7E67-9148-0B08-782ED4583028}"/>
          </ac:spMkLst>
        </pc:spChg>
        <pc:grpChg chg="add mod">
          <ac:chgData name="Olena Howorukha" userId="S::olena.howorukha@pck.pl::0d988cc4-0af1-4406-b698-d3015d7a9470" providerId="AD" clId="Web-{C26D21DF-B7F2-28F4-E083-C5EC9FDE404A}" dt="2025-11-19T11:47:29.963" v="42" actId="1076"/>
          <ac:grpSpMkLst>
            <pc:docMk/>
            <pc:sldMk cId="3049332458" sldId="302"/>
            <ac:grpSpMk id="3" creationId="{E0F93D31-97BB-F8CE-9062-915ABBD31D16}"/>
          </ac:grpSpMkLst>
        </pc:grpChg>
        <pc:picChg chg="add">
          <ac:chgData name="Olena Howorukha" userId="S::olena.howorukha@pck.pl::0d988cc4-0af1-4406-b698-d3015d7a9470" providerId="AD" clId="Web-{C26D21DF-B7F2-28F4-E083-C5EC9FDE404A}" dt="2025-11-19T11:47:26.651" v="41"/>
          <ac:picMkLst>
            <pc:docMk/>
            <pc:sldMk cId="3049332458" sldId="302"/>
            <ac:picMk id="5" creationId="{BD5B35F8-C0D4-537A-2951-2B954977D84A}"/>
          </ac:picMkLst>
        </pc:picChg>
      </pc:sldChg>
      <pc:sldChg chg="addSp modSp">
        <pc:chgData name="Olena Howorukha" userId="S::olena.howorukha@pck.pl::0d988cc4-0af1-4406-b698-d3015d7a9470" providerId="AD" clId="Web-{C26D21DF-B7F2-28F4-E083-C5EC9FDE404A}" dt="2025-11-19T11:47:38.588" v="44" actId="1076"/>
        <pc:sldMkLst>
          <pc:docMk/>
          <pc:sldMk cId="3032953930" sldId="303"/>
        </pc:sldMkLst>
        <pc:spChg chg="add">
          <ac:chgData name="Olena Howorukha" userId="S::olena.howorukha@pck.pl::0d988cc4-0af1-4406-b698-d3015d7a9470" providerId="AD" clId="Web-{C26D21DF-B7F2-28F4-E083-C5EC9FDE404A}" dt="2025-11-19T11:47:34.557" v="43"/>
          <ac:spMkLst>
            <pc:docMk/>
            <pc:sldMk cId="3032953930" sldId="303"/>
            <ac:spMk id="23" creationId="{D9712AFE-D839-9393-A6DC-4EDAE5B529BC}"/>
          </ac:spMkLst>
        </pc:spChg>
        <pc:grpChg chg="add mod">
          <ac:chgData name="Olena Howorukha" userId="S::olena.howorukha@pck.pl::0d988cc4-0af1-4406-b698-d3015d7a9470" providerId="AD" clId="Web-{C26D21DF-B7F2-28F4-E083-C5EC9FDE404A}" dt="2025-11-19T11:47:38.588" v="44" actId="1076"/>
          <ac:grpSpMkLst>
            <pc:docMk/>
            <pc:sldMk cId="3032953930" sldId="303"/>
            <ac:grpSpMk id="21" creationId="{DE589006-0EFA-F4A2-8DC5-641609E9F50E}"/>
          </ac:grpSpMkLst>
        </pc:grpChg>
        <pc:picChg chg="add">
          <ac:chgData name="Olena Howorukha" userId="S::olena.howorukha@pck.pl::0d988cc4-0af1-4406-b698-d3015d7a9470" providerId="AD" clId="Web-{C26D21DF-B7F2-28F4-E083-C5EC9FDE404A}" dt="2025-11-19T11:47:34.557" v="43"/>
          <ac:picMkLst>
            <pc:docMk/>
            <pc:sldMk cId="3032953930" sldId="303"/>
            <ac:picMk id="22" creationId="{3EDFEA37-32E1-E7F6-2902-F381EDBC5E4C}"/>
          </ac:picMkLst>
        </pc:picChg>
      </pc:sldChg>
      <pc:sldChg chg="addSp modSp">
        <pc:chgData name="Olena Howorukha" userId="S::olena.howorukha@pck.pl::0d988cc4-0af1-4406-b698-d3015d7a9470" providerId="AD" clId="Web-{C26D21DF-B7F2-28F4-E083-C5EC9FDE404A}" dt="2025-11-19T11:47:47.463" v="46" actId="1076"/>
        <pc:sldMkLst>
          <pc:docMk/>
          <pc:sldMk cId="873457457" sldId="304"/>
        </pc:sldMkLst>
        <pc:spChg chg="add">
          <ac:chgData name="Olena Howorukha" userId="S::olena.howorukha@pck.pl::0d988cc4-0af1-4406-b698-d3015d7a9470" providerId="AD" clId="Web-{C26D21DF-B7F2-28F4-E083-C5EC9FDE404A}" dt="2025-11-19T11:47:42.885" v="45"/>
          <ac:spMkLst>
            <pc:docMk/>
            <pc:sldMk cId="873457457" sldId="304"/>
            <ac:spMk id="22" creationId="{EBF74C6B-7E64-D027-A78E-0E855E8E3715}"/>
          </ac:spMkLst>
        </pc:spChg>
        <pc:grpChg chg="add mod">
          <ac:chgData name="Olena Howorukha" userId="S::olena.howorukha@pck.pl::0d988cc4-0af1-4406-b698-d3015d7a9470" providerId="AD" clId="Web-{C26D21DF-B7F2-28F4-E083-C5EC9FDE404A}" dt="2025-11-19T11:47:47.463" v="46" actId="1076"/>
          <ac:grpSpMkLst>
            <pc:docMk/>
            <pc:sldMk cId="873457457" sldId="304"/>
            <ac:grpSpMk id="20" creationId="{DF852849-9EF0-A8CB-E2EE-ABB137837091}"/>
          </ac:grpSpMkLst>
        </pc:grpChg>
        <pc:picChg chg="add">
          <ac:chgData name="Olena Howorukha" userId="S::olena.howorukha@pck.pl::0d988cc4-0af1-4406-b698-d3015d7a9470" providerId="AD" clId="Web-{C26D21DF-B7F2-28F4-E083-C5EC9FDE404A}" dt="2025-11-19T11:47:42.885" v="45"/>
          <ac:picMkLst>
            <pc:docMk/>
            <pc:sldMk cId="873457457" sldId="304"/>
            <ac:picMk id="21" creationId="{BCD007DD-E92F-489C-3756-7746BCE171E0}"/>
          </ac:picMkLst>
        </pc:picChg>
      </pc:sldChg>
      <pc:sldChg chg="addSp modSp">
        <pc:chgData name="Olena Howorukha" userId="S::olena.howorukha@pck.pl::0d988cc4-0af1-4406-b698-d3015d7a9470" providerId="AD" clId="Web-{C26D21DF-B7F2-28F4-E083-C5EC9FDE404A}" dt="2025-11-19T11:45:51.321" v="21" actId="1076"/>
        <pc:sldMkLst>
          <pc:docMk/>
          <pc:sldMk cId="3198622957" sldId="313"/>
        </pc:sldMkLst>
        <pc:spChg chg="add">
          <ac:chgData name="Olena Howorukha" userId="S::olena.howorukha@pck.pl::0d988cc4-0af1-4406-b698-d3015d7a9470" providerId="AD" clId="Web-{C26D21DF-B7F2-28F4-E083-C5EC9FDE404A}" dt="2025-11-19T11:45:46.884" v="20"/>
          <ac:spMkLst>
            <pc:docMk/>
            <pc:sldMk cId="3198622957" sldId="313"/>
            <ac:spMk id="23" creationId="{BAFECCFA-C7A3-C57E-7198-0CFC2ECDE574}"/>
          </ac:spMkLst>
        </pc:spChg>
        <pc:grpChg chg="add mod">
          <ac:chgData name="Olena Howorukha" userId="S::olena.howorukha@pck.pl::0d988cc4-0af1-4406-b698-d3015d7a9470" providerId="AD" clId="Web-{C26D21DF-B7F2-28F4-E083-C5EC9FDE404A}" dt="2025-11-19T11:45:51.321" v="21" actId="1076"/>
          <ac:grpSpMkLst>
            <pc:docMk/>
            <pc:sldMk cId="3198622957" sldId="313"/>
            <ac:grpSpMk id="21" creationId="{7D0BD28A-4B71-A558-AB3E-89C478305DBF}"/>
          </ac:grpSpMkLst>
        </pc:grpChg>
        <pc:picChg chg="add">
          <ac:chgData name="Olena Howorukha" userId="S::olena.howorukha@pck.pl::0d988cc4-0af1-4406-b698-d3015d7a9470" providerId="AD" clId="Web-{C26D21DF-B7F2-28F4-E083-C5EC9FDE404A}" dt="2025-11-19T11:45:46.884" v="20"/>
          <ac:picMkLst>
            <pc:docMk/>
            <pc:sldMk cId="3198622957" sldId="313"/>
            <ac:picMk id="22" creationId="{D897C64F-21AE-9AB1-29AE-8602B290A6EE}"/>
          </ac:picMkLst>
        </pc:picChg>
      </pc:sldChg>
      <pc:sldChg chg="addSp modSp">
        <pc:chgData name="Olena Howorukha" userId="S::olena.howorukha@pck.pl::0d988cc4-0af1-4406-b698-d3015d7a9470" providerId="AD" clId="Web-{C26D21DF-B7F2-28F4-E083-C5EC9FDE404A}" dt="2025-11-19T11:46:25.868" v="28" actId="1076"/>
        <pc:sldMkLst>
          <pc:docMk/>
          <pc:sldMk cId="3746654087" sldId="354"/>
        </pc:sldMkLst>
        <pc:spChg chg="add">
          <ac:chgData name="Olena Howorukha" userId="S::olena.howorukha@pck.pl::0d988cc4-0af1-4406-b698-d3015d7a9470" providerId="AD" clId="Web-{C26D21DF-B7F2-28F4-E083-C5EC9FDE404A}" dt="2025-11-19T11:46:20.181" v="27"/>
          <ac:spMkLst>
            <pc:docMk/>
            <pc:sldMk cId="3746654087" sldId="354"/>
            <ac:spMk id="9" creationId="{D53D2000-21B8-DF82-9D02-42E1B10E0303}"/>
          </ac:spMkLst>
        </pc:spChg>
        <pc:grpChg chg="add mod">
          <ac:chgData name="Olena Howorukha" userId="S::olena.howorukha@pck.pl::0d988cc4-0af1-4406-b698-d3015d7a9470" providerId="AD" clId="Web-{C26D21DF-B7F2-28F4-E083-C5EC9FDE404A}" dt="2025-11-19T11:46:25.868" v="28" actId="1076"/>
          <ac:grpSpMkLst>
            <pc:docMk/>
            <pc:sldMk cId="3746654087" sldId="354"/>
            <ac:grpSpMk id="3" creationId="{3856960F-CDF8-D28D-3D8E-4F86F5026887}"/>
          </ac:grpSpMkLst>
        </pc:grpChg>
        <pc:picChg chg="add">
          <ac:chgData name="Olena Howorukha" userId="S::olena.howorukha@pck.pl::0d988cc4-0af1-4406-b698-d3015d7a9470" providerId="AD" clId="Web-{C26D21DF-B7F2-28F4-E083-C5EC9FDE404A}" dt="2025-11-19T11:46:20.181" v="27"/>
          <ac:picMkLst>
            <pc:docMk/>
            <pc:sldMk cId="3746654087" sldId="354"/>
            <ac:picMk id="7" creationId="{BCE6C5A0-2395-904C-8618-B1F921E592C6}"/>
          </ac:picMkLst>
        </pc:picChg>
      </pc:sldChg>
      <pc:sldChg chg="addSp modSp">
        <pc:chgData name="Olena Howorukha" userId="S::olena.howorukha@pck.pl::0d988cc4-0af1-4406-b698-d3015d7a9470" providerId="AD" clId="Web-{C26D21DF-B7F2-28F4-E083-C5EC9FDE404A}" dt="2025-11-19T11:46:36.884" v="30" actId="1076"/>
        <pc:sldMkLst>
          <pc:docMk/>
          <pc:sldMk cId="2735803275" sldId="355"/>
        </pc:sldMkLst>
        <pc:spChg chg="add">
          <ac:chgData name="Olena Howorukha" userId="S::olena.howorukha@pck.pl::0d988cc4-0af1-4406-b698-d3015d7a9470" providerId="AD" clId="Web-{C26D21DF-B7F2-28F4-E083-C5EC9FDE404A}" dt="2025-11-19T11:46:31.040" v="29"/>
          <ac:spMkLst>
            <pc:docMk/>
            <pc:sldMk cId="2735803275" sldId="355"/>
            <ac:spMk id="9" creationId="{208BA204-623A-A2D0-6045-A3D10FE2165E}"/>
          </ac:spMkLst>
        </pc:spChg>
        <pc:grpChg chg="add mod">
          <ac:chgData name="Olena Howorukha" userId="S::olena.howorukha@pck.pl::0d988cc4-0af1-4406-b698-d3015d7a9470" providerId="AD" clId="Web-{C26D21DF-B7F2-28F4-E083-C5EC9FDE404A}" dt="2025-11-19T11:46:36.884" v="30" actId="1076"/>
          <ac:grpSpMkLst>
            <pc:docMk/>
            <pc:sldMk cId="2735803275" sldId="355"/>
            <ac:grpSpMk id="2" creationId="{F6D731A6-F5A4-4621-079E-CFAFC9EE1C44}"/>
          </ac:grpSpMkLst>
        </pc:grpChg>
        <pc:picChg chg="add">
          <ac:chgData name="Olena Howorukha" userId="S::olena.howorukha@pck.pl::0d988cc4-0af1-4406-b698-d3015d7a9470" providerId="AD" clId="Web-{C26D21DF-B7F2-28F4-E083-C5EC9FDE404A}" dt="2025-11-19T11:46:31.040" v="29"/>
          <ac:picMkLst>
            <pc:docMk/>
            <pc:sldMk cId="2735803275" sldId="355"/>
            <ac:picMk id="3" creationId="{E56989C7-A7A2-7AD9-26CC-3D6E88C2977C}"/>
          </ac:picMkLst>
        </pc:picChg>
      </pc:sldChg>
      <pc:sldChg chg="addSp modSp">
        <pc:chgData name="Olena Howorukha" userId="S::olena.howorukha@pck.pl::0d988cc4-0af1-4406-b698-d3015d7a9470" providerId="AD" clId="Web-{C26D21DF-B7F2-28F4-E083-C5EC9FDE404A}" dt="2025-11-19T11:45:18.617" v="17" actId="1076"/>
        <pc:sldMkLst>
          <pc:docMk/>
          <pc:sldMk cId="1664936334" sldId="408"/>
        </pc:sldMkLst>
        <pc:spChg chg="add">
          <ac:chgData name="Olena Howorukha" userId="S::olena.howorukha@pck.pl::0d988cc4-0af1-4406-b698-d3015d7a9470" providerId="AD" clId="Web-{C26D21DF-B7F2-28F4-E083-C5EC9FDE404A}" dt="2025-11-19T11:45:13.570" v="16"/>
          <ac:spMkLst>
            <pc:docMk/>
            <pc:sldMk cId="1664936334" sldId="408"/>
            <ac:spMk id="5" creationId="{4EB7FE3A-25DE-4C39-5731-43916955BB31}"/>
          </ac:spMkLst>
        </pc:spChg>
        <pc:grpChg chg="add mod">
          <ac:chgData name="Olena Howorukha" userId="S::olena.howorukha@pck.pl::0d988cc4-0af1-4406-b698-d3015d7a9470" providerId="AD" clId="Web-{C26D21DF-B7F2-28F4-E083-C5EC9FDE404A}" dt="2025-11-19T11:45:18.617" v="17" actId="1076"/>
          <ac:grpSpMkLst>
            <pc:docMk/>
            <pc:sldMk cId="1664936334" sldId="408"/>
            <ac:grpSpMk id="3" creationId="{005A48C8-264C-79AF-6161-A6910CDAD285}"/>
          </ac:grpSpMkLst>
        </pc:grpChg>
        <pc:picChg chg="add">
          <ac:chgData name="Olena Howorukha" userId="S::olena.howorukha@pck.pl::0d988cc4-0af1-4406-b698-d3015d7a9470" providerId="AD" clId="Web-{C26D21DF-B7F2-28F4-E083-C5EC9FDE404A}" dt="2025-11-19T11:45:13.570" v="16"/>
          <ac:picMkLst>
            <pc:docMk/>
            <pc:sldMk cId="1664936334" sldId="408"/>
            <ac:picMk id="4" creationId="{B5A41628-F43D-991E-E3EA-D6000B024D36}"/>
          </ac:picMkLst>
        </pc:picChg>
      </pc:sldChg>
      <pc:sldChg chg="addSp modSp">
        <pc:chgData name="Olena Howorukha" userId="S::olena.howorukha@pck.pl::0d988cc4-0af1-4406-b698-d3015d7a9470" providerId="AD" clId="Web-{C26D21DF-B7F2-28F4-E083-C5EC9FDE404A}" dt="2025-11-19T11:48:06.760" v="49" actId="1076"/>
        <pc:sldMkLst>
          <pc:docMk/>
          <pc:sldMk cId="3016491965" sldId="413"/>
        </pc:sldMkLst>
        <pc:spChg chg="add">
          <ac:chgData name="Olena Howorukha" userId="S::olena.howorukha@pck.pl::0d988cc4-0af1-4406-b698-d3015d7a9470" providerId="AD" clId="Web-{C26D21DF-B7F2-28F4-E083-C5EC9FDE404A}" dt="2025-11-19T11:47:53.682" v="47"/>
          <ac:spMkLst>
            <pc:docMk/>
            <pc:sldMk cId="3016491965" sldId="413"/>
            <ac:spMk id="9" creationId="{1E4DEB4E-FB35-F827-4E4D-13A235347A68}"/>
          </ac:spMkLst>
        </pc:spChg>
        <pc:grpChg chg="add">
          <ac:chgData name="Olena Howorukha" userId="S::olena.howorukha@pck.pl::0d988cc4-0af1-4406-b698-d3015d7a9470" providerId="AD" clId="Web-{C26D21DF-B7F2-28F4-E083-C5EC9FDE404A}" dt="2025-11-19T11:47:53.682" v="47"/>
          <ac:grpSpMkLst>
            <pc:docMk/>
            <pc:sldMk cId="3016491965" sldId="413"/>
            <ac:grpSpMk id="3" creationId="{252A87AD-7891-99BB-B8A1-E3C57DA8DC62}"/>
          </ac:grpSpMkLst>
        </pc:grpChg>
        <pc:picChg chg="add">
          <ac:chgData name="Olena Howorukha" userId="S::olena.howorukha@pck.pl::0d988cc4-0af1-4406-b698-d3015d7a9470" providerId="AD" clId="Web-{C26D21DF-B7F2-28F4-E083-C5EC9FDE404A}" dt="2025-11-19T11:47:53.682" v="47"/>
          <ac:picMkLst>
            <pc:docMk/>
            <pc:sldMk cId="3016491965" sldId="413"/>
            <ac:picMk id="5" creationId="{CC8A1742-AE17-5B18-9C8C-C97A004B17EB}"/>
          </ac:picMkLst>
        </pc:picChg>
        <pc:picChg chg="mod">
          <ac:chgData name="Olena Howorukha" userId="S::olena.howorukha@pck.pl::0d988cc4-0af1-4406-b698-d3015d7a9470" providerId="AD" clId="Web-{C26D21DF-B7F2-28F4-E083-C5EC9FDE404A}" dt="2025-11-19T11:48:06.760" v="49" actId="1076"/>
          <ac:picMkLst>
            <pc:docMk/>
            <pc:sldMk cId="3016491965" sldId="413"/>
            <ac:picMk id="6" creationId="{ED7B228B-F144-8E18-E47D-AAFAE56B2E0F}"/>
          </ac:picMkLst>
        </pc:picChg>
      </pc:sldChg>
      <pc:sldChg chg="addSp modSp">
        <pc:chgData name="Olena Howorukha" userId="S::olena.howorukha@pck.pl::0d988cc4-0af1-4406-b698-d3015d7a9470" providerId="AD" clId="Web-{C26D21DF-B7F2-28F4-E083-C5EC9FDE404A}" dt="2025-11-19T11:45:58.884" v="23" actId="1076"/>
        <pc:sldMkLst>
          <pc:docMk/>
          <pc:sldMk cId="1599702039" sldId="456"/>
        </pc:sldMkLst>
        <pc:spChg chg="add">
          <ac:chgData name="Olena Howorukha" userId="S::olena.howorukha@pck.pl::0d988cc4-0af1-4406-b698-d3015d7a9470" providerId="AD" clId="Web-{C26D21DF-B7F2-28F4-E083-C5EC9FDE404A}" dt="2025-11-19T11:45:55.321" v="22"/>
          <ac:spMkLst>
            <pc:docMk/>
            <pc:sldMk cId="1599702039" sldId="456"/>
            <ac:spMk id="7" creationId="{963293BA-59BE-3DBB-4D32-CB6067ED2FBA}"/>
          </ac:spMkLst>
        </pc:spChg>
        <pc:grpChg chg="add mod">
          <ac:chgData name="Olena Howorukha" userId="S::olena.howorukha@pck.pl::0d988cc4-0af1-4406-b698-d3015d7a9470" providerId="AD" clId="Web-{C26D21DF-B7F2-28F4-E083-C5EC9FDE404A}" dt="2025-11-19T11:45:58.884" v="23" actId="1076"/>
          <ac:grpSpMkLst>
            <pc:docMk/>
            <pc:sldMk cId="1599702039" sldId="456"/>
            <ac:grpSpMk id="3" creationId="{BBB35436-2052-D0EC-F9EE-04516A8C5415}"/>
          </ac:grpSpMkLst>
        </pc:grpChg>
        <pc:picChg chg="add">
          <ac:chgData name="Olena Howorukha" userId="S::olena.howorukha@pck.pl::0d988cc4-0af1-4406-b698-d3015d7a9470" providerId="AD" clId="Web-{C26D21DF-B7F2-28F4-E083-C5EC9FDE404A}" dt="2025-11-19T11:45:55.321" v="22"/>
          <ac:picMkLst>
            <pc:docMk/>
            <pc:sldMk cId="1599702039" sldId="456"/>
            <ac:picMk id="5" creationId="{69632276-2A4A-6AB6-AD0C-538378B44951}"/>
          </ac:picMkLst>
        </pc:picChg>
      </pc:sldChg>
      <pc:sldChg chg="addSp modSp">
        <pc:chgData name="Olena Howorukha" userId="S::olena.howorukha@pck.pl::0d988cc4-0af1-4406-b698-d3015d7a9470" providerId="AD" clId="Web-{C26D21DF-B7F2-28F4-E083-C5EC9FDE404A}" dt="2025-11-19T11:46:56.572" v="34" actId="1076"/>
        <pc:sldMkLst>
          <pc:docMk/>
          <pc:sldMk cId="3839629741" sldId="457"/>
        </pc:sldMkLst>
        <pc:spChg chg="add">
          <ac:chgData name="Olena Howorukha" userId="S::olena.howorukha@pck.pl::0d988cc4-0af1-4406-b698-d3015d7a9470" providerId="AD" clId="Web-{C26D21DF-B7F2-28F4-E083-C5EC9FDE404A}" dt="2025-11-19T11:46:52.884" v="33"/>
          <ac:spMkLst>
            <pc:docMk/>
            <pc:sldMk cId="3839629741" sldId="457"/>
            <ac:spMk id="9" creationId="{DF011667-D408-FAC6-B518-1C8F0A4824C0}"/>
          </ac:spMkLst>
        </pc:spChg>
        <pc:grpChg chg="add mod">
          <ac:chgData name="Olena Howorukha" userId="S::olena.howorukha@pck.pl::0d988cc4-0af1-4406-b698-d3015d7a9470" providerId="AD" clId="Web-{C26D21DF-B7F2-28F4-E083-C5EC9FDE404A}" dt="2025-11-19T11:46:56.572" v="34" actId="1076"/>
          <ac:grpSpMkLst>
            <pc:docMk/>
            <pc:sldMk cId="3839629741" sldId="457"/>
            <ac:grpSpMk id="3" creationId="{97142F41-5821-FE0B-AD87-D89E613E3E78}"/>
          </ac:grpSpMkLst>
        </pc:grpChg>
        <pc:picChg chg="add">
          <ac:chgData name="Olena Howorukha" userId="S::olena.howorukha@pck.pl::0d988cc4-0af1-4406-b698-d3015d7a9470" providerId="AD" clId="Web-{C26D21DF-B7F2-28F4-E083-C5EC9FDE404A}" dt="2025-11-19T11:46:52.884" v="33"/>
          <ac:picMkLst>
            <pc:docMk/>
            <pc:sldMk cId="3839629741" sldId="457"/>
            <ac:picMk id="8" creationId="{476FD9EA-4028-3B0F-D5D6-5B6AA53BA1B7}"/>
          </ac:picMkLst>
        </pc:picChg>
      </pc:sldChg>
      <pc:sldChg chg="addSp delSp modSp">
        <pc:chgData name="Olena Howorukha" userId="S::olena.howorukha@pck.pl::0d988cc4-0af1-4406-b698-d3015d7a9470" providerId="AD" clId="Web-{C26D21DF-B7F2-28F4-E083-C5EC9FDE404A}" dt="2025-11-19T11:43:46.584" v="7" actId="1076"/>
        <pc:sldMkLst>
          <pc:docMk/>
          <pc:sldMk cId="2144158711" sldId="461"/>
        </pc:sldMkLst>
        <pc:spChg chg="add del mod">
          <ac:chgData name="Olena Howorukha" userId="S::olena.howorukha@pck.pl::0d988cc4-0af1-4406-b698-d3015d7a9470" providerId="AD" clId="Web-{C26D21DF-B7F2-28F4-E083-C5EC9FDE404A}" dt="2025-11-19T11:43:39.100" v="5"/>
          <ac:spMkLst>
            <pc:docMk/>
            <pc:sldMk cId="2144158711" sldId="461"/>
            <ac:spMk id="3" creationId="{0FD5B55E-24F2-927F-6D19-BEF6DA5E423E}"/>
          </ac:spMkLst>
        </pc:spChg>
        <pc:spChg chg="add">
          <ac:chgData name="Olena Howorukha" userId="S::olena.howorukha@pck.pl::0d988cc4-0af1-4406-b698-d3015d7a9470" providerId="AD" clId="Web-{C26D21DF-B7F2-28F4-E083-C5EC9FDE404A}" dt="2025-11-19T11:43:41.756" v="6"/>
          <ac:spMkLst>
            <pc:docMk/>
            <pc:sldMk cId="2144158711" sldId="461"/>
            <ac:spMk id="9" creationId="{BDFA03BD-63AD-0F45-359D-0A323CF7D806}"/>
          </ac:spMkLst>
        </pc:spChg>
        <pc:grpChg chg="add mod">
          <ac:chgData name="Olena Howorukha" userId="S::olena.howorukha@pck.pl::0d988cc4-0af1-4406-b698-d3015d7a9470" providerId="AD" clId="Web-{C26D21DF-B7F2-28F4-E083-C5EC9FDE404A}" dt="2025-11-19T11:43:46.584" v="7" actId="1076"/>
          <ac:grpSpMkLst>
            <pc:docMk/>
            <pc:sldMk cId="2144158711" sldId="461"/>
            <ac:grpSpMk id="6" creationId="{56BB1C25-961A-A6D3-41A9-AFF012D73A34}"/>
          </ac:grpSpMkLst>
        </pc:grpChg>
        <pc:picChg chg="del">
          <ac:chgData name="Olena Howorukha" userId="S::olena.howorukha@pck.pl::0d988cc4-0af1-4406-b698-d3015d7a9470" providerId="AD" clId="Web-{C26D21DF-B7F2-28F4-E083-C5EC9FDE404A}" dt="2025-11-19T11:43:08.521" v="0"/>
          <ac:picMkLst>
            <pc:docMk/>
            <pc:sldMk cId="2144158711" sldId="461"/>
            <ac:picMk id="5" creationId="{A8CC41DC-34A2-33BC-E5E2-6B0A0C9E0711}"/>
          </ac:picMkLst>
        </pc:picChg>
        <pc:picChg chg="add">
          <ac:chgData name="Olena Howorukha" userId="S::olena.howorukha@pck.pl::0d988cc4-0af1-4406-b698-d3015d7a9470" providerId="AD" clId="Web-{C26D21DF-B7F2-28F4-E083-C5EC9FDE404A}" dt="2025-11-19T11:43:41.756" v="6"/>
          <ac:picMkLst>
            <pc:docMk/>
            <pc:sldMk cId="2144158711" sldId="461"/>
            <ac:picMk id="8" creationId="{AABF1AE8-0915-6DF1-1504-2460E670FEC9}"/>
          </ac:picMkLst>
        </pc:picChg>
      </pc:sldChg>
    </pc:docChg>
  </pc:docChgLst>
  <pc:docChgLst>
    <pc:chgData name="Olena Howorukha" userId="S::olena.howorukha@pck.pl::0d988cc4-0af1-4406-b698-d3015d7a9470" providerId="AD" clId="Web-{2F44B23D-72AD-49AC-ED55-9A0153A1C68B}"/>
    <pc:docChg chg="modSld">
      <pc:chgData name="Olena Howorukha" userId="S::olena.howorukha@pck.pl::0d988cc4-0af1-4406-b698-d3015d7a9470" providerId="AD" clId="Web-{2F44B23D-72AD-49AC-ED55-9A0153A1C68B}" dt="2025-11-19T09:03:15.397" v="0"/>
      <pc:docMkLst>
        <pc:docMk/>
      </pc:docMkLst>
      <pc:sldChg chg="delSp">
        <pc:chgData name="Olena Howorukha" userId="S::olena.howorukha@pck.pl::0d988cc4-0af1-4406-b698-d3015d7a9470" providerId="AD" clId="Web-{2F44B23D-72AD-49AC-ED55-9A0153A1C68B}" dt="2025-11-19T09:03:15.397" v="0"/>
        <pc:sldMkLst>
          <pc:docMk/>
          <pc:sldMk cId="1863083996" sldId="462"/>
        </pc:sldMkLst>
        <pc:picChg chg="del">
          <ac:chgData name="Olena Howorukha" userId="S::olena.howorukha@pck.pl::0d988cc4-0af1-4406-b698-d3015d7a9470" providerId="AD" clId="Web-{2F44B23D-72AD-49AC-ED55-9A0153A1C68B}" dt="2025-11-19T09:03:15.397" v="0"/>
          <ac:picMkLst>
            <pc:docMk/>
            <pc:sldMk cId="1863083996" sldId="462"/>
            <ac:picMk id="4" creationId="{E855BE9A-FD16-1A90-ECB1-395F66AF8478}"/>
          </ac:picMkLst>
        </pc:picChg>
      </pc:sldChg>
    </pc:docChg>
  </pc:docChgLst>
  <pc:docChgLst>
    <pc:chgData name="Malwina Michalczyk" userId="S::malwina.michalczyk@pck.pl::27488b62-210f-4bf9-865c-fa2159d8978b" providerId="AD" clId="Web-{A5412872-6FA9-7D2F-85E8-17C33C4BED1A}"/>
    <pc:docChg chg="modSld">
      <pc:chgData name="Malwina Michalczyk" userId="S::malwina.michalczyk@pck.pl::27488b62-210f-4bf9-865c-fa2159d8978b" providerId="AD" clId="Web-{A5412872-6FA9-7D2F-85E8-17C33C4BED1A}" dt="2025-11-19T12:33:59.857" v="168" actId="1076"/>
      <pc:docMkLst>
        <pc:docMk/>
      </pc:docMkLst>
      <pc:sldChg chg="addSp modSp">
        <pc:chgData name="Malwina Michalczyk" userId="S::malwina.michalczyk@pck.pl::27488b62-210f-4bf9-865c-fa2159d8978b" providerId="AD" clId="Web-{A5412872-6FA9-7D2F-85E8-17C33C4BED1A}" dt="2025-11-19T12:09:52.869" v="46" actId="1076"/>
        <pc:sldMkLst>
          <pc:docMk/>
          <pc:sldMk cId="607674681" sldId="284"/>
        </pc:sldMkLst>
        <pc:grpChg chg="add mod">
          <ac:chgData name="Malwina Michalczyk" userId="S::malwina.michalczyk@pck.pl::27488b62-210f-4bf9-865c-fa2159d8978b" providerId="AD" clId="Web-{A5412872-6FA9-7D2F-85E8-17C33C4BED1A}" dt="2025-11-19T12:09:52.869" v="46" actId="1076"/>
          <ac:grpSpMkLst>
            <pc:docMk/>
            <pc:sldMk cId="607674681" sldId="284"/>
            <ac:grpSpMk id="10" creationId="{2BE12F22-E78C-1627-05EE-1C68DE31FEB3}"/>
          </ac:grpSpMkLst>
        </pc:grpChg>
      </pc:sldChg>
      <pc:sldChg chg="addSp modSp">
        <pc:chgData name="Malwina Michalczyk" userId="S::malwina.michalczyk@pck.pl::27488b62-210f-4bf9-865c-fa2159d8978b" providerId="AD" clId="Web-{A5412872-6FA9-7D2F-85E8-17C33C4BED1A}" dt="2025-11-19T12:05:36.537" v="9" actId="1076"/>
        <pc:sldMkLst>
          <pc:docMk/>
          <pc:sldMk cId="3061733615" sldId="295"/>
        </pc:sldMkLst>
        <pc:grpChg chg="add mod">
          <ac:chgData name="Malwina Michalczyk" userId="S::malwina.michalczyk@pck.pl::27488b62-210f-4bf9-865c-fa2159d8978b" providerId="AD" clId="Web-{A5412872-6FA9-7D2F-85E8-17C33C4BED1A}" dt="2025-11-19T12:05:36.537" v="9" actId="1076"/>
          <ac:grpSpMkLst>
            <pc:docMk/>
            <pc:sldMk cId="3061733615" sldId="295"/>
            <ac:grpSpMk id="10" creationId="{5E2EFC5E-B2FD-F833-B10E-5658024A7A4B}"/>
          </ac:grpSpMkLst>
        </pc:grpChg>
      </pc:sldChg>
      <pc:sldChg chg="addSp modSp">
        <pc:chgData name="Malwina Michalczyk" userId="S::malwina.michalczyk@pck.pl::27488b62-210f-4bf9-865c-fa2159d8978b" providerId="AD" clId="Web-{A5412872-6FA9-7D2F-85E8-17C33C4BED1A}" dt="2025-11-19T12:04:51.990" v="1" actId="1076"/>
        <pc:sldMkLst>
          <pc:docMk/>
          <pc:sldMk cId="2329655974" sldId="296"/>
        </pc:sldMkLst>
        <pc:grpChg chg="add mod">
          <ac:chgData name="Malwina Michalczyk" userId="S::malwina.michalczyk@pck.pl::27488b62-210f-4bf9-865c-fa2159d8978b" providerId="AD" clId="Web-{A5412872-6FA9-7D2F-85E8-17C33C4BED1A}" dt="2025-11-19T12:04:51.990" v="1" actId="1076"/>
          <ac:grpSpMkLst>
            <pc:docMk/>
            <pc:sldMk cId="2329655974" sldId="296"/>
            <ac:grpSpMk id="11" creationId="{353488C7-8955-2A7C-1ECE-8645C294C695}"/>
          </ac:grpSpMkLst>
        </pc:grpChg>
      </pc:sldChg>
      <pc:sldChg chg="addSp">
        <pc:chgData name="Malwina Michalczyk" userId="S::malwina.michalczyk@pck.pl::27488b62-210f-4bf9-865c-fa2159d8978b" providerId="AD" clId="Web-{A5412872-6FA9-7D2F-85E8-17C33C4BED1A}" dt="2025-11-19T12:04:58.130" v="2"/>
        <pc:sldMkLst>
          <pc:docMk/>
          <pc:sldMk cId="3157606461" sldId="297"/>
        </pc:sldMkLst>
        <pc:grpChg chg="add">
          <ac:chgData name="Malwina Michalczyk" userId="S::malwina.michalczyk@pck.pl::27488b62-210f-4bf9-865c-fa2159d8978b" providerId="AD" clId="Web-{A5412872-6FA9-7D2F-85E8-17C33C4BED1A}" dt="2025-11-19T12:04:58.130" v="2"/>
          <ac:grpSpMkLst>
            <pc:docMk/>
            <pc:sldMk cId="3157606461" sldId="297"/>
            <ac:grpSpMk id="11" creationId="{02B386C8-4783-5D21-58C4-517E95F79901}"/>
          </ac:grpSpMkLst>
        </pc:grpChg>
      </pc:sldChg>
      <pc:sldChg chg="addSp">
        <pc:chgData name="Malwina Michalczyk" userId="S::malwina.michalczyk@pck.pl::27488b62-210f-4bf9-865c-fa2159d8978b" providerId="AD" clId="Web-{A5412872-6FA9-7D2F-85E8-17C33C4BED1A}" dt="2025-11-19T12:05:09.193" v="5"/>
        <pc:sldMkLst>
          <pc:docMk/>
          <pc:sldMk cId="1394786303" sldId="298"/>
        </pc:sldMkLst>
        <pc:grpChg chg="add">
          <ac:chgData name="Malwina Michalczyk" userId="S::malwina.michalczyk@pck.pl::27488b62-210f-4bf9-865c-fa2159d8978b" providerId="AD" clId="Web-{A5412872-6FA9-7D2F-85E8-17C33C4BED1A}" dt="2025-11-19T12:05:09.193" v="5"/>
          <ac:grpSpMkLst>
            <pc:docMk/>
            <pc:sldMk cId="1394786303" sldId="298"/>
            <ac:grpSpMk id="11" creationId="{DE9EFB1F-53E5-0ADE-E587-5B2D585FD0EF}"/>
          </ac:grpSpMkLst>
        </pc:grpChg>
      </pc:sldChg>
      <pc:sldChg chg="addSp">
        <pc:chgData name="Malwina Michalczyk" userId="S::malwina.michalczyk@pck.pl::27488b62-210f-4bf9-865c-fa2159d8978b" providerId="AD" clId="Web-{A5412872-6FA9-7D2F-85E8-17C33C4BED1A}" dt="2025-11-19T12:05:06.568" v="4"/>
        <pc:sldMkLst>
          <pc:docMk/>
          <pc:sldMk cId="2254464420" sldId="299"/>
        </pc:sldMkLst>
        <pc:grpChg chg="add">
          <ac:chgData name="Malwina Michalczyk" userId="S::malwina.michalczyk@pck.pl::27488b62-210f-4bf9-865c-fa2159d8978b" providerId="AD" clId="Web-{A5412872-6FA9-7D2F-85E8-17C33C4BED1A}" dt="2025-11-19T12:05:06.568" v="4"/>
          <ac:grpSpMkLst>
            <pc:docMk/>
            <pc:sldMk cId="2254464420" sldId="299"/>
            <ac:grpSpMk id="11" creationId="{15258D33-E315-1463-4BA9-202775DCA618}"/>
          </ac:grpSpMkLst>
        </pc:grpChg>
      </pc:sldChg>
      <pc:sldChg chg="addSp modSp">
        <pc:chgData name="Malwina Michalczyk" userId="S::malwina.michalczyk@pck.pl::27488b62-210f-4bf9-865c-fa2159d8978b" providerId="AD" clId="Web-{A5412872-6FA9-7D2F-85E8-17C33C4BED1A}" dt="2025-11-19T12:05:18.631" v="7" actId="1076"/>
        <pc:sldMkLst>
          <pc:docMk/>
          <pc:sldMk cId="622507881" sldId="300"/>
        </pc:sldMkLst>
        <pc:grpChg chg="add mod">
          <ac:chgData name="Malwina Michalczyk" userId="S::malwina.michalczyk@pck.pl::27488b62-210f-4bf9-865c-fa2159d8978b" providerId="AD" clId="Web-{A5412872-6FA9-7D2F-85E8-17C33C4BED1A}" dt="2025-11-19T12:05:18.631" v="7" actId="1076"/>
          <ac:grpSpMkLst>
            <pc:docMk/>
            <pc:sldMk cId="622507881" sldId="300"/>
            <ac:grpSpMk id="11" creationId="{57D2EBF8-84A0-8973-76A9-4C3B494CDB2D}"/>
          </ac:grpSpMkLst>
        </pc:grpChg>
      </pc:sldChg>
      <pc:sldChg chg="addSp">
        <pc:chgData name="Malwina Michalczyk" userId="S::malwina.michalczyk@pck.pl::27488b62-210f-4bf9-865c-fa2159d8978b" providerId="AD" clId="Web-{A5412872-6FA9-7D2F-85E8-17C33C4BED1A}" dt="2025-11-19T12:05:03.427" v="3"/>
        <pc:sldMkLst>
          <pc:docMk/>
          <pc:sldMk cId="29130646" sldId="301"/>
        </pc:sldMkLst>
        <pc:grpChg chg="add">
          <ac:chgData name="Malwina Michalczyk" userId="S::malwina.michalczyk@pck.pl::27488b62-210f-4bf9-865c-fa2159d8978b" providerId="AD" clId="Web-{A5412872-6FA9-7D2F-85E8-17C33C4BED1A}" dt="2025-11-19T12:05:03.427" v="3"/>
          <ac:grpSpMkLst>
            <pc:docMk/>
            <pc:sldMk cId="29130646" sldId="301"/>
            <ac:grpSpMk id="12" creationId="{0F92B591-0BEC-9033-2DA6-F01ABBB4A2EF}"/>
          </ac:grpSpMkLst>
        </pc:grpChg>
      </pc:sldChg>
      <pc:sldChg chg="addSp modSp">
        <pc:chgData name="Malwina Michalczyk" userId="S::malwina.michalczyk@pck.pl::27488b62-210f-4bf9-865c-fa2159d8978b" providerId="AD" clId="Web-{A5412872-6FA9-7D2F-85E8-17C33C4BED1A}" dt="2025-11-19T12:33:59.857" v="168" actId="1076"/>
        <pc:sldMkLst>
          <pc:docMk/>
          <pc:sldMk cId="1928685512" sldId="308"/>
        </pc:sldMkLst>
        <pc:grpChg chg="add mod">
          <ac:chgData name="Malwina Michalczyk" userId="S::malwina.michalczyk@pck.pl::27488b62-210f-4bf9-865c-fa2159d8978b" providerId="AD" clId="Web-{A5412872-6FA9-7D2F-85E8-17C33C4BED1A}" dt="2025-11-19T12:33:59.857" v="168" actId="1076"/>
          <ac:grpSpMkLst>
            <pc:docMk/>
            <pc:sldMk cId="1928685512" sldId="308"/>
            <ac:grpSpMk id="33" creationId="{A88BDB00-CADF-7832-D2D1-7069A4DADAFE}"/>
          </ac:grpSpMkLst>
        </pc:grpChg>
      </pc:sldChg>
      <pc:sldChg chg="addSp modSp">
        <pc:chgData name="Malwina Michalczyk" userId="S::malwina.michalczyk@pck.pl::27488b62-210f-4bf9-865c-fa2159d8978b" providerId="AD" clId="Web-{A5412872-6FA9-7D2F-85E8-17C33C4BED1A}" dt="2025-11-19T12:28:35.323" v="128" actId="1076"/>
        <pc:sldMkLst>
          <pc:docMk/>
          <pc:sldMk cId="3448350872" sldId="310"/>
        </pc:sldMkLst>
        <pc:grpChg chg="add mod">
          <ac:chgData name="Malwina Michalczyk" userId="S::malwina.michalczyk@pck.pl::27488b62-210f-4bf9-865c-fa2159d8978b" providerId="AD" clId="Web-{A5412872-6FA9-7D2F-85E8-17C33C4BED1A}" dt="2025-11-19T12:28:35.323" v="128" actId="1076"/>
          <ac:grpSpMkLst>
            <pc:docMk/>
            <pc:sldMk cId="3448350872" sldId="310"/>
            <ac:grpSpMk id="33" creationId="{639C86D9-9777-6F2C-36BC-5E72B7357246}"/>
          </ac:grpSpMkLst>
        </pc:grpChg>
      </pc:sldChg>
      <pc:sldChg chg="addSp">
        <pc:chgData name="Malwina Michalczyk" userId="S::malwina.michalczyk@pck.pl::27488b62-210f-4bf9-865c-fa2159d8978b" providerId="AD" clId="Web-{A5412872-6FA9-7D2F-85E8-17C33C4BED1A}" dt="2025-11-19T12:27:47.432" v="122"/>
        <pc:sldMkLst>
          <pc:docMk/>
          <pc:sldMk cId="3580356098" sldId="311"/>
        </pc:sldMkLst>
        <pc:grpChg chg="add">
          <ac:chgData name="Malwina Michalczyk" userId="S::malwina.michalczyk@pck.pl::27488b62-210f-4bf9-865c-fa2159d8978b" providerId="AD" clId="Web-{A5412872-6FA9-7D2F-85E8-17C33C4BED1A}" dt="2025-11-19T12:27:47.432" v="122"/>
          <ac:grpSpMkLst>
            <pc:docMk/>
            <pc:sldMk cId="3580356098" sldId="311"/>
            <ac:grpSpMk id="11" creationId="{2C3BD2D8-9150-4A84-25B1-6064C19189F5}"/>
          </ac:grpSpMkLst>
        </pc:grpChg>
      </pc:sldChg>
      <pc:sldChg chg="addSp modSp">
        <pc:chgData name="Malwina Michalczyk" userId="S::malwina.michalczyk@pck.pl::27488b62-210f-4bf9-865c-fa2159d8978b" providerId="AD" clId="Web-{A5412872-6FA9-7D2F-85E8-17C33C4BED1A}" dt="2025-11-19T12:33:34.435" v="166" actId="1076"/>
        <pc:sldMkLst>
          <pc:docMk/>
          <pc:sldMk cId="3253578744" sldId="320"/>
        </pc:sldMkLst>
        <pc:grpChg chg="add mod">
          <ac:chgData name="Malwina Michalczyk" userId="S::malwina.michalczyk@pck.pl::27488b62-210f-4bf9-865c-fa2159d8978b" providerId="AD" clId="Web-{A5412872-6FA9-7D2F-85E8-17C33C4BED1A}" dt="2025-11-19T12:33:34.435" v="166" actId="1076"/>
          <ac:grpSpMkLst>
            <pc:docMk/>
            <pc:sldMk cId="3253578744" sldId="320"/>
            <ac:grpSpMk id="42" creationId="{619A8CFF-0610-D023-77A1-628FBB5F26E4}"/>
          </ac:grpSpMkLst>
        </pc:grpChg>
      </pc:sldChg>
      <pc:sldChg chg="addSp modSp">
        <pc:chgData name="Malwina Michalczyk" userId="S::malwina.michalczyk@pck.pl::27488b62-210f-4bf9-865c-fa2159d8978b" providerId="AD" clId="Web-{A5412872-6FA9-7D2F-85E8-17C33C4BED1A}" dt="2025-11-19T12:30:46.606" v="156" actId="1076"/>
        <pc:sldMkLst>
          <pc:docMk/>
          <pc:sldMk cId="3995294277" sldId="323"/>
        </pc:sldMkLst>
        <pc:grpChg chg="add mod">
          <ac:chgData name="Malwina Michalczyk" userId="S::malwina.michalczyk@pck.pl::27488b62-210f-4bf9-865c-fa2159d8978b" providerId="AD" clId="Web-{A5412872-6FA9-7D2F-85E8-17C33C4BED1A}" dt="2025-11-19T12:30:46.606" v="156" actId="1076"/>
          <ac:grpSpMkLst>
            <pc:docMk/>
            <pc:sldMk cId="3995294277" sldId="323"/>
            <ac:grpSpMk id="43" creationId="{3B3B4168-F439-146D-70A7-1C60A4A275E6}"/>
          </ac:grpSpMkLst>
        </pc:grpChg>
      </pc:sldChg>
      <pc:sldChg chg="addSp modSp">
        <pc:chgData name="Malwina Michalczyk" userId="S::malwina.michalczyk@pck.pl::27488b62-210f-4bf9-865c-fa2159d8978b" providerId="AD" clId="Web-{A5412872-6FA9-7D2F-85E8-17C33C4BED1A}" dt="2025-11-19T12:28:57.261" v="132" actId="1076"/>
        <pc:sldMkLst>
          <pc:docMk/>
          <pc:sldMk cId="2973680711" sldId="324"/>
        </pc:sldMkLst>
        <pc:spChg chg="mod">
          <ac:chgData name="Malwina Michalczyk" userId="S::malwina.michalczyk@pck.pl::27488b62-210f-4bf9-865c-fa2159d8978b" providerId="AD" clId="Web-{A5412872-6FA9-7D2F-85E8-17C33C4BED1A}" dt="2025-11-19T12:28:57.261" v="132" actId="1076"/>
          <ac:spMkLst>
            <pc:docMk/>
            <pc:sldMk cId="2973680711" sldId="324"/>
            <ac:spMk id="26" creationId="{9C72354F-C6A9-CBF9-28AD-DC2F9C581386}"/>
          </ac:spMkLst>
        </pc:spChg>
        <pc:grpChg chg="add mod">
          <ac:chgData name="Malwina Michalczyk" userId="S::malwina.michalczyk@pck.pl::27488b62-210f-4bf9-865c-fa2159d8978b" providerId="AD" clId="Web-{A5412872-6FA9-7D2F-85E8-17C33C4BED1A}" dt="2025-11-19T12:28:44.168" v="130" actId="1076"/>
          <ac:grpSpMkLst>
            <pc:docMk/>
            <pc:sldMk cId="2973680711" sldId="324"/>
            <ac:grpSpMk id="28" creationId="{0D31493B-7EAF-A235-DC82-9A2343A95078}"/>
          </ac:grpSpMkLst>
        </pc:grpChg>
        <pc:picChg chg="mod">
          <ac:chgData name="Malwina Michalczyk" userId="S::malwina.michalczyk@pck.pl::27488b62-210f-4bf9-865c-fa2159d8978b" providerId="AD" clId="Web-{A5412872-6FA9-7D2F-85E8-17C33C4BED1A}" dt="2025-11-19T12:28:48.933" v="131" actId="1076"/>
          <ac:picMkLst>
            <pc:docMk/>
            <pc:sldMk cId="2973680711" sldId="324"/>
            <ac:picMk id="25" creationId="{8B42DB23-CFF8-582D-35F9-86650DAED617}"/>
          </ac:picMkLst>
        </pc:picChg>
      </pc:sldChg>
      <pc:sldChg chg="addSp modSp">
        <pc:chgData name="Malwina Michalczyk" userId="S::malwina.michalczyk@pck.pl::27488b62-210f-4bf9-865c-fa2159d8978b" providerId="AD" clId="Web-{A5412872-6FA9-7D2F-85E8-17C33C4BED1A}" dt="2025-11-19T12:28:01.963" v="124" actId="1076"/>
        <pc:sldMkLst>
          <pc:docMk/>
          <pc:sldMk cId="1597679650" sldId="325"/>
        </pc:sldMkLst>
        <pc:grpChg chg="add mod">
          <ac:chgData name="Malwina Michalczyk" userId="S::malwina.michalczyk@pck.pl::27488b62-210f-4bf9-865c-fa2159d8978b" providerId="AD" clId="Web-{A5412872-6FA9-7D2F-85E8-17C33C4BED1A}" dt="2025-11-19T12:28:01.963" v="124" actId="1076"/>
          <ac:grpSpMkLst>
            <pc:docMk/>
            <pc:sldMk cId="1597679650" sldId="325"/>
            <ac:grpSpMk id="10" creationId="{2CAC1FD6-C2A3-C1B0-3C68-BB0835D7FA7F}"/>
          </ac:grpSpMkLst>
        </pc:grpChg>
      </pc:sldChg>
      <pc:sldChg chg="addSp modSp">
        <pc:chgData name="Malwina Michalczyk" userId="S::malwina.michalczyk@pck.pl::27488b62-210f-4bf9-865c-fa2159d8978b" providerId="AD" clId="Web-{A5412872-6FA9-7D2F-85E8-17C33C4BED1A}" dt="2025-11-19T12:27:34.119" v="121" actId="14100"/>
        <pc:sldMkLst>
          <pc:docMk/>
          <pc:sldMk cId="2972764659" sldId="327"/>
        </pc:sldMkLst>
        <pc:grpChg chg="add mod">
          <ac:chgData name="Malwina Michalczyk" userId="S::malwina.michalczyk@pck.pl::27488b62-210f-4bf9-865c-fa2159d8978b" providerId="AD" clId="Web-{A5412872-6FA9-7D2F-85E8-17C33C4BED1A}" dt="2025-11-19T12:27:34.119" v="121" actId="14100"/>
          <ac:grpSpMkLst>
            <pc:docMk/>
            <pc:sldMk cId="2972764659" sldId="327"/>
            <ac:grpSpMk id="42" creationId="{7C583F9B-49D2-1838-F2E0-CB0470B745DD}"/>
          </ac:grpSpMkLst>
        </pc:grpChg>
      </pc:sldChg>
      <pc:sldChg chg="addSp modSp">
        <pc:chgData name="Malwina Michalczyk" userId="S::malwina.michalczyk@pck.pl::27488b62-210f-4bf9-865c-fa2159d8978b" providerId="AD" clId="Web-{A5412872-6FA9-7D2F-85E8-17C33C4BED1A}" dt="2025-11-19T12:27:03.182" v="118" actId="1076"/>
        <pc:sldMkLst>
          <pc:docMk/>
          <pc:sldMk cId="2814048731" sldId="328"/>
        </pc:sldMkLst>
        <pc:grpChg chg="add mod">
          <ac:chgData name="Malwina Michalczyk" userId="S::malwina.michalczyk@pck.pl::27488b62-210f-4bf9-865c-fa2159d8978b" providerId="AD" clId="Web-{A5412872-6FA9-7D2F-85E8-17C33C4BED1A}" dt="2025-11-19T12:27:03.182" v="118" actId="1076"/>
          <ac:grpSpMkLst>
            <pc:docMk/>
            <pc:sldMk cId="2814048731" sldId="328"/>
            <ac:grpSpMk id="12" creationId="{306E42F6-DB11-6616-8998-43933AE06974}"/>
          </ac:grpSpMkLst>
        </pc:grpChg>
      </pc:sldChg>
      <pc:sldChg chg="addSp">
        <pc:chgData name="Malwina Michalczyk" userId="S::malwina.michalczyk@pck.pl::27488b62-210f-4bf9-865c-fa2159d8978b" providerId="AD" clId="Web-{A5412872-6FA9-7D2F-85E8-17C33C4BED1A}" dt="2025-11-19T12:26:52.228" v="116"/>
        <pc:sldMkLst>
          <pc:docMk/>
          <pc:sldMk cId="2918404142" sldId="329"/>
        </pc:sldMkLst>
        <pc:grpChg chg="add">
          <ac:chgData name="Malwina Michalczyk" userId="S::malwina.michalczyk@pck.pl::27488b62-210f-4bf9-865c-fa2159d8978b" providerId="AD" clId="Web-{A5412872-6FA9-7D2F-85E8-17C33C4BED1A}" dt="2025-11-19T12:26:52.228" v="116"/>
          <ac:grpSpMkLst>
            <pc:docMk/>
            <pc:sldMk cId="2918404142" sldId="329"/>
            <ac:grpSpMk id="11" creationId="{5AF6C024-62CA-011E-855D-E73C2E2D8A89}"/>
          </ac:grpSpMkLst>
        </pc:grpChg>
      </pc:sldChg>
      <pc:sldChg chg="addSp">
        <pc:chgData name="Malwina Michalczyk" userId="S::malwina.michalczyk@pck.pl::27488b62-210f-4bf9-865c-fa2159d8978b" providerId="AD" clId="Web-{A5412872-6FA9-7D2F-85E8-17C33C4BED1A}" dt="2025-11-19T12:26:49.713" v="115"/>
        <pc:sldMkLst>
          <pc:docMk/>
          <pc:sldMk cId="673312661" sldId="330"/>
        </pc:sldMkLst>
        <pc:grpChg chg="add">
          <ac:chgData name="Malwina Michalczyk" userId="S::malwina.michalczyk@pck.pl::27488b62-210f-4bf9-865c-fa2159d8978b" providerId="AD" clId="Web-{A5412872-6FA9-7D2F-85E8-17C33C4BED1A}" dt="2025-11-19T12:26:49.713" v="115"/>
          <ac:grpSpMkLst>
            <pc:docMk/>
            <pc:sldMk cId="673312661" sldId="330"/>
            <ac:grpSpMk id="57" creationId="{60E7E3D1-E350-1B08-74F1-0FF80687A5FC}"/>
          </ac:grpSpMkLst>
        </pc:grpChg>
      </pc:sldChg>
      <pc:sldChg chg="addSp">
        <pc:chgData name="Malwina Michalczyk" userId="S::malwina.michalczyk@pck.pl::27488b62-210f-4bf9-865c-fa2159d8978b" providerId="AD" clId="Web-{A5412872-6FA9-7D2F-85E8-17C33C4BED1A}" dt="2025-11-19T12:26:15.774" v="110"/>
        <pc:sldMkLst>
          <pc:docMk/>
          <pc:sldMk cId="4111381362" sldId="332"/>
        </pc:sldMkLst>
        <pc:grpChg chg="add">
          <ac:chgData name="Malwina Michalczyk" userId="S::malwina.michalczyk@pck.pl::27488b62-210f-4bf9-865c-fa2159d8978b" providerId="AD" clId="Web-{A5412872-6FA9-7D2F-85E8-17C33C4BED1A}" dt="2025-11-19T12:26:15.774" v="110"/>
          <ac:grpSpMkLst>
            <pc:docMk/>
            <pc:sldMk cId="4111381362" sldId="332"/>
            <ac:grpSpMk id="15" creationId="{70A90C22-9412-DD9F-089D-A9D27E58E3F9}"/>
          </ac:grpSpMkLst>
        </pc:grpChg>
      </pc:sldChg>
      <pc:sldChg chg="addSp">
        <pc:chgData name="Malwina Michalczyk" userId="S::malwina.michalczyk@pck.pl::27488b62-210f-4bf9-865c-fa2159d8978b" providerId="AD" clId="Web-{A5412872-6FA9-7D2F-85E8-17C33C4BED1A}" dt="2025-11-19T12:26:12.165" v="109"/>
        <pc:sldMkLst>
          <pc:docMk/>
          <pc:sldMk cId="1970574984" sldId="333"/>
        </pc:sldMkLst>
        <pc:grpChg chg="add">
          <ac:chgData name="Malwina Michalczyk" userId="S::malwina.michalczyk@pck.pl::27488b62-210f-4bf9-865c-fa2159d8978b" providerId="AD" clId="Web-{A5412872-6FA9-7D2F-85E8-17C33C4BED1A}" dt="2025-11-19T12:26:12.165" v="109"/>
          <ac:grpSpMkLst>
            <pc:docMk/>
            <pc:sldMk cId="1970574984" sldId="333"/>
            <ac:grpSpMk id="12" creationId="{BA5ACB66-B1E0-6E08-0ED5-9E57603AE4E4}"/>
          </ac:grpSpMkLst>
        </pc:grpChg>
      </pc:sldChg>
      <pc:sldChg chg="addSp modSp">
        <pc:chgData name="Malwina Michalczyk" userId="S::malwina.michalczyk@pck.pl::27488b62-210f-4bf9-865c-fa2159d8978b" providerId="AD" clId="Web-{A5412872-6FA9-7D2F-85E8-17C33C4BED1A}" dt="2025-11-19T12:25:47.634" v="108" actId="1076"/>
        <pc:sldMkLst>
          <pc:docMk/>
          <pc:sldMk cId="3165276670" sldId="334"/>
        </pc:sldMkLst>
        <pc:spChg chg="mod">
          <ac:chgData name="Malwina Michalczyk" userId="S::malwina.michalczyk@pck.pl::27488b62-210f-4bf9-865c-fa2159d8978b" providerId="AD" clId="Web-{A5412872-6FA9-7D2F-85E8-17C33C4BED1A}" dt="2025-11-19T12:25:47.634" v="108" actId="1076"/>
          <ac:spMkLst>
            <pc:docMk/>
            <pc:sldMk cId="3165276670" sldId="334"/>
            <ac:spMk id="37" creationId="{04D95A8B-0DA1-00EF-31B0-ECCBC9F06C36}"/>
          </ac:spMkLst>
        </pc:spChg>
        <pc:grpChg chg="add mod">
          <ac:chgData name="Malwina Michalczyk" userId="S::malwina.michalczyk@pck.pl::27488b62-210f-4bf9-865c-fa2159d8978b" providerId="AD" clId="Web-{A5412872-6FA9-7D2F-85E8-17C33C4BED1A}" dt="2025-11-19T12:24:39.430" v="101" actId="1076"/>
          <ac:grpSpMkLst>
            <pc:docMk/>
            <pc:sldMk cId="3165276670" sldId="334"/>
            <ac:grpSpMk id="38" creationId="{05D1AFE9-C85E-295C-0636-47C9B7EEAB22}"/>
          </ac:grpSpMkLst>
        </pc:grpChg>
        <pc:picChg chg="mod">
          <ac:chgData name="Malwina Michalczyk" userId="S::malwina.michalczyk@pck.pl::27488b62-210f-4bf9-865c-fa2159d8978b" providerId="AD" clId="Web-{A5412872-6FA9-7D2F-85E8-17C33C4BED1A}" dt="2025-11-19T12:24:47.680" v="102" actId="1076"/>
          <ac:picMkLst>
            <pc:docMk/>
            <pc:sldMk cId="3165276670" sldId="334"/>
            <ac:picMk id="36" creationId="{44FD29EC-6955-B9AE-A351-417C020F527A}"/>
          </ac:picMkLst>
        </pc:picChg>
      </pc:sldChg>
      <pc:sldChg chg="addSp modSp">
        <pc:chgData name="Malwina Michalczyk" userId="S::malwina.michalczyk@pck.pl::27488b62-210f-4bf9-865c-fa2159d8978b" providerId="AD" clId="Web-{A5412872-6FA9-7D2F-85E8-17C33C4BED1A}" dt="2025-11-19T12:26:37.431" v="114" actId="1076"/>
        <pc:sldMkLst>
          <pc:docMk/>
          <pc:sldMk cId="3380803783" sldId="335"/>
        </pc:sldMkLst>
        <pc:spChg chg="mod">
          <ac:chgData name="Malwina Michalczyk" userId="S::malwina.michalczyk@pck.pl::27488b62-210f-4bf9-865c-fa2159d8978b" providerId="AD" clId="Web-{A5412872-6FA9-7D2F-85E8-17C33C4BED1A}" dt="2025-11-19T12:26:37.431" v="114" actId="1076"/>
          <ac:spMkLst>
            <pc:docMk/>
            <pc:sldMk cId="3380803783" sldId="335"/>
            <ac:spMk id="17" creationId="{2446F335-9B78-9C31-423D-8EF8AEFDAB4F}"/>
          </ac:spMkLst>
        </pc:spChg>
        <pc:grpChg chg="add">
          <ac:chgData name="Malwina Michalczyk" userId="S::malwina.michalczyk@pck.pl::27488b62-210f-4bf9-865c-fa2159d8978b" providerId="AD" clId="Web-{A5412872-6FA9-7D2F-85E8-17C33C4BED1A}" dt="2025-11-19T12:26:22.181" v="112"/>
          <ac:grpSpMkLst>
            <pc:docMk/>
            <pc:sldMk cId="3380803783" sldId="335"/>
            <ac:grpSpMk id="18" creationId="{335E64B3-EB07-735F-3B06-B1EA5EF2D8EE}"/>
          </ac:grpSpMkLst>
        </pc:grpChg>
        <pc:picChg chg="mod">
          <ac:chgData name="Malwina Michalczyk" userId="S::malwina.michalczyk@pck.pl::27488b62-210f-4bf9-865c-fa2159d8978b" providerId="AD" clId="Web-{A5412872-6FA9-7D2F-85E8-17C33C4BED1A}" dt="2025-11-19T12:26:30.259" v="113" actId="1076"/>
          <ac:picMkLst>
            <pc:docMk/>
            <pc:sldMk cId="3380803783" sldId="335"/>
            <ac:picMk id="16" creationId="{2019153D-D1A8-E4F9-0F62-0328114E1483}"/>
          </ac:picMkLst>
        </pc:picChg>
      </pc:sldChg>
      <pc:sldChg chg="addSp">
        <pc:chgData name="Malwina Michalczyk" userId="S::malwina.michalczyk@pck.pl::27488b62-210f-4bf9-865c-fa2159d8978b" providerId="AD" clId="Web-{A5412872-6FA9-7D2F-85E8-17C33C4BED1A}" dt="2025-11-19T12:24:30.946" v="99"/>
        <pc:sldMkLst>
          <pc:docMk/>
          <pc:sldMk cId="3311364523" sldId="336"/>
        </pc:sldMkLst>
        <pc:grpChg chg="add">
          <ac:chgData name="Malwina Michalczyk" userId="S::malwina.michalczyk@pck.pl::27488b62-210f-4bf9-865c-fa2159d8978b" providerId="AD" clId="Web-{A5412872-6FA9-7D2F-85E8-17C33C4BED1A}" dt="2025-11-19T12:24:30.946" v="99"/>
          <ac:grpSpMkLst>
            <pc:docMk/>
            <pc:sldMk cId="3311364523" sldId="336"/>
            <ac:grpSpMk id="30" creationId="{0CEB7A58-D182-1DAD-2688-E60604E7EBAE}"/>
          </ac:grpSpMkLst>
        </pc:grpChg>
      </pc:sldChg>
      <pc:sldChg chg="addSp modSp">
        <pc:chgData name="Malwina Michalczyk" userId="S::malwina.michalczyk@pck.pl::27488b62-210f-4bf9-865c-fa2159d8978b" providerId="AD" clId="Web-{A5412872-6FA9-7D2F-85E8-17C33C4BED1A}" dt="2025-11-19T12:24:17.149" v="98" actId="1076"/>
        <pc:sldMkLst>
          <pc:docMk/>
          <pc:sldMk cId="2833279912" sldId="337"/>
        </pc:sldMkLst>
        <pc:grpChg chg="add mod">
          <ac:chgData name="Malwina Michalczyk" userId="S::malwina.michalczyk@pck.pl::27488b62-210f-4bf9-865c-fa2159d8978b" providerId="AD" clId="Web-{A5412872-6FA9-7D2F-85E8-17C33C4BED1A}" dt="2025-11-19T12:24:17.149" v="98" actId="1076"/>
          <ac:grpSpMkLst>
            <pc:docMk/>
            <pc:sldMk cId="2833279912" sldId="337"/>
            <ac:grpSpMk id="10" creationId="{66700F2F-4EA9-A3FB-573B-C7474927CE31}"/>
          </ac:grpSpMkLst>
        </pc:grpChg>
      </pc:sldChg>
      <pc:sldChg chg="addSp modSp">
        <pc:chgData name="Malwina Michalczyk" userId="S::malwina.michalczyk@pck.pl::27488b62-210f-4bf9-865c-fa2159d8978b" providerId="AD" clId="Web-{A5412872-6FA9-7D2F-85E8-17C33C4BED1A}" dt="2025-11-19T12:13:42.780" v="71" actId="1076"/>
        <pc:sldMkLst>
          <pc:docMk/>
          <pc:sldMk cId="3750321699" sldId="338"/>
        </pc:sldMkLst>
        <pc:spChg chg="mod">
          <ac:chgData name="Malwina Michalczyk" userId="S::malwina.michalczyk@pck.pl::27488b62-210f-4bf9-865c-fa2159d8978b" providerId="AD" clId="Web-{A5412872-6FA9-7D2F-85E8-17C33C4BED1A}" dt="2025-11-19T12:13:42.780" v="71" actId="1076"/>
          <ac:spMkLst>
            <pc:docMk/>
            <pc:sldMk cId="3750321699" sldId="338"/>
            <ac:spMk id="8" creationId="{AFBB5B6A-DDAA-6B9E-5F66-0B0325074213}"/>
          </ac:spMkLst>
        </pc:spChg>
        <pc:grpChg chg="add">
          <ac:chgData name="Malwina Michalczyk" userId="S::malwina.michalczyk@pck.pl::27488b62-210f-4bf9-865c-fa2159d8978b" providerId="AD" clId="Web-{A5412872-6FA9-7D2F-85E8-17C33C4BED1A}" dt="2025-11-19T12:12:57.107" v="65"/>
          <ac:grpSpMkLst>
            <pc:docMk/>
            <pc:sldMk cId="3750321699" sldId="338"/>
            <ac:grpSpMk id="9" creationId="{ADC37B0C-F005-84C9-832F-6CFBC47410FF}"/>
          </ac:grpSpMkLst>
        </pc:grpChg>
        <pc:picChg chg="mod">
          <ac:chgData name="Malwina Michalczyk" userId="S::malwina.michalczyk@pck.pl::27488b62-210f-4bf9-865c-fa2159d8978b" providerId="AD" clId="Web-{A5412872-6FA9-7D2F-85E8-17C33C4BED1A}" dt="2025-11-19T12:13:13.060" v="66" actId="1076"/>
          <ac:picMkLst>
            <pc:docMk/>
            <pc:sldMk cId="3750321699" sldId="338"/>
            <ac:picMk id="5" creationId="{42E0DEAF-D584-9995-8744-DBEC712DE07D}"/>
          </ac:picMkLst>
        </pc:picChg>
      </pc:sldChg>
      <pc:sldChg chg="addSp modSp">
        <pc:chgData name="Malwina Michalczyk" userId="S::malwina.michalczyk@pck.pl::27488b62-210f-4bf9-865c-fa2159d8978b" providerId="AD" clId="Web-{A5412872-6FA9-7D2F-85E8-17C33C4BED1A}" dt="2025-11-19T12:21:36.616" v="88" actId="1076"/>
        <pc:sldMkLst>
          <pc:docMk/>
          <pc:sldMk cId="3316234948" sldId="339"/>
        </pc:sldMkLst>
        <pc:grpChg chg="add mod">
          <ac:chgData name="Malwina Michalczyk" userId="S::malwina.michalczyk@pck.pl::27488b62-210f-4bf9-865c-fa2159d8978b" providerId="AD" clId="Web-{A5412872-6FA9-7D2F-85E8-17C33C4BED1A}" dt="2025-11-19T12:21:36.616" v="88" actId="1076"/>
          <ac:grpSpMkLst>
            <pc:docMk/>
            <pc:sldMk cId="3316234948" sldId="339"/>
            <ac:grpSpMk id="10" creationId="{B095BA9B-C1F2-B87F-B52D-C2012A2F4CBD}"/>
          </ac:grpSpMkLst>
        </pc:grpChg>
      </pc:sldChg>
      <pc:sldChg chg="addSp">
        <pc:chgData name="Malwina Michalczyk" userId="S::malwina.michalczyk@pck.pl::27488b62-210f-4bf9-865c-fa2159d8978b" providerId="AD" clId="Web-{A5412872-6FA9-7D2F-85E8-17C33C4BED1A}" dt="2025-11-19T12:21:07.739" v="84"/>
        <pc:sldMkLst>
          <pc:docMk/>
          <pc:sldMk cId="2566023434" sldId="340"/>
        </pc:sldMkLst>
        <pc:grpChg chg="add">
          <ac:chgData name="Malwina Michalczyk" userId="S::malwina.michalczyk@pck.pl::27488b62-210f-4bf9-865c-fa2159d8978b" providerId="AD" clId="Web-{A5412872-6FA9-7D2F-85E8-17C33C4BED1A}" dt="2025-11-19T12:21:07.739" v="84"/>
          <ac:grpSpMkLst>
            <pc:docMk/>
            <pc:sldMk cId="2566023434" sldId="340"/>
            <ac:grpSpMk id="10" creationId="{96434DDC-371D-F263-1586-CDA25ABFAFD4}"/>
          </ac:grpSpMkLst>
        </pc:grpChg>
      </pc:sldChg>
      <pc:sldChg chg="addSp">
        <pc:chgData name="Malwina Michalczyk" userId="S::malwina.michalczyk@pck.pl::27488b62-210f-4bf9-865c-fa2159d8978b" providerId="AD" clId="Web-{A5412872-6FA9-7D2F-85E8-17C33C4BED1A}" dt="2025-11-19T12:17:50.049" v="78"/>
        <pc:sldMkLst>
          <pc:docMk/>
          <pc:sldMk cId="2411329151" sldId="341"/>
        </pc:sldMkLst>
        <pc:grpChg chg="add">
          <ac:chgData name="Malwina Michalczyk" userId="S::malwina.michalczyk@pck.pl::27488b62-210f-4bf9-865c-fa2159d8978b" providerId="AD" clId="Web-{A5412872-6FA9-7D2F-85E8-17C33C4BED1A}" dt="2025-11-19T12:17:50.049" v="78"/>
          <ac:grpSpMkLst>
            <pc:docMk/>
            <pc:sldMk cId="2411329151" sldId="341"/>
            <ac:grpSpMk id="11" creationId="{638404FB-9AB6-5AA2-13DA-83D8925F4C0F}"/>
          </ac:grpSpMkLst>
        </pc:grpChg>
      </pc:sldChg>
      <pc:sldChg chg="addSp modSp">
        <pc:chgData name="Malwina Michalczyk" userId="S::malwina.michalczyk@pck.pl::27488b62-210f-4bf9-865c-fa2159d8978b" providerId="AD" clId="Web-{A5412872-6FA9-7D2F-85E8-17C33C4BED1A}" dt="2025-11-19T12:18:30.299" v="83" actId="1076"/>
        <pc:sldMkLst>
          <pc:docMk/>
          <pc:sldMk cId="653085512" sldId="342"/>
        </pc:sldMkLst>
        <pc:spChg chg="mod">
          <ac:chgData name="Malwina Michalczyk" userId="S::malwina.michalczyk@pck.pl::27488b62-210f-4bf9-865c-fa2159d8978b" providerId="AD" clId="Web-{A5412872-6FA9-7D2F-85E8-17C33C4BED1A}" dt="2025-11-19T12:18:30.299" v="83" actId="1076"/>
          <ac:spMkLst>
            <pc:docMk/>
            <pc:sldMk cId="653085512" sldId="342"/>
            <ac:spMk id="8" creationId="{231B8D9B-E727-C6EB-5A1D-817A46199657}"/>
          </ac:spMkLst>
        </pc:spChg>
        <pc:grpChg chg="add mod">
          <ac:chgData name="Malwina Michalczyk" userId="S::malwina.michalczyk@pck.pl::27488b62-210f-4bf9-865c-fa2159d8978b" providerId="AD" clId="Web-{A5412872-6FA9-7D2F-85E8-17C33C4BED1A}" dt="2025-11-19T12:18:02.846" v="81" actId="1076"/>
          <ac:grpSpMkLst>
            <pc:docMk/>
            <pc:sldMk cId="653085512" sldId="342"/>
            <ac:grpSpMk id="10" creationId="{74E76987-4315-29A6-F28E-18614A4D41E5}"/>
          </ac:grpSpMkLst>
        </pc:grpChg>
        <pc:picChg chg="mod">
          <ac:chgData name="Malwina Michalczyk" userId="S::malwina.michalczyk@pck.pl::27488b62-210f-4bf9-865c-fa2159d8978b" providerId="AD" clId="Web-{A5412872-6FA9-7D2F-85E8-17C33C4BED1A}" dt="2025-11-19T12:18:12.659" v="82" actId="1076"/>
          <ac:picMkLst>
            <pc:docMk/>
            <pc:sldMk cId="653085512" sldId="342"/>
            <ac:picMk id="6" creationId="{DF300EFA-07E4-B12F-44AF-B80A733225F6}"/>
          </ac:picMkLst>
        </pc:picChg>
      </pc:sldChg>
      <pc:sldChg chg="addSp">
        <pc:chgData name="Malwina Michalczyk" userId="S::malwina.michalczyk@pck.pl::27488b62-210f-4bf9-865c-fa2159d8978b" providerId="AD" clId="Web-{A5412872-6FA9-7D2F-85E8-17C33C4BED1A}" dt="2025-11-19T12:17:31.221" v="76"/>
        <pc:sldMkLst>
          <pc:docMk/>
          <pc:sldMk cId="2629229386" sldId="343"/>
        </pc:sldMkLst>
        <pc:grpChg chg="add">
          <ac:chgData name="Malwina Michalczyk" userId="S::malwina.michalczyk@pck.pl::27488b62-210f-4bf9-865c-fa2159d8978b" providerId="AD" clId="Web-{A5412872-6FA9-7D2F-85E8-17C33C4BED1A}" dt="2025-11-19T12:17:31.221" v="76"/>
          <ac:grpSpMkLst>
            <pc:docMk/>
            <pc:sldMk cId="2629229386" sldId="343"/>
            <ac:grpSpMk id="10" creationId="{55A5F03B-29B2-DBC6-ADAE-C7247E829591}"/>
          </ac:grpSpMkLst>
        </pc:grpChg>
      </pc:sldChg>
      <pc:sldChg chg="addSp">
        <pc:chgData name="Malwina Michalczyk" userId="S::malwina.michalczyk@pck.pl::27488b62-210f-4bf9-865c-fa2159d8978b" providerId="AD" clId="Web-{A5412872-6FA9-7D2F-85E8-17C33C4BED1A}" dt="2025-11-19T12:17:26.580" v="75"/>
        <pc:sldMkLst>
          <pc:docMk/>
          <pc:sldMk cId="3674134915" sldId="344"/>
        </pc:sldMkLst>
        <pc:grpChg chg="add">
          <ac:chgData name="Malwina Michalczyk" userId="S::malwina.michalczyk@pck.pl::27488b62-210f-4bf9-865c-fa2159d8978b" providerId="AD" clId="Web-{A5412872-6FA9-7D2F-85E8-17C33C4BED1A}" dt="2025-11-19T12:17:26.580" v="75"/>
          <ac:grpSpMkLst>
            <pc:docMk/>
            <pc:sldMk cId="3674134915" sldId="344"/>
            <ac:grpSpMk id="11" creationId="{0383DF5A-64F5-9103-8195-14C5D9413576}"/>
          </ac:grpSpMkLst>
        </pc:grpChg>
      </pc:sldChg>
      <pc:sldChg chg="addSp">
        <pc:chgData name="Malwina Michalczyk" userId="S::malwina.michalczyk@pck.pl::27488b62-210f-4bf9-865c-fa2159d8978b" providerId="AD" clId="Web-{A5412872-6FA9-7D2F-85E8-17C33C4BED1A}" dt="2025-11-19T12:17:23.283" v="74"/>
        <pc:sldMkLst>
          <pc:docMk/>
          <pc:sldMk cId="497277224" sldId="345"/>
        </pc:sldMkLst>
        <pc:grpChg chg="add">
          <ac:chgData name="Malwina Michalczyk" userId="S::malwina.michalczyk@pck.pl::27488b62-210f-4bf9-865c-fa2159d8978b" providerId="AD" clId="Web-{A5412872-6FA9-7D2F-85E8-17C33C4BED1A}" dt="2025-11-19T12:17:23.283" v="74"/>
          <ac:grpSpMkLst>
            <pc:docMk/>
            <pc:sldMk cId="497277224" sldId="345"/>
            <ac:grpSpMk id="9" creationId="{A6E5EFA1-D11E-B45A-80A9-591D03900552}"/>
          </ac:grpSpMkLst>
        </pc:grpChg>
      </pc:sldChg>
      <pc:sldChg chg="addSp modSp">
        <pc:chgData name="Malwina Michalczyk" userId="S::malwina.michalczyk@pck.pl::27488b62-210f-4bf9-865c-fa2159d8978b" providerId="AD" clId="Web-{A5412872-6FA9-7D2F-85E8-17C33C4BED1A}" dt="2025-11-19T12:17:19.299" v="73" actId="1076"/>
        <pc:sldMkLst>
          <pc:docMk/>
          <pc:sldMk cId="2752656911" sldId="346"/>
        </pc:sldMkLst>
        <pc:grpChg chg="add mod">
          <ac:chgData name="Malwina Michalczyk" userId="S::malwina.michalczyk@pck.pl::27488b62-210f-4bf9-865c-fa2159d8978b" providerId="AD" clId="Web-{A5412872-6FA9-7D2F-85E8-17C33C4BED1A}" dt="2025-11-19T12:17:19.299" v="73" actId="1076"/>
          <ac:grpSpMkLst>
            <pc:docMk/>
            <pc:sldMk cId="2752656911" sldId="346"/>
            <ac:grpSpMk id="12" creationId="{911C27D2-A3C7-BB7A-E633-69DDF5B084A2}"/>
          </ac:grpSpMkLst>
        </pc:grpChg>
      </pc:sldChg>
      <pc:sldChg chg="addSp">
        <pc:chgData name="Malwina Michalczyk" userId="S::malwina.michalczyk@pck.pl::27488b62-210f-4bf9-865c-fa2159d8978b" providerId="AD" clId="Web-{A5412872-6FA9-7D2F-85E8-17C33C4BED1A}" dt="2025-11-19T12:17:54.033" v="79"/>
        <pc:sldMkLst>
          <pc:docMk/>
          <pc:sldMk cId="3916835000" sldId="347"/>
        </pc:sldMkLst>
        <pc:grpChg chg="add">
          <ac:chgData name="Malwina Michalczyk" userId="S::malwina.michalczyk@pck.pl::27488b62-210f-4bf9-865c-fa2159d8978b" providerId="AD" clId="Web-{A5412872-6FA9-7D2F-85E8-17C33C4BED1A}" dt="2025-11-19T12:17:54.033" v="79"/>
          <ac:grpSpMkLst>
            <pc:docMk/>
            <pc:sldMk cId="3916835000" sldId="347"/>
            <ac:grpSpMk id="10" creationId="{B91F5BEB-7139-C061-EC1A-C8AD2EAD3754}"/>
          </ac:grpSpMkLst>
        </pc:grpChg>
      </pc:sldChg>
      <pc:sldChg chg="addSp">
        <pc:chgData name="Malwina Michalczyk" userId="S::malwina.michalczyk@pck.pl::27488b62-210f-4bf9-865c-fa2159d8978b" providerId="AD" clId="Web-{A5412872-6FA9-7D2F-85E8-17C33C4BED1A}" dt="2025-11-19T12:17:46.018" v="77"/>
        <pc:sldMkLst>
          <pc:docMk/>
          <pc:sldMk cId="4231931706" sldId="348"/>
        </pc:sldMkLst>
        <pc:grpChg chg="add">
          <ac:chgData name="Malwina Michalczyk" userId="S::malwina.michalczyk@pck.pl::27488b62-210f-4bf9-865c-fa2159d8978b" providerId="AD" clId="Web-{A5412872-6FA9-7D2F-85E8-17C33C4BED1A}" dt="2025-11-19T12:17:46.018" v="77"/>
          <ac:grpSpMkLst>
            <pc:docMk/>
            <pc:sldMk cId="4231931706" sldId="348"/>
            <ac:grpSpMk id="11" creationId="{3F79083A-6DB2-C958-2AFA-0FCAF6B7126A}"/>
          </ac:grpSpMkLst>
        </pc:grpChg>
      </pc:sldChg>
      <pc:sldChg chg="addSp modSp">
        <pc:chgData name="Malwina Michalczyk" userId="S::malwina.michalczyk@pck.pl::27488b62-210f-4bf9-865c-fa2159d8978b" providerId="AD" clId="Web-{A5412872-6FA9-7D2F-85E8-17C33C4BED1A}" dt="2025-11-19T12:12:50.966" v="64" actId="1076"/>
        <pc:sldMkLst>
          <pc:docMk/>
          <pc:sldMk cId="801206237" sldId="349"/>
        </pc:sldMkLst>
        <pc:grpChg chg="add mod">
          <ac:chgData name="Malwina Michalczyk" userId="S::malwina.michalczyk@pck.pl::27488b62-210f-4bf9-865c-fa2159d8978b" providerId="AD" clId="Web-{A5412872-6FA9-7D2F-85E8-17C33C4BED1A}" dt="2025-11-19T12:12:50.966" v="64" actId="1076"/>
          <ac:grpSpMkLst>
            <pc:docMk/>
            <pc:sldMk cId="801206237" sldId="349"/>
            <ac:grpSpMk id="10" creationId="{4ED17A6C-E808-884A-E944-A426EC66129C}"/>
          </ac:grpSpMkLst>
        </pc:grpChg>
      </pc:sldChg>
      <pc:sldChg chg="addSp modSp">
        <pc:chgData name="Malwina Michalczyk" userId="S::malwina.michalczyk@pck.pl::27488b62-210f-4bf9-865c-fa2159d8978b" providerId="AD" clId="Web-{A5412872-6FA9-7D2F-85E8-17C33C4BED1A}" dt="2025-11-19T12:12:34.888" v="61" actId="1076"/>
        <pc:sldMkLst>
          <pc:docMk/>
          <pc:sldMk cId="3669224857" sldId="350"/>
        </pc:sldMkLst>
        <pc:grpChg chg="add mod">
          <ac:chgData name="Malwina Michalczyk" userId="S::malwina.michalczyk@pck.pl::27488b62-210f-4bf9-865c-fa2159d8978b" providerId="AD" clId="Web-{A5412872-6FA9-7D2F-85E8-17C33C4BED1A}" dt="2025-11-19T12:12:34.888" v="61" actId="1076"/>
          <ac:grpSpMkLst>
            <pc:docMk/>
            <pc:sldMk cId="3669224857" sldId="350"/>
            <ac:grpSpMk id="11" creationId="{0F8EF71D-A46B-86A0-B76F-C79D1B834585}"/>
          </ac:grpSpMkLst>
        </pc:grpChg>
      </pc:sldChg>
      <pc:sldChg chg="addSp modSp">
        <pc:chgData name="Malwina Michalczyk" userId="S::malwina.michalczyk@pck.pl::27488b62-210f-4bf9-865c-fa2159d8978b" providerId="AD" clId="Web-{A5412872-6FA9-7D2F-85E8-17C33C4BED1A}" dt="2025-11-19T12:10:57.463" v="53" actId="1076"/>
        <pc:sldMkLst>
          <pc:docMk/>
          <pc:sldMk cId="3722288538" sldId="351"/>
        </pc:sldMkLst>
        <pc:spChg chg="mod">
          <ac:chgData name="Malwina Michalczyk" userId="S::malwina.michalczyk@pck.pl::27488b62-210f-4bf9-865c-fa2159d8978b" providerId="AD" clId="Web-{A5412872-6FA9-7D2F-85E8-17C33C4BED1A}" dt="2025-11-19T12:10:41.353" v="52" actId="1076"/>
          <ac:spMkLst>
            <pc:docMk/>
            <pc:sldMk cId="3722288538" sldId="351"/>
            <ac:spMk id="11" creationId="{96823FBC-4CAB-03C1-5380-E4B7845F6C09}"/>
          </ac:spMkLst>
        </pc:spChg>
        <pc:grpChg chg="add mod">
          <ac:chgData name="Malwina Michalczyk" userId="S::malwina.michalczyk@pck.pl::27488b62-210f-4bf9-865c-fa2159d8978b" providerId="AD" clId="Web-{A5412872-6FA9-7D2F-85E8-17C33C4BED1A}" dt="2025-11-19T12:10:23.695" v="50" actId="1076"/>
          <ac:grpSpMkLst>
            <pc:docMk/>
            <pc:sldMk cId="3722288538" sldId="351"/>
            <ac:grpSpMk id="12" creationId="{6D74C9F6-21D5-3882-8977-3EBC58076FB9}"/>
          </ac:grpSpMkLst>
        </pc:grpChg>
        <pc:picChg chg="mod">
          <ac:chgData name="Malwina Michalczyk" userId="S::malwina.michalczyk@pck.pl::27488b62-210f-4bf9-865c-fa2159d8978b" providerId="AD" clId="Web-{A5412872-6FA9-7D2F-85E8-17C33C4BED1A}" dt="2025-11-19T12:10:57.463" v="53" actId="1076"/>
          <ac:picMkLst>
            <pc:docMk/>
            <pc:sldMk cId="3722288538" sldId="351"/>
            <ac:picMk id="9" creationId="{F1CA2574-083E-DFF2-ECE4-1277392461DF}"/>
          </ac:picMkLst>
        </pc:picChg>
      </pc:sldChg>
      <pc:sldChg chg="addSp">
        <pc:chgData name="Malwina Michalczyk" userId="S::malwina.michalczyk@pck.pl::27488b62-210f-4bf9-865c-fa2159d8978b" providerId="AD" clId="Web-{A5412872-6FA9-7D2F-85E8-17C33C4BED1A}" dt="2025-11-19T12:09:35.400" v="44"/>
        <pc:sldMkLst>
          <pc:docMk/>
          <pc:sldMk cId="2934930615" sldId="352"/>
        </pc:sldMkLst>
        <pc:grpChg chg="add">
          <ac:chgData name="Malwina Michalczyk" userId="S::malwina.michalczyk@pck.pl::27488b62-210f-4bf9-865c-fa2159d8978b" providerId="AD" clId="Web-{A5412872-6FA9-7D2F-85E8-17C33C4BED1A}" dt="2025-11-19T12:09:35.400" v="44"/>
          <ac:grpSpMkLst>
            <pc:docMk/>
            <pc:sldMk cId="2934930615" sldId="352"/>
            <ac:grpSpMk id="10" creationId="{A2FEDF4D-613B-ECA2-591F-90B18D2A5806}"/>
          </ac:grpSpMkLst>
        </pc:grpChg>
      </pc:sldChg>
      <pc:sldChg chg="addSp modSp">
        <pc:chgData name="Malwina Michalczyk" userId="S::malwina.michalczyk@pck.pl::27488b62-210f-4bf9-865c-fa2159d8978b" providerId="AD" clId="Web-{A5412872-6FA9-7D2F-85E8-17C33C4BED1A}" dt="2025-11-19T12:32:51.357" v="162" actId="1076"/>
        <pc:sldMkLst>
          <pc:docMk/>
          <pc:sldMk cId="508834541" sldId="353"/>
        </pc:sldMkLst>
        <pc:grpChg chg="add mod">
          <ac:chgData name="Malwina Michalczyk" userId="S::malwina.michalczyk@pck.pl::27488b62-210f-4bf9-865c-fa2159d8978b" providerId="AD" clId="Web-{A5412872-6FA9-7D2F-85E8-17C33C4BED1A}" dt="2025-11-19T12:32:51.357" v="162" actId="1076"/>
          <ac:grpSpMkLst>
            <pc:docMk/>
            <pc:sldMk cId="508834541" sldId="353"/>
            <ac:grpSpMk id="44" creationId="{E65498EA-A865-4CF9-44D1-E98E2C4FF9B5}"/>
          </ac:grpSpMkLst>
        </pc:grpChg>
      </pc:sldChg>
      <pc:sldChg chg="addSp">
        <pc:chgData name="Malwina Michalczyk" userId="S::malwina.michalczyk@pck.pl::27488b62-210f-4bf9-865c-fa2159d8978b" providerId="AD" clId="Web-{A5412872-6FA9-7D2F-85E8-17C33C4BED1A}" dt="2025-11-19T12:09:31.494" v="43"/>
        <pc:sldMkLst>
          <pc:docMk/>
          <pc:sldMk cId="884424368" sldId="362"/>
        </pc:sldMkLst>
        <pc:grpChg chg="add">
          <ac:chgData name="Malwina Michalczyk" userId="S::malwina.michalczyk@pck.pl::27488b62-210f-4bf9-865c-fa2159d8978b" providerId="AD" clId="Web-{A5412872-6FA9-7D2F-85E8-17C33C4BED1A}" dt="2025-11-19T12:09:31.494" v="43"/>
          <ac:grpSpMkLst>
            <pc:docMk/>
            <pc:sldMk cId="884424368" sldId="362"/>
            <ac:grpSpMk id="10" creationId="{F4F6B318-192E-5AA8-F4A1-8D1A1A8B7E8E}"/>
          </ac:grpSpMkLst>
        </pc:grpChg>
      </pc:sldChg>
      <pc:sldChg chg="addSp modSp">
        <pc:chgData name="Malwina Michalczyk" userId="S::malwina.michalczyk@pck.pl::27488b62-210f-4bf9-865c-fa2159d8978b" providerId="AD" clId="Web-{A5412872-6FA9-7D2F-85E8-17C33C4BED1A}" dt="2025-11-19T12:09:26.150" v="42" actId="1076"/>
        <pc:sldMkLst>
          <pc:docMk/>
          <pc:sldMk cId="383176626" sldId="363"/>
        </pc:sldMkLst>
        <pc:grpChg chg="add mod">
          <ac:chgData name="Malwina Michalczyk" userId="S::malwina.michalczyk@pck.pl::27488b62-210f-4bf9-865c-fa2159d8978b" providerId="AD" clId="Web-{A5412872-6FA9-7D2F-85E8-17C33C4BED1A}" dt="2025-11-19T12:09:26.150" v="42" actId="1076"/>
          <ac:grpSpMkLst>
            <pc:docMk/>
            <pc:sldMk cId="383176626" sldId="363"/>
            <ac:grpSpMk id="14" creationId="{386C3EF0-60C9-EFA5-D62E-1878B1CF7BED}"/>
          </ac:grpSpMkLst>
        </pc:grpChg>
      </pc:sldChg>
      <pc:sldChg chg="addSp delSp">
        <pc:chgData name="Malwina Michalczyk" userId="S::malwina.michalczyk@pck.pl::27488b62-210f-4bf9-865c-fa2159d8978b" providerId="AD" clId="Web-{A5412872-6FA9-7D2F-85E8-17C33C4BED1A}" dt="2025-11-19T12:08:21.399" v="32"/>
        <pc:sldMkLst>
          <pc:docMk/>
          <pc:sldMk cId="2837007903" sldId="364"/>
        </pc:sldMkLst>
        <pc:spChg chg="add">
          <ac:chgData name="Malwina Michalczyk" userId="S::malwina.michalczyk@pck.pl::27488b62-210f-4bf9-865c-fa2159d8978b" providerId="AD" clId="Web-{A5412872-6FA9-7D2F-85E8-17C33C4BED1A}" dt="2025-11-19T12:08:21.399" v="32"/>
          <ac:spMkLst>
            <pc:docMk/>
            <pc:sldMk cId="2837007903" sldId="364"/>
            <ac:spMk id="17" creationId="{9821D2F2-2C62-9A4C-4E1D-23AD388EF990}"/>
          </ac:spMkLst>
        </pc:spChg>
        <pc:picChg chg="add">
          <ac:chgData name="Malwina Michalczyk" userId="S::malwina.michalczyk@pck.pl::27488b62-210f-4bf9-865c-fa2159d8978b" providerId="AD" clId="Web-{A5412872-6FA9-7D2F-85E8-17C33C4BED1A}" dt="2025-11-19T12:08:04.305" v="29"/>
          <ac:picMkLst>
            <pc:docMk/>
            <pc:sldMk cId="2837007903" sldId="364"/>
            <ac:picMk id="7" creationId="{5F3635C6-0E81-84BC-F81B-60A3F43109B5}"/>
          </ac:picMkLst>
        </pc:picChg>
        <pc:picChg chg="add del">
          <ac:chgData name="Malwina Michalczyk" userId="S::malwina.michalczyk@pck.pl::27488b62-210f-4bf9-865c-fa2159d8978b" providerId="AD" clId="Web-{A5412872-6FA9-7D2F-85E8-17C33C4BED1A}" dt="2025-11-19T12:08:13.884" v="31"/>
          <ac:picMkLst>
            <pc:docMk/>
            <pc:sldMk cId="2837007903" sldId="364"/>
            <ac:picMk id="14" creationId="{907A921F-72AC-E230-FDC9-FC5515E55F63}"/>
          </ac:picMkLst>
        </pc:picChg>
      </pc:sldChg>
      <pc:sldChg chg="addSp delSp modSp">
        <pc:chgData name="Malwina Michalczyk" userId="S::malwina.michalczyk@pck.pl::27488b62-210f-4bf9-865c-fa2159d8978b" providerId="AD" clId="Web-{A5412872-6FA9-7D2F-85E8-17C33C4BED1A}" dt="2025-11-19T12:07:56.290" v="28" actId="1076"/>
        <pc:sldMkLst>
          <pc:docMk/>
          <pc:sldMk cId="1445889080" sldId="366"/>
        </pc:sldMkLst>
        <pc:spChg chg="add mod">
          <ac:chgData name="Malwina Michalczyk" userId="S::malwina.michalczyk@pck.pl::27488b62-210f-4bf9-865c-fa2159d8978b" providerId="AD" clId="Web-{A5412872-6FA9-7D2F-85E8-17C33C4BED1A}" dt="2025-11-19T12:07:42.102" v="26" actId="1076"/>
          <ac:spMkLst>
            <pc:docMk/>
            <pc:sldMk cId="1445889080" sldId="366"/>
            <ac:spMk id="21" creationId="{2FF0E3F8-F7CC-5D4F-7259-B12A9340614F}"/>
          </ac:spMkLst>
        </pc:spChg>
        <pc:picChg chg="add mod">
          <ac:chgData name="Malwina Michalczyk" userId="S::malwina.michalczyk@pck.pl::27488b62-210f-4bf9-865c-fa2159d8978b" providerId="AD" clId="Web-{A5412872-6FA9-7D2F-85E8-17C33C4BED1A}" dt="2025-11-19T12:07:56.290" v="28" actId="1076"/>
          <ac:picMkLst>
            <pc:docMk/>
            <pc:sldMk cId="1445889080" sldId="366"/>
            <ac:picMk id="8" creationId="{C51D3B38-4EDD-D259-3233-9E9D3BF07A0A}"/>
          </ac:picMkLst>
        </pc:picChg>
        <pc:picChg chg="add del">
          <ac:chgData name="Malwina Michalczyk" userId="S::malwina.michalczyk@pck.pl::27488b62-210f-4bf9-865c-fa2159d8978b" providerId="AD" clId="Web-{A5412872-6FA9-7D2F-85E8-17C33C4BED1A}" dt="2025-11-19T12:07:25.742" v="24"/>
          <ac:picMkLst>
            <pc:docMk/>
            <pc:sldMk cId="1445889080" sldId="366"/>
            <ac:picMk id="16" creationId="{AE0537F8-E170-DF3C-B33B-07B387A81413}"/>
          </ac:picMkLst>
        </pc:picChg>
      </pc:sldChg>
      <pc:sldChg chg="addSp delSp modSp">
        <pc:chgData name="Malwina Michalczyk" userId="S::malwina.michalczyk@pck.pl::27488b62-210f-4bf9-865c-fa2159d8978b" providerId="AD" clId="Web-{A5412872-6FA9-7D2F-85E8-17C33C4BED1A}" dt="2025-11-19T12:09:09.244" v="40"/>
        <pc:sldMkLst>
          <pc:docMk/>
          <pc:sldMk cId="2392812922" sldId="367"/>
        </pc:sldMkLst>
        <pc:spChg chg="del mod topLvl">
          <ac:chgData name="Malwina Michalczyk" userId="S::malwina.michalczyk@pck.pl::27488b62-210f-4bf9-865c-fa2159d8978b" providerId="AD" clId="Web-{A5412872-6FA9-7D2F-85E8-17C33C4BED1A}" dt="2025-11-19T12:09:02.150" v="39"/>
          <ac:spMkLst>
            <pc:docMk/>
            <pc:sldMk cId="2392812922" sldId="367"/>
            <ac:spMk id="14" creationId="{AEDF4BA5-EC59-2977-7BB6-0972BC2B33DC}"/>
          </ac:spMkLst>
        </pc:spChg>
        <pc:spChg chg="add">
          <ac:chgData name="Malwina Michalczyk" userId="S::malwina.michalczyk@pck.pl::27488b62-210f-4bf9-865c-fa2159d8978b" providerId="AD" clId="Web-{A5412872-6FA9-7D2F-85E8-17C33C4BED1A}" dt="2025-11-19T12:09:09.244" v="40"/>
          <ac:spMkLst>
            <pc:docMk/>
            <pc:sldMk cId="2392812922" sldId="367"/>
            <ac:spMk id="21" creationId="{8189E89D-31F4-86C7-ED45-4F8D29DD940F}"/>
          </ac:spMkLst>
        </pc:spChg>
        <pc:grpChg chg="add del mod">
          <ac:chgData name="Malwina Michalczyk" userId="S::malwina.michalczyk@pck.pl::27488b62-210f-4bf9-865c-fa2159d8978b" providerId="AD" clId="Web-{A5412872-6FA9-7D2F-85E8-17C33C4BED1A}" dt="2025-11-19T12:08:55.650" v="35"/>
          <ac:grpSpMkLst>
            <pc:docMk/>
            <pc:sldMk cId="2392812922" sldId="367"/>
            <ac:grpSpMk id="16" creationId="{09DD9E06-8BF0-1836-7D17-9AE93F7231BE}"/>
          </ac:grpSpMkLst>
        </pc:grpChg>
        <pc:picChg chg="del mod topLvl">
          <ac:chgData name="Malwina Michalczyk" userId="S::malwina.michalczyk@pck.pl::27488b62-210f-4bf9-865c-fa2159d8978b" providerId="AD" clId="Web-{A5412872-6FA9-7D2F-85E8-17C33C4BED1A}" dt="2025-11-19T12:08:55.650" v="35"/>
          <ac:picMkLst>
            <pc:docMk/>
            <pc:sldMk cId="2392812922" sldId="367"/>
            <ac:picMk id="8" creationId="{FF5C2CB6-2F72-A548-793D-50268462548D}"/>
          </ac:picMkLst>
        </pc:picChg>
        <pc:picChg chg="add">
          <ac:chgData name="Malwina Michalczyk" userId="S::malwina.michalczyk@pck.pl::27488b62-210f-4bf9-865c-fa2159d8978b" providerId="AD" clId="Web-{A5412872-6FA9-7D2F-85E8-17C33C4BED1A}" dt="2025-11-19T12:08:52.087" v="34"/>
          <ac:picMkLst>
            <pc:docMk/>
            <pc:sldMk cId="2392812922" sldId="367"/>
            <ac:picMk id="18" creationId="{6B3B89A3-4966-F902-1EBD-A7FED46EC00B}"/>
          </ac:picMkLst>
        </pc:picChg>
      </pc:sldChg>
      <pc:sldChg chg="addSp modSp">
        <pc:chgData name="Malwina Michalczyk" userId="S::malwina.michalczyk@pck.pl::27488b62-210f-4bf9-865c-fa2159d8978b" providerId="AD" clId="Web-{A5412872-6FA9-7D2F-85E8-17C33C4BED1A}" dt="2025-11-19T12:06:19.819" v="15" actId="1076"/>
        <pc:sldMkLst>
          <pc:docMk/>
          <pc:sldMk cId="413170908" sldId="368"/>
        </pc:sldMkLst>
        <pc:spChg chg="mod">
          <ac:chgData name="Malwina Michalczyk" userId="S::malwina.michalczyk@pck.pl::27488b62-210f-4bf9-865c-fa2159d8978b" providerId="AD" clId="Web-{A5412872-6FA9-7D2F-85E8-17C33C4BED1A}" dt="2025-11-19T12:06:19.819" v="15" actId="1076"/>
          <ac:spMkLst>
            <pc:docMk/>
            <pc:sldMk cId="413170908" sldId="368"/>
            <ac:spMk id="7" creationId="{690634AE-33AA-9E2B-BCC0-7C2825230199}"/>
          </ac:spMkLst>
        </pc:spChg>
        <pc:grpChg chg="add mod">
          <ac:chgData name="Malwina Michalczyk" userId="S::malwina.michalczyk@pck.pl::27488b62-210f-4bf9-865c-fa2159d8978b" providerId="AD" clId="Web-{A5412872-6FA9-7D2F-85E8-17C33C4BED1A}" dt="2025-11-19T12:05:51.647" v="11" actId="1076"/>
          <ac:grpSpMkLst>
            <pc:docMk/>
            <pc:sldMk cId="413170908" sldId="368"/>
            <ac:grpSpMk id="8" creationId="{89603D3A-9D33-6EBF-99D3-932C19787225}"/>
          </ac:grpSpMkLst>
        </pc:grpChg>
        <pc:picChg chg="mod">
          <ac:chgData name="Malwina Michalczyk" userId="S::malwina.michalczyk@pck.pl::27488b62-210f-4bf9-865c-fa2159d8978b" providerId="AD" clId="Web-{A5412872-6FA9-7D2F-85E8-17C33C4BED1A}" dt="2025-11-19T12:06:03.757" v="13" actId="1076"/>
          <ac:picMkLst>
            <pc:docMk/>
            <pc:sldMk cId="413170908" sldId="368"/>
            <ac:picMk id="5" creationId="{291CC6D4-C1E1-E499-29F6-09F64ABA9C18}"/>
          </ac:picMkLst>
        </pc:picChg>
      </pc:sldChg>
      <pc:sldChg chg="addSp modSp">
        <pc:chgData name="Malwina Michalczyk" userId="S::malwina.michalczyk@pck.pl::27488b62-210f-4bf9-865c-fa2159d8978b" providerId="AD" clId="Web-{A5412872-6FA9-7D2F-85E8-17C33C4BED1A}" dt="2025-11-19T12:31:12.497" v="158" actId="1076"/>
        <pc:sldMkLst>
          <pc:docMk/>
          <pc:sldMk cId="1471516396" sldId="424"/>
        </pc:sldMkLst>
        <pc:grpChg chg="add mod">
          <ac:chgData name="Malwina Michalczyk" userId="S::malwina.michalczyk@pck.pl::27488b62-210f-4bf9-865c-fa2159d8978b" providerId="AD" clId="Web-{A5412872-6FA9-7D2F-85E8-17C33C4BED1A}" dt="2025-11-19T12:31:12.497" v="158" actId="1076"/>
          <ac:grpSpMkLst>
            <pc:docMk/>
            <pc:sldMk cId="1471516396" sldId="424"/>
            <ac:grpSpMk id="11" creationId="{12F4BF06-26D9-7530-C9F3-4DB2F9B9BEAF}"/>
          </ac:grpSpMkLst>
        </pc:grpChg>
      </pc:sldChg>
      <pc:sldChg chg="addSp">
        <pc:chgData name="Malwina Michalczyk" userId="S::malwina.michalczyk@pck.pl::27488b62-210f-4bf9-865c-fa2159d8978b" providerId="AD" clId="Web-{A5412872-6FA9-7D2F-85E8-17C33C4BED1A}" dt="2025-11-19T12:26:19.103" v="111"/>
        <pc:sldMkLst>
          <pc:docMk/>
          <pc:sldMk cId="1098623264" sldId="426"/>
        </pc:sldMkLst>
        <pc:grpChg chg="add">
          <ac:chgData name="Malwina Michalczyk" userId="S::malwina.michalczyk@pck.pl::27488b62-210f-4bf9-865c-fa2159d8978b" providerId="AD" clId="Web-{A5412872-6FA9-7D2F-85E8-17C33C4BED1A}" dt="2025-11-19T12:26:19.103" v="111"/>
          <ac:grpSpMkLst>
            <pc:docMk/>
            <pc:sldMk cId="1098623264" sldId="426"/>
            <ac:grpSpMk id="10" creationId="{964E9908-0D5C-8296-26E0-602BF6363521}"/>
          </ac:grpSpMkLst>
        </pc:grpChg>
      </pc:sldChg>
      <pc:sldChg chg="addSp modSp">
        <pc:chgData name="Malwina Michalczyk" userId="S::malwina.michalczyk@pck.pl::27488b62-210f-4bf9-865c-fa2159d8978b" providerId="AD" clId="Web-{A5412872-6FA9-7D2F-85E8-17C33C4BED1A}" dt="2025-11-19T12:23:04.680" v="94" actId="1076"/>
        <pc:sldMkLst>
          <pc:docMk/>
          <pc:sldMk cId="80246882" sldId="427"/>
        </pc:sldMkLst>
        <pc:spChg chg="mod">
          <ac:chgData name="Malwina Michalczyk" userId="S::malwina.michalczyk@pck.pl::27488b62-210f-4bf9-865c-fa2159d8978b" providerId="AD" clId="Web-{A5412872-6FA9-7D2F-85E8-17C33C4BED1A}" dt="2025-11-19T12:23:04.680" v="94" actId="1076"/>
          <ac:spMkLst>
            <pc:docMk/>
            <pc:sldMk cId="80246882" sldId="427"/>
            <ac:spMk id="8" creationId="{1D62A7FD-0D06-C4E0-0A6F-23697879C9A8}"/>
          </ac:spMkLst>
        </pc:spChg>
        <pc:grpChg chg="add mod">
          <ac:chgData name="Malwina Michalczyk" userId="S::malwina.michalczyk@pck.pl::27488b62-210f-4bf9-865c-fa2159d8978b" providerId="AD" clId="Web-{A5412872-6FA9-7D2F-85E8-17C33C4BED1A}" dt="2025-11-19T12:22:05.570" v="92" actId="1076"/>
          <ac:grpSpMkLst>
            <pc:docMk/>
            <pc:sldMk cId="80246882" sldId="427"/>
            <ac:grpSpMk id="11" creationId="{AC1562CD-DD93-7E5E-D3E6-5DB179AECD6A}"/>
          </ac:grpSpMkLst>
        </pc:grpChg>
        <pc:picChg chg="mod">
          <ac:chgData name="Malwina Michalczyk" userId="S::malwina.michalczyk@pck.pl::27488b62-210f-4bf9-865c-fa2159d8978b" providerId="AD" clId="Web-{A5412872-6FA9-7D2F-85E8-17C33C4BED1A}" dt="2025-11-19T12:22:43.836" v="93" actId="1076"/>
          <ac:picMkLst>
            <pc:docMk/>
            <pc:sldMk cId="80246882" sldId="427"/>
            <ac:picMk id="6" creationId="{51DC4E59-A0B1-D0AA-E373-CDAE7575D61C}"/>
          </ac:picMkLst>
        </pc:picChg>
      </pc:sldChg>
      <pc:sldChg chg="addSp modSp">
        <pc:chgData name="Malwina Michalczyk" userId="S::malwina.michalczyk@pck.pl::27488b62-210f-4bf9-865c-fa2159d8978b" providerId="AD" clId="Web-{A5412872-6FA9-7D2F-85E8-17C33C4BED1A}" dt="2025-11-19T12:11:28.683" v="55" actId="1076"/>
        <pc:sldMkLst>
          <pc:docMk/>
          <pc:sldMk cId="1211196814" sldId="441"/>
        </pc:sldMkLst>
        <pc:grpChg chg="add mod">
          <ac:chgData name="Malwina Michalczyk" userId="S::malwina.michalczyk@pck.pl::27488b62-210f-4bf9-865c-fa2159d8978b" providerId="AD" clId="Web-{A5412872-6FA9-7D2F-85E8-17C33C4BED1A}" dt="2025-11-19T12:11:28.683" v="55" actId="1076"/>
          <ac:grpSpMkLst>
            <pc:docMk/>
            <pc:sldMk cId="1211196814" sldId="441"/>
            <ac:grpSpMk id="9" creationId="{C0227E87-4D10-6076-F32C-978F981BA6D8}"/>
          </ac:grpSpMkLst>
        </pc:grpChg>
      </pc:sldChg>
      <pc:sldChg chg="addSp modSp">
        <pc:chgData name="Malwina Michalczyk" userId="S::malwina.michalczyk@pck.pl::27488b62-210f-4bf9-865c-fa2159d8978b" providerId="AD" clId="Web-{A5412872-6FA9-7D2F-85E8-17C33C4BED1A}" dt="2025-11-19T12:28:28.385" v="126" actId="1076"/>
        <pc:sldMkLst>
          <pc:docMk/>
          <pc:sldMk cId="2898214848" sldId="443"/>
        </pc:sldMkLst>
        <pc:grpChg chg="add mod">
          <ac:chgData name="Malwina Michalczyk" userId="S::malwina.michalczyk@pck.pl::27488b62-210f-4bf9-865c-fa2159d8978b" providerId="AD" clId="Web-{A5412872-6FA9-7D2F-85E8-17C33C4BED1A}" dt="2025-11-19T12:28:28.385" v="126" actId="1076"/>
          <ac:grpSpMkLst>
            <pc:docMk/>
            <pc:sldMk cId="2898214848" sldId="443"/>
            <ac:grpSpMk id="9" creationId="{BAA19279-0C8C-553C-ABE8-7AECB85066FE}"/>
          </ac:grpSpMkLst>
        </pc:grpChg>
      </pc:sldChg>
      <pc:sldChg chg="addSp modSp">
        <pc:chgData name="Malwina Michalczyk" userId="S::malwina.michalczyk@pck.pl::27488b62-210f-4bf9-865c-fa2159d8978b" providerId="AD" clId="Web-{A5412872-6FA9-7D2F-85E8-17C33C4BED1A}" dt="2025-11-19T12:21:53.070" v="90" actId="1076"/>
        <pc:sldMkLst>
          <pc:docMk/>
          <pc:sldMk cId="856869134" sldId="446"/>
        </pc:sldMkLst>
        <pc:grpChg chg="add mod">
          <ac:chgData name="Malwina Michalczyk" userId="S::malwina.michalczyk@pck.pl::27488b62-210f-4bf9-865c-fa2159d8978b" providerId="AD" clId="Web-{A5412872-6FA9-7D2F-85E8-17C33C4BED1A}" dt="2025-11-19T12:21:53.070" v="90" actId="1076"/>
          <ac:grpSpMkLst>
            <pc:docMk/>
            <pc:sldMk cId="856869134" sldId="446"/>
            <ac:grpSpMk id="10" creationId="{B8FEA871-8901-C0EF-A98C-A9703DE0D73E}"/>
          </ac:grpSpMkLst>
        </pc:grpChg>
      </pc:sldChg>
      <pc:sldChg chg="addSp modSp">
        <pc:chgData name="Malwina Michalczyk" userId="S::malwina.michalczyk@pck.pl::27488b62-210f-4bf9-865c-fa2159d8978b" providerId="AD" clId="Web-{A5412872-6FA9-7D2F-85E8-17C33C4BED1A}" dt="2025-11-19T12:30:36.699" v="154" actId="1076"/>
        <pc:sldMkLst>
          <pc:docMk/>
          <pc:sldMk cId="3770090554" sldId="449"/>
        </pc:sldMkLst>
        <pc:grpChg chg="add mod">
          <ac:chgData name="Malwina Michalczyk" userId="S::malwina.michalczyk@pck.pl::27488b62-210f-4bf9-865c-fa2159d8978b" providerId="AD" clId="Web-{A5412872-6FA9-7D2F-85E8-17C33C4BED1A}" dt="2025-11-19T12:30:36.699" v="154" actId="1076"/>
          <ac:grpSpMkLst>
            <pc:docMk/>
            <pc:sldMk cId="3770090554" sldId="449"/>
            <ac:grpSpMk id="11" creationId="{773E6769-974D-49C0-82E8-9E108AD8C015}"/>
          </ac:grpSpMkLst>
        </pc:grpChg>
      </pc:sldChg>
      <pc:sldChg chg="addSp modSp">
        <pc:chgData name="Malwina Michalczyk" userId="S::malwina.michalczyk@pck.pl::27488b62-210f-4bf9-865c-fa2159d8978b" providerId="AD" clId="Web-{A5412872-6FA9-7D2F-85E8-17C33C4BED1A}" dt="2025-11-19T12:30:16.777" v="152" actId="1076"/>
        <pc:sldMkLst>
          <pc:docMk/>
          <pc:sldMk cId="1846059578" sldId="450"/>
        </pc:sldMkLst>
        <pc:grpChg chg="add mod">
          <ac:chgData name="Malwina Michalczyk" userId="S::malwina.michalczyk@pck.pl::27488b62-210f-4bf9-865c-fa2159d8978b" providerId="AD" clId="Web-{A5412872-6FA9-7D2F-85E8-17C33C4BED1A}" dt="2025-11-19T12:30:16.777" v="152" actId="1076"/>
          <ac:grpSpMkLst>
            <pc:docMk/>
            <pc:sldMk cId="1846059578" sldId="450"/>
            <ac:grpSpMk id="12" creationId="{21854805-DE06-9946-93E3-0156C091AAE7}"/>
          </ac:grpSpMkLst>
        </pc:grpChg>
      </pc:sldChg>
      <pc:sldChg chg="addSp modSp">
        <pc:chgData name="Malwina Michalczyk" userId="S::malwina.michalczyk@pck.pl::27488b62-210f-4bf9-865c-fa2159d8978b" providerId="AD" clId="Web-{A5412872-6FA9-7D2F-85E8-17C33C4BED1A}" dt="2025-11-19T12:30:00.152" v="150" actId="20577"/>
        <pc:sldMkLst>
          <pc:docMk/>
          <pc:sldMk cId="252249916" sldId="451"/>
        </pc:sldMkLst>
        <pc:spChg chg="mod">
          <ac:chgData name="Malwina Michalczyk" userId="S::malwina.michalczyk@pck.pl::27488b62-210f-4bf9-865c-fa2159d8978b" providerId="AD" clId="Web-{A5412872-6FA9-7D2F-85E8-17C33C4BED1A}" dt="2025-11-19T12:30:00.152" v="150" actId="20577"/>
          <ac:spMkLst>
            <pc:docMk/>
            <pc:sldMk cId="252249916" sldId="451"/>
            <ac:spMk id="28" creationId="{097F9996-8FAD-184C-020E-0D2D0197A4BD}"/>
          </ac:spMkLst>
        </pc:spChg>
        <pc:grpChg chg="add">
          <ac:chgData name="Malwina Michalczyk" userId="S::malwina.michalczyk@pck.pl::27488b62-210f-4bf9-865c-fa2159d8978b" providerId="AD" clId="Web-{A5412872-6FA9-7D2F-85E8-17C33C4BED1A}" dt="2025-11-19T12:29:10.667" v="133"/>
          <ac:grpSpMkLst>
            <pc:docMk/>
            <pc:sldMk cId="252249916" sldId="451"/>
            <ac:grpSpMk id="29" creationId="{4242CE71-4979-3060-D5B9-E4CCC8797E4D}"/>
          </ac:grpSpMkLst>
        </pc:grpChg>
        <pc:picChg chg="mod">
          <ac:chgData name="Malwina Michalczyk" userId="S::malwina.michalczyk@pck.pl::27488b62-210f-4bf9-865c-fa2159d8978b" providerId="AD" clId="Web-{A5412872-6FA9-7D2F-85E8-17C33C4BED1A}" dt="2025-11-19T12:29:30.339" v="136" actId="1076"/>
          <ac:picMkLst>
            <pc:docMk/>
            <pc:sldMk cId="252249916" sldId="451"/>
            <ac:picMk id="27" creationId="{BCA96029-1635-E9F8-931F-6F2B71A76FF4}"/>
          </ac:picMkLst>
        </pc:picChg>
      </pc:sldChg>
      <pc:sldChg chg="addSp modSp">
        <pc:chgData name="Malwina Michalczyk" userId="S::malwina.michalczyk@pck.pl::27488b62-210f-4bf9-865c-fa2159d8978b" providerId="AD" clId="Web-{A5412872-6FA9-7D2F-85E8-17C33C4BED1A}" dt="2025-11-19T12:12:07.201" v="59" actId="1076"/>
        <pc:sldMkLst>
          <pc:docMk/>
          <pc:sldMk cId="2578272456" sldId="458"/>
        </pc:sldMkLst>
        <pc:spChg chg="mod">
          <ac:chgData name="Malwina Michalczyk" userId="S::malwina.michalczyk@pck.pl::27488b62-210f-4bf9-865c-fa2159d8978b" providerId="AD" clId="Web-{A5412872-6FA9-7D2F-85E8-17C33C4BED1A}" dt="2025-11-19T12:12:07.201" v="59" actId="1076"/>
          <ac:spMkLst>
            <pc:docMk/>
            <pc:sldMk cId="2578272456" sldId="458"/>
            <ac:spMk id="13" creationId="{D7FED3AB-C9D4-D90D-16B8-3DFFD6662066}"/>
          </ac:spMkLst>
        </pc:spChg>
        <pc:grpChg chg="add mod">
          <ac:chgData name="Malwina Michalczyk" userId="S::malwina.michalczyk@pck.pl::27488b62-210f-4bf9-865c-fa2159d8978b" providerId="AD" clId="Web-{A5412872-6FA9-7D2F-85E8-17C33C4BED1A}" dt="2025-11-19T12:11:51.637" v="57" actId="1076"/>
          <ac:grpSpMkLst>
            <pc:docMk/>
            <pc:sldMk cId="2578272456" sldId="458"/>
            <ac:grpSpMk id="14" creationId="{8E7A30FA-A643-DF88-BA8D-A11BB4CACD37}"/>
          </ac:grpSpMkLst>
        </pc:grpChg>
        <pc:picChg chg="mod">
          <ac:chgData name="Malwina Michalczyk" userId="S::malwina.michalczyk@pck.pl::27488b62-210f-4bf9-865c-fa2159d8978b" providerId="AD" clId="Web-{A5412872-6FA9-7D2F-85E8-17C33C4BED1A}" dt="2025-11-19T12:11:59.621" v="58" actId="1076"/>
          <ac:picMkLst>
            <pc:docMk/>
            <pc:sldMk cId="2578272456" sldId="458"/>
            <ac:picMk id="6" creationId="{8FC92FC5-EC75-B23A-43D1-9BC3D24D0A74}"/>
          </ac:picMkLst>
        </pc:picChg>
      </pc:sldChg>
    </pc:docChg>
  </pc:docChgLst>
  <pc:docChgLst>
    <pc:chgData name="Malwina Michalczyk" userId="S::malwina.michalczyk@pck.pl::27488b62-210f-4bf9-865c-fa2159d8978b" providerId="AD" clId="Web-{A8723FD6-3977-04E8-CB1C-FF8B3EAC12D9}"/>
    <pc:docChg chg="modSld">
      <pc:chgData name="Malwina Michalczyk" userId="S::malwina.michalczyk@pck.pl::27488b62-210f-4bf9-865c-fa2159d8978b" providerId="AD" clId="Web-{A8723FD6-3977-04E8-CB1C-FF8B3EAC12D9}" dt="2025-11-19T11:21:24.131" v="3"/>
      <pc:docMkLst>
        <pc:docMk/>
      </pc:docMkLst>
      <pc:sldChg chg="delSp">
        <pc:chgData name="Malwina Michalczyk" userId="S::malwina.michalczyk@pck.pl::27488b62-210f-4bf9-865c-fa2159d8978b" providerId="AD" clId="Web-{A8723FD6-3977-04E8-CB1C-FF8B3EAC12D9}" dt="2025-11-19T11:21:13.630" v="2"/>
        <pc:sldMkLst>
          <pc:docMk/>
          <pc:sldMk cId="1664936334" sldId="408"/>
        </pc:sldMkLst>
        <pc:spChg chg="del">
          <ac:chgData name="Malwina Michalczyk" userId="S::malwina.michalczyk@pck.pl::27488b62-210f-4bf9-865c-fa2159d8978b" providerId="AD" clId="Web-{A8723FD6-3977-04E8-CB1C-FF8B3EAC12D9}" dt="2025-11-19T11:21:13.630" v="2"/>
          <ac:spMkLst>
            <pc:docMk/>
            <pc:sldMk cId="1664936334" sldId="408"/>
            <ac:spMk id="5" creationId="{5C926F28-30AD-7BE7-4530-A8AF55901958}"/>
          </ac:spMkLst>
        </pc:spChg>
        <pc:picChg chg="del">
          <ac:chgData name="Malwina Michalczyk" userId="S::malwina.michalczyk@pck.pl::27488b62-210f-4bf9-865c-fa2159d8978b" providerId="AD" clId="Web-{A8723FD6-3977-04E8-CB1C-FF8B3EAC12D9}" dt="2025-11-19T11:21:08.270" v="0"/>
          <ac:picMkLst>
            <pc:docMk/>
            <pc:sldMk cId="1664936334" sldId="408"/>
            <ac:picMk id="3" creationId="{9F58294F-83E0-87C2-85BD-8F185C27370F}"/>
          </ac:picMkLst>
        </pc:picChg>
        <pc:picChg chg="del">
          <ac:chgData name="Malwina Michalczyk" userId="S::malwina.michalczyk@pck.pl::27488b62-210f-4bf9-865c-fa2159d8978b" providerId="AD" clId="Web-{A8723FD6-3977-04E8-CB1C-FF8B3EAC12D9}" dt="2025-11-19T11:21:09.974" v="1"/>
          <ac:picMkLst>
            <pc:docMk/>
            <pc:sldMk cId="1664936334" sldId="408"/>
            <ac:picMk id="4" creationId="{096A5D78-F76F-044B-3EC3-26AF09EA2930}"/>
          </ac:picMkLst>
        </pc:picChg>
      </pc:sldChg>
      <pc:sldChg chg="delSp">
        <pc:chgData name="Malwina Michalczyk" userId="S::malwina.michalczyk@pck.pl::27488b62-210f-4bf9-865c-fa2159d8978b" providerId="AD" clId="Web-{A8723FD6-3977-04E8-CB1C-FF8B3EAC12D9}" dt="2025-11-19T11:21:24.131" v="3"/>
        <pc:sldMkLst>
          <pc:docMk/>
          <pc:sldMk cId="1461114965" sldId="469"/>
        </pc:sldMkLst>
        <pc:picChg chg="del">
          <ac:chgData name="Malwina Michalczyk" userId="S::malwina.michalczyk@pck.pl::27488b62-210f-4bf9-865c-fa2159d8978b" providerId="AD" clId="Web-{A8723FD6-3977-04E8-CB1C-FF8B3EAC12D9}" dt="2025-11-19T11:21:24.131" v="3"/>
          <ac:picMkLst>
            <pc:docMk/>
            <pc:sldMk cId="1461114965" sldId="469"/>
            <ac:picMk id="5" creationId="{9FB97039-A84F-4EBA-2ED4-76EBFDD5305E}"/>
          </ac:picMkLst>
        </pc:picChg>
      </pc:sldChg>
    </pc:docChg>
  </pc:docChgLst>
  <pc:docChgLst>
    <pc:chgData name="Olena Howorukha" userId="S::olena.howorukha@pck.pl::0d988cc4-0af1-4406-b698-d3015d7a9470" providerId="AD" clId="Web-{4F84BC72-0721-B45C-3A3A-DE083E8EC5F2}"/>
    <pc:docChg chg="modSld">
      <pc:chgData name="Olena Howorukha" userId="S::olena.howorukha@pck.pl::0d988cc4-0af1-4406-b698-d3015d7a9470" providerId="AD" clId="Web-{4F84BC72-0721-B45C-3A3A-DE083E8EC5F2}" dt="2025-11-19T12:03:03.701" v="98" actId="1076"/>
      <pc:docMkLst>
        <pc:docMk/>
      </pc:docMkLst>
      <pc:sldChg chg="modSp">
        <pc:chgData name="Olena Howorukha" userId="S::olena.howorukha@pck.pl::0d988cc4-0af1-4406-b698-d3015d7a9470" providerId="AD" clId="Web-{4F84BC72-0721-B45C-3A3A-DE083E8EC5F2}" dt="2025-11-19T11:48:52.360" v="1" actId="14100"/>
        <pc:sldMkLst>
          <pc:docMk/>
          <pc:sldMk cId="1134422802" sldId="285"/>
        </pc:sldMkLst>
        <pc:grpChg chg="mod">
          <ac:chgData name="Olena Howorukha" userId="S::olena.howorukha@pck.pl::0d988cc4-0af1-4406-b698-d3015d7a9470" providerId="AD" clId="Web-{4F84BC72-0721-B45C-3A3A-DE083E8EC5F2}" dt="2025-11-19T11:48:52.360" v="1" actId="14100"/>
          <ac:grpSpMkLst>
            <pc:docMk/>
            <pc:sldMk cId="1134422802" sldId="285"/>
            <ac:grpSpMk id="3" creationId="{01F7BCDE-B65B-D910-6540-72DE384C03A7}"/>
          </ac:grpSpMkLst>
        </pc:grpChg>
      </pc:sldChg>
      <pc:sldChg chg="addSp modSp">
        <pc:chgData name="Olena Howorukha" userId="S::olena.howorukha@pck.pl::0d988cc4-0af1-4406-b698-d3015d7a9470" providerId="AD" clId="Web-{4F84BC72-0721-B45C-3A3A-DE083E8EC5F2}" dt="2025-11-19T11:54:48.977" v="54" actId="1076"/>
        <pc:sldMkLst>
          <pc:docMk/>
          <pc:sldMk cId="1244602203" sldId="309"/>
        </pc:sldMkLst>
        <pc:spChg chg="add">
          <ac:chgData name="Olena Howorukha" userId="S::olena.howorukha@pck.pl::0d988cc4-0af1-4406-b698-d3015d7a9470" providerId="AD" clId="Web-{4F84BC72-0721-B45C-3A3A-DE083E8EC5F2}" dt="2025-11-19T11:54:44.024" v="53"/>
          <ac:spMkLst>
            <pc:docMk/>
            <pc:sldMk cId="1244602203" sldId="309"/>
            <ac:spMk id="22" creationId="{B33558A6-C07F-D507-057F-67824D4EAB2C}"/>
          </ac:spMkLst>
        </pc:spChg>
        <pc:grpChg chg="add mod">
          <ac:chgData name="Olena Howorukha" userId="S::olena.howorukha@pck.pl::0d988cc4-0af1-4406-b698-d3015d7a9470" providerId="AD" clId="Web-{4F84BC72-0721-B45C-3A3A-DE083E8EC5F2}" dt="2025-11-19T11:54:48.977" v="54" actId="1076"/>
          <ac:grpSpMkLst>
            <pc:docMk/>
            <pc:sldMk cId="1244602203" sldId="309"/>
            <ac:grpSpMk id="20" creationId="{086D34E2-448B-3458-93E2-0989DFCDDED8}"/>
          </ac:grpSpMkLst>
        </pc:grpChg>
        <pc:picChg chg="add">
          <ac:chgData name="Olena Howorukha" userId="S::olena.howorukha@pck.pl::0d988cc4-0af1-4406-b698-d3015d7a9470" providerId="AD" clId="Web-{4F84BC72-0721-B45C-3A3A-DE083E8EC5F2}" dt="2025-11-19T11:54:44.024" v="53"/>
          <ac:picMkLst>
            <pc:docMk/>
            <pc:sldMk cId="1244602203" sldId="309"/>
            <ac:picMk id="21" creationId="{84588CC4-E1C1-4124-A452-53242201AAB7}"/>
          </ac:picMkLst>
        </pc:picChg>
      </pc:sldChg>
      <pc:sldChg chg="addSp delSp modSp">
        <pc:chgData name="Olena Howorukha" userId="S::olena.howorukha@pck.pl::0d988cc4-0af1-4406-b698-d3015d7a9470" providerId="AD" clId="Web-{4F84BC72-0721-B45C-3A3A-DE083E8EC5F2}" dt="2025-11-19T11:56:05.150" v="60"/>
        <pc:sldMkLst>
          <pc:docMk/>
          <pc:sldMk cId="56301123" sldId="314"/>
        </pc:sldMkLst>
        <pc:spChg chg="add">
          <ac:chgData name="Olena Howorukha" userId="S::olena.howorukha@pck.pl::0d988cc4-0af1-4406-b698-d3015d7a9470" providerId="AD" clId="Web-{4F84BC72-0721-B45C-3A3A-DE083E8EC5F2}" dt="2025-11-19T11:54:53.165" v="55"/>
          <ac:spMkLst>
            <pc:docMk/>
            <pc:sldMk cId="56301123" sldId="314"/>
            <ac:spMk id="13" creationId="{253CC989-8D3D-2692-21D6-21BDBBDE6FC6}"/>
          </ac:spMkLst>
        </pc:spChg>
        <pc:spChg chg="add">
          <ac:chgData name="Olena Howorukha" userId="S::olena.howorukha@pck.pl::0d988cc4-0af1-4406-b698-d3015d7a9470" providerId="AD" clId="Web-{4F84BC72-0721-B45C-3A3A-DE083E8EC5F2}" dt="2025-11-19T11:55:58.478" v="58"/>
          <ac:spMkLst>
            <pc:docMk/>
            <pc:sldMk cId="56301123" sldId="314"/>
            <ac:spMk id="19" creationId="{A605FB3C-270D-F2E2-3BD9-B51C72F26980}"/>
          </ac:spMkLst>
        </pc:spChg>
        <pc:grpChg chg="add del mod">
          <ac:chgData name="Olena Howorukha" userId="S::olena.howorukha@pck.pl::0d988cc4-0af1-4406-b698-d3015d7a9470" providerId="AD" clId="Web-{4F84BC72-0721-B45C-3A3A-DE083E8EC5F2}" dt="2025-11-19T11:56:05.150" v="60"/>
          <ac:grpSpMkLst>
            <pc:docMk/>
            <pc:sldMk cId="56301123" sldId="314"/>
            <ac:grpSpMk id="3" creationId="{021B0198-897A-D362-731D-5EF45D330313}"/>
          </ac:grpSpMkLst>
        </pc:grpChg>
        <pc:grpChg chg="add mod">
          <ac:chgData name="Olena Howorukha" userId="S::olena.howorukha@pck.pl::0d988cc4-0af1-4406-b698-d3015d7a9470" providerId="AD" clId="Web-{4F84BC72-0721-B45C-3A3A-DE083E8EC5F2}" dt="2025-11-19T11:56:01.916" v="59" actId="1076"/>
          <ac:grpSpMkLst>
            <pc:docMk/>
            <pc:sldMk cId="56301123" sldId="314"/>
            <ac:grpSpMk id="16" creationId="{4762723F-5322-7578-D968-A218D39D7EDA}"/>
          </ac:grpSpMkLst>
        </pc:grpChg>
        <pc:picChg chg="add">
          <ac:chgData name="Olena Howorukha" userId="S::olena.howorukha@pck.pl::0d988cc4-0af1-4406-b698-d3015d7a9470" providerId="AD" clId="Web-{4F84BC72-0721-B45C-3A3A-DE083E8EC5F2}" dt="2025-11-19T11:54:53.165" v="55"/>
          <ac:picMkLst>
            <pc:docMk/>
            <pc:sldMk cId="56301123" sldId="314"/>
            <ac:picMk id="11" creationId="{811A52C1-7E0E-34F1-1CE5-01AC46F493AC}"/>
          </ac:picMkLst>
        </pc:picChg>
        <pc:picChg chg="add">
          <ac:chgData name="Olena Howorukha" userId="S::olena.howorukha@pck.pl::0d988cc4-0af1-4406-b698-d3015d7a9470" providerId="AD" clId="Web-{4F84BC72-0721-B45C-3A3A-DE083E8EC5F2}" dt="2025-11-19T11:55:58.478" v="58"/>
          <ac:picMkLst>
            <pc:docMk/>
            <pc:sldMk cId="56301123" sldId="314"/>
            <ac:picMk id="17" creationId="{6627B289-4BD5-F96A-15D4-795248AFF231}"/>
          </ac:picMkLst>
        </pc:picChg>
      </pc:sldChg>
      <pc:sldChg chg="addSp modSp">
        <pc:chgData name="Olena Howorukha" userId="S::olena.howorukha@pck.pl::0d988cc4-0af1-4406-b698-d3015d7a9470" providerId="AD" clId="Web-{4F84BC72-0721-B45C-3A3A-DE083E8EC5F2}" dt="2025-11-19T11:56:34.057" v="66" actId="1076"/>
        <pc:sldMkLst>
          <pc:docMk/>
          <pc:sldMk cId="1189649273" sldId="315"/>
        </pc:sldMkLst>
        <pc:spChg chg="add mod">
          <ac:chgData name="Olena Howorukha" userId="S::olena.howorukha@pck.pl::0d988cc4-0af1-4406-b698-d3015d7a9470" providerId="AD" clId="Web-{4F84BC72-0721-B45C-3A3A-DE083E8EC5F2}" dt="2025-11-19T11:56:34.057" v="66" actId="1076"/>
          <ac:spMkLst>
            <pc:docMk/>
            <pc:sldMk cId="1189649273" sldId="315"/>
            <ac:spMk id="28" creationId="{253CC989-8D3D-2692-21D6-21BDBBDE6FC6}"/>
          </ac:spMkLst>
        </pc:spChg>
        <pc:grpChg chg="add mod">
          <ac:chgData name="Olena Howorukha" userId="S::olena.howorukha@pck.pl::0d988cc4-0af1-4406-b698-d3015d7a9470" providerId="AD" clId="Web-{4F84BC72-0721-B45C-3A3A-DE083E8EC5F2}" dt="2025-11-19T11:56:26.947" v="64" actId="1076"/>
          <ac:grpSpMkLst>
            <pc:docMk/>
            <pc:sldMk cId="1189649273" sldId="315"/>
            <ac:grpSpMk id="26" creationId="{021B0198-897A-D362-731D-5EF45D330313}"/>
          </ac:grpSpMkLst>
        </pc:grpChg>
        <pc:picChg chg="add">
          <ac:chgData name="Olena Howorukha" userId="S::olena.howorukha@pck.pl::0d988cc4-0af1-4406-b698-d3015d7a9470" providerId="AD" clId="Web-{4F84BC72-0721-B45C-3A3A-DE083E8EC5F2}" dt="2025-11-19T11:56:13.088" v="61"/>
          <ac:picMkLst>
            <pc:docMk/>
            <pc:sldMk cId="1189649273" sldId="315"/>
            <ac:picMk id="27" creationId="{811A52C1-7E0E-34F1-1CE5-01AC46F493AC}"/>
          </ac:picMkLst>
        </pc:picChg>
      </pc:sldChg>
      <pc:sldChg chg="addSp modSp">
        <pc:chgData name="Olena Howorukha" userId="S::olena.howorukha@pck.pl::0d988cc4-0af1-4406-b698-d3015d7a9470" providerId="AD" clId="Web-{4F84BC72-0721-B45C-3A3A-DE083E8EC5F2}" dt="2025-11-19T12:03:03.701" v="98" actId="1076"/>
        <pc:sldMkLst>
          <pc:docMk/>
          <pc:sldMk cId="868444550" sldId="316"/>
        </pc:sldMkLst>
        <pc:spChg chg="mod">
          <ac:chgData name="Olena Howorukha" userId="S::olena.howorukha@pck.pl::0d988cc4-0af1-4406-b698-d3015d7a9470" providerId="AD" clId="Web-{4F84BC72-0721-B45C-3A3A-DE083E8EC5F2}" dt="2025-11-19T12:02:43.811" v="96" actId="14100"/>
          <ac:spMkLst>
            <pc:docMk/>
            <pc:sldMk cId="868444550" sldId="316"/>
            <ac:spMk id="9" creationId="{3261C138-29A3-D498-796F-E222F19C86AC}"/>
          </ac:spMkLst>
        </pc:spChg>
        <pc:grpChg chg="add mod">
          <ac:chgData name="Olena Howorukha" userId="S::olena.howorukha@pck.pl::0d988cc4-0af1-4406-b698-d3015d7a9470" providerId="AD" clId="Web-{4F84BC72-0721-B45C-3A3A-DE083E8EC5F2}" dt="2025-11-19T12:03:03.701" v="98" actId="1076"/>
          <ac:grpSpMkLst>
            <pc:docMk/>
            <pc:sldMk cId="868444550" sldId="316"/>
            <ac:grpSpMk id="11" creationId="{937E8858-8F89-F2E7-1527-C51B4070F5FA}"/>
          </ac:grpSpMkLst>
        </pc:grpChg>
        <pc:picChg chg="mod">
          <ac:chgData name="Olena Howorukha" userId="S::olena.howorukha@pck.pl::0d988cc4-0af1-4406-b698-d3015d7a9470" providerId="AD" clId="Web-{4F84BC72-0721-B45C-3A3A-DE083E8EC5F2}" dt="2025-11-19T12:02:53.889" v="97" actId="14100"/>
          <ac:picMkLst>
            <pc:docMk/>
            <pc:sldMk cId="868444550" sldId="316"/>
            <ac:picMk id="5" creationId="{B89FA273-1440-EB20-7CCE-62DCD7D0C1E7}"/>
          </ac:picMkLst>
        </pc:picChg>
      </pc:sldChg>
      <pc:sldChg chg="addSp modSp">
        <pc:chgData name="Olena Howorukha" userId="S::olena.howorukha@pck.pl::0d988cc4-0af1-4406-b698-d3015d7a9470" providerId="AD" clId="Web-{4F84BC72-0721-B45C-3A3A-DE083E8EC5F2}" dt="2025-11-19T11:57:55.386" v="77" actId="1076"/>
        <pc:sldMkLst>
          <pc:docMk/>
          <pc:sldMk cId="1919603726" sldId="317"/>
        </pc:sldMkLst>
        <pc:grpChg chg="add mod">
          <ac:chgData name="Olena Howorukha" userId="S::olena.howorukha@pck.pl::0d988cc4-0af1-4406-b698-d3015d7a9470" providerId="AD" clId="Web-{4F84BC72-0721-B45C-3A3A-DE083E8EC5F2}" dt="2025-11-19T11:57:55.386" v="77" actId="1076"/>
          <ac:grpSpMkLst>
            <pc:docMk/>
            <pc:sldMk cId="1919603726" sldId="317"/>
            <ac:grpSpMk id="9" creationId="{678FE0AE-22AA-F516-6A06-61A3275F6567}"/>
          </ac:grpSpMkLst>
        </pc:grpChg>
      </pc:sldChg>
      <pc:sldChg chg="addSp modSp">
        <pc:chgData name="Olena Howorukha" userId="S::olena.howorukha@pck.pl::0d988cc4-0af1-4406-b698-d3015d7a9470" providerId="AD" clId="Web-{4F84BC72-0721-B45C-3A3A-DE083E8EC5F2}" dt="2025-11-19T11:57:43.511" v="75" actId="1076"/>
        <pc:sldMkLst>
          <pc:docMk/>
          <pc:sldMk cId="1416299460" sldId="318"/>
        </pc:sldMkLst>
        <pc:grpChg chg="add mod">
          <ac:chgData name="Olena Howorukha" userId="S::olena.howorukha@pck.pl::0d988cc4-0af1-4406-b698-d3015d7a9470" providerId="AD" clId="Web-{4F84BC72-0721-B45C-3A3A-DE083E8EC5F2}" dt="2025-11-19T11:57:43.511" v="75" actId="1076"/>
          <ac:grpSpMkLst>
            <pc:docMk/>
            <pc:sldMk cId="1416299460" sldId="318"/>
            <ac:grpSpMk id="9" creationId="{9FFB100C-34C6-3123-C370-04FF24BAE646}"/>
          </ac:grpSpMkLst>
        </pc:grpChg>
      </pc:sldChg>
      <pc:sldChg chg="addSp modSp">
        <pc:chgData name="Olena Howorukha" userId="S::olena.howorukha@pck.pl::0d988cc4-0af1-4406-b698-d3015d7a9470" providerId="AD" clId="Web-{4F84BC72-0721-B45C-3A3A-DE083E8EC5F2}" dt="2025-11-19T12:01:04.825" v="89"/>
        <pc:sldMkLst>
          <pc:docMk/>
          <pc:sldMk cId="3969608158" sldId="319"/>
        </pc:sldMkLst>
        <pc:grpChg chg="add">
          <ac:chgData name="Olena Howorukha" userId="S::olena.howorukha@pck.pl::0d988cc4-0af1-4406-b698-d3015d7a9470" providerId="AD" clId="Web-{4F84BC72-0721-B45C-3A3A-DE083E8EC5F2}" dt="2025-11-19T12:01:04.825" v="89"/>
          <ac:grpSpMkLst>
            <pc:docMk/>
            <pc:sldMk cId="3969608158" sldId="319"/>
            <ac:grpSpMk id="9" creationId="{F1C6FF77-6990-7A38-C984-D2CFEBC5BF37}"/>
          </ac:grpSpMkLst>
        </pc:grpChg>
        <pc:picChg chg="mod">
          <ac:chgData name="Olena Howorukha" userId="S::olena.howorukha@pck.pl::0d988cc4-0af1-4406-b698-d3015d7a9470" providerId="AD" clId="Web-{4F84BC72-0721-B45C-3A3A-DE083E8EC5F2}" dt="2025-11-19T12:00:39.841" v="88" actId="1076"/>
          <ac:picMkLst>
            <pc:docMk/>
            <pc:sldMk cId="3969608158" sldId="319"/>
            <ac:picMk id="6" creationId="{73B431F3-43CE-68EF-C5BE-48E526924BAA}"/>
          </ac:picMkLst>
        </pc:picChg>
      </pc:sldChg>
      <pc:sldChg chg="modSp">
        <pc:chgData name="Olena Howorukha" userId="S::olena.howorukha@pck.pl::0d988cc4-0af1-4406-b698-d3015d7a9470" providerId="AD" clId="Web-{4F84BC72-0721-B45C-3A3A-DE083E8EC5F2}" dt="2025-11-19T12:02:08.326" v="93" actId="1076"/>
        <pc:sldMkLst>
          <pc:docMk/>
          <pc:sldMk cId="3253578744" sldId="320"/>
        </pc:sldMkLst>
        <pc:picChg chg="mod">
          <ac:chgData name="Olena Howorukha" userId="S::olena.howorukha@pck.pl::0d988cc4-0af1-4406-b698-d3015d7a9470" providerId="AD" clId="Web-{4F84BC72-0721-B45C-3A3A-DE083E8EC5F2}" dt="2025-11-19T12:02:08.326" v="93" actId="1076"/>
          <ac:picMkLst>
            <pc:docMk/>
            <pc:sldMk cId="3253578744" sldId="320"/>
            <ac:picMk id="8" creationId="{D9045531-13B7-C5ED-BDBE-ABC9C99B2040}"/>
          </ac:picMkLst>
        </pc:picChg>
      </pc:sldChg>
      <pc:sldChg chg="addSp delSp">
        <pc:chgData name="Olena Howorukha" userId="S::olena.howorukha@pck.pl::0d988cc4-0af1-4406-b698-d3015d7a9470" providerId="AD" clId="Web-{4F84BC72-0721-B45C-3A3A-DE083E8EC5F2}" dt="2025-11-19T12:01:48.920" v="92"/>
        <pc:sldMkLst>
          <pc:docMk/>
          <pc:sldMk cId="863900781" sldId="321"/>
        </pc:sldMkLst>
        <pc:grpChg chg="add del">
          <ac:chgData name="Olena Howorukha" userId="S::olena.howorukha@pck.pl::0d988cc4-0af1-4406-b698-d3015d7a9470" providerId="AD" clId="Web-{4F84BC72-0721-B45C-3A3A-DE083E8EC5F2}" dt="2025-11-19T12:01:34.201" v="91"/>
          <ac:grpSpMkLst>
            <pc:docMk/>
            <pc:sldMk cId="863900781" sldId="321"/>
            <ac:grpSpMk id="16" creationId="{C4F41D20-C087-AF80-82F7-C6944D111984}"/>
          </ac:grpSpMkLst>
        </pc:grpChg>
        <pc:grpChg chg="add">
          <ac:chgData name="Olena Howorukha" userId="S::olena.howorukha@pck.pl::0d988cc4-0af1-4406-b698-d3015d7a9470" providerId="AD" clId="Web-{4F84BC72-0721-B45C-3A3A-DE083E8EC5F2}" dt="2025-11-19T12:01:48.920" v="92"/>
          <ac:grpSpMkLst>
            <pc:docMk/>
            <pc:sldMk cId="863900781" sldId="321"/>
            <ac:grpSpMk id="20" creationId="{BC7D6336-8BA4-A4CB-FC9E-A111C0D1A1C9}"/>
          </ac:grpSpMkLst>
        </pc:grpChg>
      </pc:sldChg>
      <pc:sldChg chg="addSp modSp">
        <pc:chgData name="Olena Howorukha" userId="S::olena.howorukha@pck.pl::0d988cc4-0af1-4406-b698-d3015d7a9470" providerId="AD" clId="Web-{4F84BC72-0721-B45C-3A3A-DE083E8EC5F2}" dt="2025-11-19T11:52:44.724" v="31" actId="14100"/>
        <pc:sldMkLst>
          <pc:docMk/>
          <pc:sldMk cId="640678875" sldId="358"/>
        </pc:sldMkLst>
        <pc:spChg chg="add">
          <ac:chgData name="Olena Howorukha" userId="S::olena.howorukha@pck.pl::0d988cc4-0af1-4406-b698-d3015d7a9470" providerId="AD" clId="Web-{4F84BC72-0721-B45C-3A3A-DE083E8EC5F2}" dt="2025-11-19T11:52:31.208" v="29"/>
          <ac:spMkLst>
            <pc:docMk/>
            <pc:sldMk cId="640678875" sldId="358"/>
            <ac:spMk id="17" creationId="{085EDF3C-DEB7-5E31-3D4E-BC89802A4A47}"/>
          </ac:spMkLst>
        </pc:spChg>
        <pc:grpChg chg="add mod">
          <ac:chgData name="Olena Howorukha" userId="S::olena.howorukha@pck.pl::0d988cc4-0af1-4406-b698-d3015d7a9470" providerId="AD" clId="Web-{4F84BC72-0721-B45C-3A3A-DE083E8EC5F2}" dt="2025-11-19T11:52:44.724" v="31" actId="14100"/>
          <ac:grpSpMkLst>
            <pc:docMk/>
            <pc:sldMk cId="640678875" sldId="358"/>
            <ac:grpSpMk id="15" creationId="{D5B713D5-FB50-3845-C26F-EBC3B131F8EF}"/>
          </ac:grpSpMkLst>
        </pc:grpChg>
        <pc:picChg chg="mod">
          <ac:chgData name="Olena Howorukha" userId="S::olena.howorukha@pck.pl::0d988cc4-0af1-4406-b698-d3015d7a9470" providerId="AD" clId="Web-{4F84BC72-0721-B45C-3A3A-DE083E8EC5F2}" dt="2025-11-19T11:52:28.817" v="28" actId="14100"/>
          <ac:picMkLst>
            <pc:docMk/>
            <pc:sldMk cId="640678875" sldId="358"/>
            <ac:picMk id="9" creationId="{7D5E8165-84F7-4BFA-03E8-3AF9255104CA}"/>
          </ac:picMkLst>
        </pc:picChg>
        <pc:picChg chg="add">
          <ac:chgData name="Olena Howorukha" userId="S::olena.howorukha@pck.pl::0d988cc4-0af1-4406-b698-d3015d7a9470" providerId="AD" clId="Web-{4F84BC72-0721-B45C-3A3A-DE083E8EC5F2}" dt="2025-11-19T11:52:31.208" v="29"/>
          <ac:picMkLst>
            <pc:docMk/>
            <pc:sldMk cId="640678875" sldId="358"/>
            <ac:picMk id="16" creationId="{C47AA02A-0670-A932-B8E4-65DB199DBA11}"/>
          </ac:picMkLst>
        </pc:picChg>
      </pc:sldChg>
      <pc:sldChg chg="addSp modSp">
        <pc:chgData name="Olena Howorukha" userId="S::olena.howorukha@pck.pl::0d988cc4-0af1-4406-b698-d3015d7a9470" providerId="AD" clId="Web-{4F84BC72-0721-B45C-3A3A-DE083E8EC5F2}" dt="2025-11-19T11:53:51.257" v="43" actId="1076"/>
        <pc:sldMkLst>
          <pc:docMk/>
          <pc:sldMk cId="280434385" sldId="359"/>
        </pc:sldMkLst>
        <pc:spChg chg="mod">
          <ac:chgData name="Olena Howorukha" userId="S::olena.howorukha@pck.pl::0d988cc4-0af1-4406-b698-d3015d7a9470" providerId="AD" clId="Web-{4F84BC72-0721-B45C-3A3A-DE083E8EC5F2}" dt="2025-11-19T11:53:23.444" v="36" actId="1076"/>
          <ac:spMkLst>
            <pc:docMk/>
            <pc:sldMk cId="280434385" sldId="359"/>
            <ac:spMk id="5" creationId="{51240E13-8584-FAC7-5CAC-7CD7A56CD3E8}"/>
          </ac:spMkLst>
        </pc:spChg>
        <pc:spChg chg="mod">
          <ac:chgData name="Olena Howorukha" userId="S::olena.howorukha@pck.pl::0d988cc4-0af1-4406-b698-d3015d7a9470" providerId="AD" clId="Web-{4F84BC72-0721-B45C-3A3A-DE083E8EC5F2}" dt="2025-11-19T11:53:36.553" v="38" actId="1076"/>
          <ac:spMkLst>
            <pc:docMk/>
            <pc:sldMk cId="280434385" sldId="359"/>
            <ac:spMk id="7" creationId="{7A8017B5-C1A8-3E74-D20C-CF9FB97E3E0E}"/>
          </ac:spMkLst>
        </pc:spChg>
        <pc:spChg chg="mod">
          <ac:chgData name="Olena Howorukha" userId="S::olena.howorukha@pck.pl::0d988cc4-0af1-4406-b698-d3015d7a9470" providerId="AD" clId="Web-{4F84BC72-0721-B45C-3A3A-DE083E8EC5F2}" dt="2025-11-19T11:53:40.413" v="40" actId="1076"/>
          <ac:spMkLst>
            <pc:docMk/>
            <pc:sldMk cId="280434385" sldId="359"/>
            <ac:spMk id="10" creationId="{5A3B4BF0-348D-6710-9D66-FCA7D0D36409}"/>
          </ac:spMkLst>
        </pc:spChg>
        <pc:spChg chg="add">
          <ac:chgData name="Olena Howorukha" userId="S::olena.howorukha@pck.pl::0d988cc4-0af1-4406-b698-d3015d7a9470" providerId="AD" clId="Web-{4F84BC72-0721-B45C-3A3A-DE083E8EC5F2}" dt="2025-11-19T11:53:03.068" v="32"/>
          <ac:spMkLst>
            <pc:docMk/>
            <pc:sldMk cId="280434385" sldId="359"/>
            <ac:spMk id="11" creationId="{FA7571B5-EFB3-5372-BA09-0622D6355FD9}"/>
          </ac:spMkLst>
        </pc:spChg>
        <pc:grpChg chg="add mod">
          <ac:chgData name="Olena Howorukha" userId="S::olena.howorukha@pck.pl::0d988cc4-0af1-4406-b698-d3015d7a9470" providerId="AD" clId="Web-{4F84BC72-0721-B45C-3A3A-DE083E8EC5F2}" dt="2025-11-19T11:53:15.662" v="33" actId="1076"/>
          <ac:grpSpMkLst>
            <pc:docMk/>
            <pc:sldMk cId="280434385" sldId="359"/>
            <ac:grpSpMk id="3" creationId="{F2F084B8-BC7F-FC3E-8B84-25E66106E096}"/>
          </ac:grpSpMkLst>
        </pc:grpChg>
        <pc:picChg chg="add">
          <ac:chgData name="Olena Howorukha" userId="S::olena.howorukha@pck.pl::0d988cc4-0af1-4406-b698-d3015d7a9470" providerId="AD" clId="Web-{4F84BC72-0721-B45C-3A3A-DE083E8EC5F2}" dt="2025-11-19T11:53:03.068" v="32"/>
          <ac:picMkLst>
            <pc:docMk/>
            <pc:sldMk cId="280434385" sldId="359"/>
            <ac:picMk id="6" creationId="{1AB8CE53-8486-CA38-D88F-268E38C57837}"/>
          </ac:picMkLst>
        </pc:picChg>
        <pc:picChg chg="mod">
          <ac:chgData name="Olena Howorukha" userId="S::olena.howorukha@pck.pl::0d988cc4-0af1-4406-b698-d3015d7a9470" providerId="AD" clId="Web-{4F84BC72-0721-B45C-3A3A-DE083E8EC5F2}" dt="2025-11-19T11:53:47.007" v="42" actId="1076"/>
          <ac:picMkLst>
            <pc:docMk/>
            <pc:sldMk cId="280434385" sldId="359"/>
            <ac:picMk id="8" creationId="{7DB8B2D6-0C85-E46E-DC96-6ECDC4DC428C}"/>
          </ac:picMkLst>
        </pc:picChg>
        <pc:picChg chg="mod">
          <ac:chgData name="Olena Howorukha" userId="S::olena.howorukha@pck.pl::0d988cc4-0af1-4406-b698-d3015d7a9470" providerId="AD" clId="Web-{4F84BC72-0721-B45C-3A3A-DE083E8EC5F2}" dt="2025-11-19T11:53:51.257" v="43" actId="1076"/>
          <ac:picMkLst>
            <pc:docMk/>
            <pc:sldMk cId="280434385" sldId="359"/>
            <ac:picMk id="12" creationId="{B0F4937C-B15A-C959-3A96-47F4B08147ED}"/>
          </ac:picMkLst>
        </pc:picChg>
        <pc:picChg chg="mod">
          <ac:chgData name="Olena Howorukha" userId="S::olena.howorukha@pck.pl::0d988cc4-0af1-4406-b698-d3015d7a9470" providerId="AD" clId="Web-{4F84BC72-0721-B45C-3A3A-DE083E8EC5F2}" dt="2025-11-19T11:53:32.960" v="37" actId="1076"/>
          <ac:picMkLst>
            <pc:docMk/>
            <pc:sldMk cId="280434385" sldId="359"/>
            <ac:picMk id="15" creationId="{67671D21-7365-764B-7A3F-9E322577D1AF}"/>
          </ac:picMkLst>
        </pc:picChg>
      </pc:sldChg>
      <pc:sldChg chg="addSp modSp">
        <pc:chgData name="Olena Howorukha" userId="S::olena.howorukha@pck.pl::0d988cc4-0af1-4406-b698-d3015d7a9470" providerId="AD" clId="Web-{4F84BC72-0721-B45C-3A3A-DE083E8EC5F2}" dt="2025-11-19T11:54:32.602" v="50" actId="1076"/>
        <pc:sldMkLst>
          <pc:docMk/>
          <pc:sldMk cId="572443727" sldId="361"/>
        </pc:sldMkLst>
        <pc:spChg chg="add">
          <ac:chgData name="Olena Howorukha" userId="S::olena.howorukha@pck.pl::0d988cc4-0af1-4406-b698-d3015d7a9470" providerId="AD" clId="Web-{4F84BC72-0721-B45C-3A3A-DE083E8EC5F2}" dt="2025-11-19T11:54:27.789" v="49"/>
          <ac:spMkLst>
            <pc:docMk/>
            <pc:sldMk cId="572443727" sldId="361"/>
            <ac:spMk id="8" creationId="{E5C7EB00-476F-5279-F0CE-49B65C1A12BF}"/>
          </ac:spMkLst>
        </pc:spChg>
        <pc:grpChg chg="add mod">
          <ac:chgData name="Olena Howorukha" userId="S::olena.howorukha@pck.pl::0d988cc4-0af1-4406-b698-d3015d7a9470" providerId="AD" clId="Web-{4F84BC72-0721-B45C-3A3A-DE083E8EC5F2}" dt="2025-11-19T11:54:32.602" v="50" actId="1076"/>
          <ac:grpSpMkLst>
            <pc:docMk/>
            <pc:sldMk cId="572443727" sldId="361"/>
            <ac:grpSpMk id="3" creationId="{9CC6A095-734F-57E4-846F-C83973B85225}"/>
          </ac:grpSpMkLst>
        </pc:grpChg>
        <pc:picChg chg="mod">
          <ac:chgData name="Olena Howorukha" userId="S::olena.howorukha@pck.pl::0d988cc4-0af1-4406-b698-d3015d7a9470" providerId="AD" clId="Web-{4F84BC72-0721-B45C-3A3A-DE083E8EC5F2}" dt="2025-11-19T11:54:26.133" v="48" actId="14100"/>
          <ac:picMkLst>
            <pc:docMk/>
            <pc:sldMk cId="572443727" sldId="361"/>
            <ac:picMk id="5" creationId="{11149D4A-4F79-DFAF-E0AB-0BCD4F540E17}"/>
          </ac:picMkLst>
        </pc:picChg>
        <pc:picChg chg="add">
          <ac:chgData name="Olena Howorukha" userId="S::olena.howorukha@pck.pl::0d988cc4-0af1-4406-b698-d3015d7a9470" providerId="AD" clId="Web-{4F84BC72-0721-B45C-3A3A-DE083E8EC5F2}" dt="2025-11-19T11:54:27.789" v="49"/>
          <ac:picMkLst>
            <pc:docMk/>
            <pc:sldMk cId="572443727" sldId="361"/>
            <ac:picMk id="6" creationId="{D82A5712-C823-2D13-4111-7B06F7760641}"/>
          </ac:picMkLst>
        </pc:picChg>
      </pc:sldChg>
      <pc:sldChg chg="addSp modSp">
        <pc:chgData name="Olena Howorukha" userId="S::olena.howorukha@pck.pl::0d988cc4-0af1-4406-b698-d3015d7a9470" providerId="AD" clId="Web-{4F84BC72-0721-B45C-3A3A-DE083E8EC5F2}" dt="2025-11-19T11:54:40.321" v="52" actId="1076"/>
        <pc:sldMkLst>
          <pc:docMk/>
          <pc:sldMk cId="4180883135" sldId="370"/>
        </pc:sldMkLst>
        <pc:spChg chg="add">
          <ac:chgData name="Olena Howorukha" userId="S::olena.howorukha@pck.pl::0d988cc4-0af1-4406-b698-d3015d7a9470" providerId="AD" clId="Web-{4F84BC72-0721-B45C-3A3A-DE083E8EC5F2}" dt="2025-11-19T11:54:36.945" v="51"/>
          <ac:spMkLst>
            <pc:docMk/>
            <pc:sldMk cId="4180883135" sldId="370"/>
            <ac:spMk id="8" creationId="{C4D02002-15FB-AB94-1128-5287CC1F3ABD}"/>
          </ac:spMkLst>
        </pc:spChg>
        <pc:grpChg chg="add mod">
          <ac:chgData name="Olena Howorukha" userId="S::olena.howorukha@pck.pl::0d988cc4-0af1-4406-b698-d3015d7a9470" providerId="AD" clId="Web-{4F84BC72-0721-B45C-3A3A-DE083E8EC5F2}" dt="2025-11-19T11:54:40.321" v="52" actId="1076"/>
          <ac:grpSpMkLst>
            <pc:docMk/>
            <pc:sldMk cId="4180883135" sldId="370"/>
            <ac:grpSpMk id="3" creationId="{D6723E05-9EF1-F150-BC49-DF2813355F2E}"/>
          </ac:grpSpMkLst>
        </pc:grpChg>
        <pc:picChg chg="add">
          <ac:chgData name="Olena Howorukha" userId="S::olena.howorukha@pck.pl::0d988cc4-0af1-4406-b698-d3015d7a9470" providerId="AD" clId="Web-{4F84BC72-0721-B45C-3A3A-DE083E8EC5F2}" dt="2025-11-19T11:54:36.945" v="51"/>
          <ac:picMkLst>
            <pc:docMk/>
            <pc:sldMk cId="4180883135" sldId="370"/>
            <ac:picMk id="5" creationId="{98859C2C-2581-CEB5-164C-A26636D9792C}"/>
          </ac:picMkLst>
        </pc:picChg>
      </pc:sldChg>
      <pc:sldChg chg="addSp modSp">
        <pc:chgData name="Olena Howorukha" userId="S::olena.howorukha@pck.pl::0d988cc4-0af1-4406-b698-d3015d7a9470" providerId="AD" clId="Web-{4F84BC72-0721-B45C-3A3A-DE083E8EC5F2}" dt="2025-11-19T11:54:16.679" v="47"/>
        <pc:sldMkLst>
          <pc:docMk/>
          <pc:sldMk cId="1580316278" sldId="409"/>
        </pc:sldMkLst>
        <pc:spChg chg="add">
          <ac:chgData name="Olena Howorukha" userId="S::olena.howorukha@pck.pl::0d988cc4-0af1-4406-b698-d3015d7a9470" providerId="AD" clId="Web-{4F84BC72-0721-B45C-3A3A-DE083E8EC5F2}" dt="2025-11-19T11:54:16.679" v="47"/>
          <ac:spMkLst>
            <pc:docMk/>
            <pc:sldMk cId="1580316278" sldId="409"/>
            <ac:spMk id="7" creationId="{ABAFD5D1-D9D8-E0FE-A3BE-5ADCB6F04BB4}"/>
          </ac:spMkLst>
        </pc:spChg>
        <pc:spChg chg="mod">
          <ac:chgData name="Olena Howorukha" userId="S::olena.howorukha@pck.pl::0d988cc4-0af1-4406-b698-d3015d7a9470" providerId="AD" clId="Web-{4F84BC72-0721-B45C-3A3A-DE083E8EC5F2}" dt="2025-11-19T11:54:14.007" v="46" actId="1076"/>
          <ac:spMkLst>
            <pc:docMk/>
            <pc:sldMk cId="1580316278" sldId="409"/>
            <ac:spMk id="12" creationId="{500F07AB-3762-6AAF-3B8D-B5AC1B373BB0}"/>
          </ac:spMkLst>
        </pc:spChg>
        <pc:grpChg chg="add">
          <ac:chgData name="Olena Howorukha" userId="S::olena.howorukha@pck.pl::0d988cc4-0af1-4406-b698-d3015d7a9470" providerId="AD" clId="Web-{4F84BC72-0721-B45C-3A3A-DE083E8EC5F2}" dt="2025-11-19T11:54:16.679" v="47"/>
          <ac:grpSpMkLst>
            <pc:docMk/>
            <pc:sldMk cId="1580316278" sldId="409"/>
            <ac:grpSpMk id="3" creationId="{ECEA5F8A-3212-DDCA-ECEF-DD4BAA6B917C}"/>
          </ac:grpSpMkLst>
        </pc:grpChg>
        <pc:picChg chg="add">
          <ac:chgData name="Olena Howorukha" userId="S::olena.howorukha@pck.pl::0d988cc4-0af1-4406-b698-d3015d7a9470" providerId="AD" clId="Web-{4F84BC72-0721-B45C-3A3A-DE083E8EC5F2}" dt="2025-11-19T11:54:16.679" v="47"/>
          <ac:picMkLst>
            <pc:docMk/>
            <pc:sldMk cId="1580316278" sldId="409"/>
            <ac:picMk id="5" creationId="{B42D259F-2F3E-FF3C-8DD6-CFDEBBD0E7D9}"/>
          </ac:picMkLst>
        </pc:picChg>
        <pc:picChg chg="mod">
          <ac:chgData name="Olena Howorukha" userId="S::olena.howorukha@pck.pl::0d988cc4-0af1-4406-b698-d3015d7a9470" providerId="AD" clId="Web-{4F84BC72-0721-B45C-3A3A-DE083E8EC5F2}" dt="2025-11-19T11:54:08.539" v="45" actId="1076"/>
          <ac:picMkLst>
            <pc:docMk/>
            <pc:sldMk cId="1580316278" sldId="409"/>
            <ac:picMk id="11" creationId="{0E5CE648-03AE-CA9D-0751-A29859630E27}"/>
          </ac:picMkLst>
        </pc:picChg>
      </pc:sldChg>
      <pc:sldChg chg="addSp">
        <pc:chgData name="Olena Howorukha" userId="S::olena.howorukha@pck.pl::0d988cc4-0af1-4406-b698-d3015d7a9470" providerId="AD" clId="Web-{4F84BC72-0721-B45C-3A3A-DE083E8EC5F2}" dt="2025-11-19T11:53:58.616" v="44"/>
        <pc:sldMkLst>
          <pc:docMk/>
          <pc:sldMk cId="1443121463" sldId="410"/>
        </pc:sldMkLst>
        <pc:spChg chg="add">
          <ac:chgData name="Olena Howorukha" userId="S::olena.howorukha@pck.pl::0d988cc4-0af1-4406-b698-d3015d7a9470" providerId="AD" clId="Web-{4F84BC72-0721-B45C-3A3A-DE083E8EC5F2}" dt="2025-11-19T11:53:58.616" v="44"/>
          <ac:spMkLst>
            <pc:docMk/>
            <pc:sldMk cId="1443121463" sldId="410"/>
            <ac:spMk id="13" creationId="{6DE01CD6-93F7-EF67-0B35-3890C74C3DB4}"/>
          </ac:spMkLst>
        </pc:spChg>
        <pc:grpChg chg="add">
          <ac:chgData name="Olena Howorukha" userId="S::olena.howorukha@pck.pl::0d988cc4-0af1-4406-b698-d3015d7a9470" providerId="AD" clId="Web-{4F84BC72-0721-B45C-3A3A-DE083E8EC5F2}" dt="2025-11-19T11:53:58.616" v="44"/>
          <ac:grpSpMkLst>
            <pc:docMk/>
            <pc:sldMk cId="1443121463" sldId="410"/>
            <ac:grpSpMk id="3" creationId="{1A289658-46FD-7922-09C3-396E520553B7}"/>
          </ac:grpSpMkLst>
        </pc:grpChg>
        <pc:picChg chg="add">
          <ac:chgData name="Olena Howorukha" userId="S::olena.howorukha@pck.pl::0d988cc4-0af1-4406-b698-d3015d7a9470" providerId="AD" clId="Web-{4F84BC72-0721-B45C-3A3A-DE083E8EC5F2}" dt="2025-11-19T11:53:58.616" v="44"/>
          <ac:picMkLst>
            <pc:docMk/>
            <pc:sldMk cId="1443121463" sldId="410"/>
            <ac:picMk id="8" creationId="{94E6DDC7-4A05-783F-3892-BB5553D99DF5}"/>
          </ac:picMkLst>
        </pc:picChg>
      </pc:sldChg>
      <pc:sldChg chg="addSp modSp">
        <pc:chgData name="Olena Howorukha" userId="S::olena.howorukha@pck.pl::0d988cc4-0af1-4406-b698-d3015d7a9470" providerId="AD" clId="Web-{4F84BC72-0721-B45C-3A3A-DE083E8EC5F2}" dt="2025-11-19T11:57:11.917" v="73" actId="1076"/>
        <pc:sldMkLst>
          <pc:docMk/>
          <pc:sldMk cId="4266807684" sldId="411"/>
        </pc:sldMkLst>
        <pc:spChg chg="add">
          <ac:chgData name="Olena Howorukha" userId="S::olena.howorukha@pck.pl::0d988cc4-0af1-4406-b698-d3015d7a9470" providerId="AD" clId="Web-{4F84BC72-0721-B45C-3A3A-DE083E8EC5F2}" dt="2025-11-19T11:57:06.698" v="72"/>
          <ac:spMkLst>
            <pc:docMk/>
            <pc:sldMk cId="4266807684" sldId="411"/>
            <ac:spMk id="6" creationId="{92A2F5EC-30BD-CE8F-ECE5-447345598FFE}"/>
          </ac:spMkLst>
        </pc:spChg>
        <pc:grpChg chg="add mod">
          <ac:chgData name="Olena Howorukha" userId="S::olena.howorukha@pck.pl::0d988cc4-0af1-4406-b698-d3015d7a9470" providerId="AD" clId="Web-{4F84BC72-0721-B45C-3A3A-DE083E8EC5F2}" dt="2025-11-19T11:57:11.917" v="73" actId="1076"/>
          <ac:grpSpMkLst>
            <pc:docMk/>
            <pc:sldMk cId="4266807684" sldId="411"/>
            <ac:grpSpMk id="3" creationId="{AC2C214C-AE45-A9C6-A5D7-2DB84447C7ED}"/>
          </ac:grpSpMkLst>
        </pc:grpChg>
        <pc:picChg chg="add">
          <ac:chgData name="Olena Howorukha" userId="S::olena.howorukha@pck.pl::0d988cc4-0af1-4406-b698-d3015d7a9470" providerId="AD" clId="Web-{4F84BC72-0721-B45C-3A3A-DE083E8EC5F2}" dt="2025-11-19T11:57:06.698" v="72"/>
          <ac:picMkLst>
            <pc:docMk/>
            <pc:sldMk cId="4266807684" sldId="411"/>
            <ac:picMk id="5" creationId="{F4B6C160-9940-688A-34EA-D08142B6D9D6}"/>
          </ac:picMkLst>
        </pc:picChg>
      </pc:sldChg>
      <pc:sldChg chg="modSp">
        <pc:chgData name="Olena Howorukha" userId="S::olena.howorukha@pck.pl::0d988cc4-0af1-4406-b698-d3015d7a9470" providerId="AD" clId="Web-{4F84BC72-0721-B45C-3A3A-DE083E8EC5F2}" dt="2025-11-19T11:50:02.376" v="2" actId="1076"/>
        <pc:sldMkLst>
          <pc:docMk/>
          <pc:sldMk cId="3016491965" sldId="413"/>
        </pc:sldMkLst>
        <pc:grpChg chg="mod">
          <ac:chgData name="Olena Howorukha" userId="S::olena.howorukha@pck.pl::0d988cc4-0af1-4406-b698-d3015d7a9470" providerId="AD" clId="Web-{4F84BC72-0721-B45C-3A3A-DE083E8EC5F2}" dt="2025-11-19T11:50:02.376" v="2" actId="1076"/>
          <ac:grpSpMkLst>
            <pc:docMk/>
            <pc:sldMk cId="3016491965" sldId="413"/>
            <ac:grpSpMk id="3" creationId="{252A87AD-7891-99BB-B8A1-E3C57DA8DC62}"/>
          </ac:grpSpMkLst>
        </pc:grpChg>
      </pc:sldChg>
      <pc:sldChg chg="addSp modSp">
        <pc:chgData name="Olena Howorukha" userId="S::olena.howorukha@pck.pl::0d988cc4-0af1-4406-b698-d3015d7a9470" providerId="AD" clId="Web-{4F84BC72-0721-B45C-3A3A-DE083E8EC5F2}" dt="2025-11-19T11:50:15.673" v="5" actId="1076"/>
        <pc:sldMkLst>
          <pc:docMk/>
          <pc:sldMk cId="2273021883" sldId="414"/>
        </pc:sldMkLst>
        <pc:spChg chg="add">
          <ac:chgData name="Olena Howorukha" userId="S::olena.howorukha@pck.pl::0d988cc4-0af1-4406-b698-d3015d7a9470" providerId="AD" clId="Web-{4F84BC72-0721-B45C-3A3A-DE083E8EC5F2}" dt="2025-11-19T11:50:10.907" v="4"/>
          <ac:spMkLst>
            <pc:docMk/>
            <pc:sldMk cId="2273021883" sldId="414"/>
            <ac:spMk id="8" creationId="{BDFA03BD-63AD-0F45-359D-0A323CF7D806}"/>
          </ac:spMkLst>
        </pc:spChg>
        <pc:grpChg chg="add mod">
          <ac:chgData name="Olena Howorukha" userId="S::olena.howorukha@pck.pl::0d988cc4-0af1-4406-b698-d3015d7a9470" providerId="AD" clId="Web-{4F84BC72-0721-B45C-3A3A-DE083E8EC5F2}" dt="2025-11-19T11:50:15.673" v="5" actId="1076"/>
          <ac:grpSpMkLst>
            <pc:docMk/>
            <pc:sldMk cId="2273021883" sldId="414"/>
            <ac:grpSpMk id="3" creationId="{56BB1C25-961A-A6D3-41A9-AFF012D73A34}"/>
          </ac:grpSpMkLst>
        </pc:grpChg>
        <pc:picChg chg="add">
          <ac:chgData name="Olena Howorukha" userId="S::olena.howorukha@pck.pl::0d988cc4-0af1-4406-b698-d3015d7a9470" providerId="AD" clId="Web-{4F84BC72-0721-B45C-3A3A-DE083E8EC5F2}" dt="2025-11-19T11:50:10.907" v="4"/>
          <ac:picMkLst>
            <pc:docMk/>
            <pc:sldMk cId="2273021883" sldId="414"/>
            <ac:picMk id="5" creationId="{AABF1AE8-0915-6DF1-1504-2460E670FEC9}"/>
          </ac:picMkLst>
        </pc:picChg>
        <pc:picChg chg="mod">
          <ac:chgData name="Olena Howorukha" userId="S::olena.howorukha@pck.pl::0d988cc4-0af1-4406-b698-d3015d7a9470" providerId="AD" clId="Web-{4F84BC72-0721-B45C-3A3A-DE083E8EC5F2}" dt="2025-11-19T11:50:08.595" v="3" actId="1076"/>
          <ac:picMkLst>
            <pc:docMk/>
            <pc:sldMk cId="2273021883" sldId="414"/>
            <ac:picMk id="9" creationId="{CFCC83CC-EBEB-E361-7CF4-D5356E1DDBE1}"/>
          </ac:picMkLst>
        </pc:picChg>
      </pc:sldChg>
      <pc:sldChg chg="addSp modSp">
        <pc:chgData name="Olena Howorukha" userId="S::olena.howorukha@pck.pl::0d988cc4-0af1-4406-b698-d3015d7a9470" providerId="AD" clId="Web-{4F84BC72-0721-B45C-3A3A-DE083E8EC5F2}" dt="2025-11-19T11:50:38.423" v="9" actId="1076"/>
        <pc:sldMkLst>
          <pc:docMk/>
          <pc:sldMk cId="3189311774" sldId="415"/>
        </pc:sldMkLst>
        <pc:spChg chg="add">
          <ac:chgData name="Olena Howorukha" userId="S::olena.howorukha@pck.pl::0d988cc4-0af1-4406-b698-d3015d7a9470" providerId="AD" clId="Web-{4F84BC72-0721-B45C-3A3A-DE083E8EC5F2}" dt="2025-11-19T11:50:33.314" v="8"/>
          <ac:spMkLst>
            <pc:docMk/>
            <pc:sldMk cId="3189311774" sldId="415"/>
            <ac:spMk id="9" creationId="{E142A40F-714E-A080-E93C-43DA39A750B0}"/>
          </ac:spMkLst>
        </pc:spChg>
        <pc:grpChg chg="add mod">
          <ac:chgData name="Olena Howorukha" userId="S::olena.howorukha@pck.pl::0d988cc4-0af1-4406-b698-d3015d7a9470" providerId="AD" clId="Web-{4F84BC72-0721-B45C-3A3A-DE083E8EC5F2}" dt="2025-11-19T11:50:38.423" v="9" actId="1076"/>
          <ac:grpSpMkLst>
            <pc:docMk/>
            <pc:sldMk cId="3189311774" sldId="415"/>
            <ac:grpSpMk id="3" creationId="{2342DBB3-3CBA-C03F-DC2F-8A66F972FF71}"/>
          </ac:grpSpMkLst>
        </pc:grpChg>
        <pc:picChg chg="add">
          <ac:chgData name="Olena Howorukha" userId="S::olena.howorukha@pck.pl::0d988cc4-0af1-4406-b698-d3015d7a9470" providerId="AD" clId="Web-{4F84BC72-0721-B45C-3A3A-DE083E8EC5F2}" dt="2025-11-19T11:50:33.314" v="8"/>
          <ac:picMkLst>
            <pc:docMk/>
            <pc:sldMk cId="3189311774" sldId="415"/>
            <ac:picMk id="5" creationId="{231F7670-1E7D-9FD7-68D7-4FA4139CC5A4}"/>
          </ac:picMkLst>
        </pc:picChg>
      </pc:sldChg>
      <pc:sldChg chg="addSp modSp">
        <pc:chgData name="Olena Howorukha" userId="S::olena.howorukha@pck.pl::0d988cc4-0af1-4406-b698-d3015d7a9470" providerId="AD" clId="Web-{4F84BC72-0721-B45C-3A3A-DE083E8EC5F2}" dt="2025-11-19T11:50:52.017" v="11" actId="1076"/>
        <pc:sldMkLst>
          <pc:docMk/>
          <pc:sldMk cId="3356184613" sldId="416"/>
        </pc:sldMkLst>
        <pc:spChg chg="add">
          <ac:chgData name="Olena Howorukha" userId="S::olena.howorukha@pck.pl::0d988cc4-0af1-4406-b698-d3015d7a9470" providerId="AD" clId="Web-{4F84BC72-0721-B45C-3A3A-DE083E8EC5F2}" dt="2025-11-19T11:50:46.861" v="10"/>
          <ac:spMkLst>
            <pc:docMk/>
            <pc:sldMk cId="3356184613" sldId="416"/>
            <ac:spMk id="9" creationId="{F938539B-87E0-C4A8-A516-E75165D6D6D1}"/>
          </ac:spMkLst>
        </pc:spChg>
        <pc:grpChg chg="add mod">
          <ac:chgData name="Olena Howorukha" userId="S::olena.howorukha@pck.pl::0d988cc4-0af1-4406-b698-d3015d7a9470" providerId="AD" clId="Web-{4F84BC72-0721-B45C-3A3A-DE083E8EC5F2}" dt="2025-11-19T11:50:52.017" v="11" actId="1076"/>
          <ac:grpSpMkLst>
            <pc:docMk/>
            <pc:sldMk cId="3356184613" sldId="416"/>
            <ac:grpSpMk id="3" creationId="{A416DC79-27C8-602D-F741-2C01A7CB08F6}"/>
          </ac:grpSpMkLst>
        </pc:grpChg>
        <pc:picChg chg="add">
          <ac:chgData name="Olena Howorukha" userId="S::olena.howorukha@pck.pl::0d988cc4-0af1-4406-b698-d3015d7a9470" providerId="AD" clId="Web-{4F84BC72-0721-B45C-3A3A-DE083E8EC5F2}" dt="2025-11-19T11:50:46.861" v="10"/>
          <ac:picMkLst>
            <pc:docMk/>
            <pc:sldMk cId="3356184613" sldId="416"/>
            <ac:picMk id="5" creationId="{930AAD74-9677-9174-A01A-1DD7F1BA1463}"/>
          </ac:picMkLst>
        </pc:picChg>
      </pc:sldChg>
      <pc:sldChg chg="addSp modSp">
        <pc:chgData name="Olena Howorukha" userId="S::olena.howorukha@pck.pl::0d988cc4-0af1-4406-b698-d3015d7a9470" providerId="AD" clId="Web-{4F84BC72-0721-B45C-3A3A-DE083E8EC5F2}" dt="2025-11-19T11:51:45.144" v="19" actId="1076"/>
        <pc:sldMkLst>
          <pc:docMk/>
          <pc:sldMk cId="936403561" sldId="417"/>
        </pc:sldMkLst>
        <pc:spChg chg="add">
          <ac:chgData name="Olena Howorukha" userId="S::olena.howorukha@pck.pl::0d988cc4-0af1-4406-b698-d3015d7a9470" providerId="AD" clId="Web-{4F84BC72-0721-B45C-3A3A-DE083E8EC5F2}" dt="2025-11-19T11:51:38.737" v="18"/>
          <ac:spMkLst>
            <pc:docMk/>
            <pc:sldMk cId="936403561" sldId="417"/>
            <ac:spMk id="9" creationId="{FC5B09A6-A0E6-39E0-E17C-F4A7A250D1CC}"/>
          </ac:spMkLst>
        </pc:spChg>
        <pc:grpChg chg="add mod">
          <ac:chgData name="Olena Howorukha" userId="S::olena.howorukha@pck.pl::0d988cc4-0af1-4406-b698-d3015d7a9470" providerId="AD" clId="Web-{4F84BC72-0721-B45C-3A3A-DE083E8EC5F2}" dt="2025-11-19T11:51:45.144" v="19" actId="1076"/>
          <ac:grpSpMkLst>
            <pc:docMk/>
            <pc:sldMk cId="936403561" sldId="417"/>
            <ac:grpSpMk id="3" creationId="{360508F4-D357-D606-8CB2-CAD14E4D8651}"/>
          </ac:grpSpMkLst>
        </pc:grpChg>
        <pc:picChg chg="add">
          <ac:chgData name="Olena Howorukha" userId="S::olena.howorukha@pck.pl::0d988cc4-0af1-4406-b698-d3015d7a9470" providerId="AD" clId="Web-{4F84BC72-0721-B45C-3A3A-DE083E8EC5F2}" dt="2025-11-19T11:51:38.737" v="18"/>
          <ac:picMkLst>
            <pc:docMk/>
            <pc:sldMk cId="936403561" sldId="417"/>
            <ac:picMk id="5" creationId="{F0FD91B1-09A4-0801-BD94-970997B72400}"/>
          </ac:picMkLst>
        </pc:picChg>
      </pc:sldChg>
      <pc:sldChg chg="addSp modSp">
        <pc:chgData name="Olena Howorukha" userId="S::olena.howorukha@pck.pl::0d988cc4-0af1-4406-b698-d3015d7a9470" providerId="AD" clId="Web-{4F84BC72-0721-B45C-3A3A-DE083E8EC5F2}" dt="2025-11-19T11:52:07.038" v="23" actId="1076"/>
        <pc:sldMkLst>
          <pc:docMk/>
          <pc:sldMk cId="3086749990" sldId="418"/>
        </pc:sldMkLst>
        <pc:spChg chg="add">
          <ac:chgData name="Olena Howorukha" userId="S::olena.howorukha@pck.pl::0d988cc4-0af1-4406-b698-d3015d7a9470" providerId="AD" clId="Web-{4F84BC72-0721-B45C-3A3A-DE083E8EC5F2}" dt="2025-11-19T11:52:01.832" v="22"/>
          <ac:spMkLst>
            <pc:docMk/>
            <pc:sldMk cId="3086749990" sldId="418"/>
            <ac:spMk id="9" creationId="{7CAE8925-F5CF-F333-040C-CD49C9EC92D2}"/>
          </ac:spMkLst>
        </pc:spChg>
        <pc:grpChg chg="add mod">
          <ac:chgData name="Olena Howorukha" userId="S::olena.howorukha@pck.pl::0d988cc4-0af1-4406-b698-d3015d7a9470" providerId="AD" clId="Web-{4F84BC72-0721-B45C-3A3A-DE083E8EC5F2}" dt="2025-11-19T11:52:07.038" v="23" actId="1076"/>
          <ac:grpSpMkLst>
            <pc:docMk/>
            <pc:sldMk cId="3086749990" sldId="418"/>
            <ac:grpSpMk id="3" creationId="{274440C3-1BF1-8E80-20D4-BD2D99AE2456}"/>
          </ac:grpSpMkLst>
        </pc:grpChg>
        <pc:picChg chg="add">
          <ac:chgData name="Olena Howorukha" userId="S::olena.howorukha@pck.pl::0d988cc4-0af1-4406-b698-d3015d7a9470" providerId="AD" clId="Web-{4F84BC72-0721-B45C-3A3A-DE083E8EC5F2}" dt="2025-11-19T11:52:01.832" v="22"/>
          <ac:picMkLst>
            <pc:docMk/>
            <pc:sldMk cId="3086749990" sldId="418"/>
            <ac:picMk id="5" creationId="{3B29B6D0-9918-DE00-6880-FE0CD09C327A}"/>
          </ac:picMkLst>
        </pc:picChg>
        <pc:picChg chg="mod">
          <ac:chgData name="Olena Howorukha" userId="S::olena.howorukha@pck.pl::0d988cc4-0af1-4406-b698-d3015d7a9470" providerId="AD" clId="Web-{4F84BC72-0721-B45C-3A3A-DE083E8EC5F2}" dt="2025-11-19T11:51:59.785" v="21" actId="1076"/>
          <ac:picMkLst>
            <pc:docMk/>
            <pc:sldMk cId="3086749990" sldId="418"/>
            <ac:picMk id="8" creationId="{47F9E1BF-24B7-C39E-4591-75ABFE0FC823}"/>
          </ac:picMkLst>
        </pc:picChg>
      </pc:sldChg>
      <pc:sldChg chg="addSp modSp">
        <pc:chgData name="Olena Howorukha" userId="S::olena.howorukha@pck.pl::0d988cc4-0af1-4406-b698-d3015d7a9470" providerId="AD" clId="Web-{4F84BC72-0721-B45C-3A3A-DE083E8EC5F2}" dt="2025-11-19T11:52:21.473" v="27" actId="1076"/>
        <pc:sldMkLst>
          <pc:docMk/>
          <pc:sldMk cId="4157527586" sldId="419"/>
        </pc:sldMkLst>
        <pc:spChg chg="add">
          <ac:chgData name="Olena Howorukha" userId="S::olena.howorukha@pck.pl::0d988cc4-0af1-4406-b698-d3015d7a9470" providerId="AD" clId="Web-{4F84BC72-0721-B45C-3A3A-DE083E8EC5F2}" dt="2025-11-19T11:52:17.270" v="26"/>
          <ac:spMkLst>
            <pc:docMk/>
            <pc:sldMk cId="4157527586" sldId="419"/>
            <ac:spMk id="9" creationId="{2366DBF4-CC8F-7498-0E9F-A3C40645BA2A}"/>
          </ac:spMkLst>
        </pc:spChg>
        <pc:grpChg chg="add mod">
          <ac:chgData name="Olena Howorukha" userId="S::olena.howorukha@pck.pl::0d988cc4-0af1-4406-b698-d3015d7a9470" providerId="AD" clId="Web-{4F84BC72-0721-B45C-3A3A-DE083E8EC5F2}" dt="2025-11-19T11:52:21.473" v="27" actId="1076"/>
          <ac:grpSpMkLst>
            <pc:docMk/>
            <pc:sldMk cId="4157527586" sldId="419"/>
            <ac:grpSpMk id="3" creationId="{F71D3891-50B9-7732-E5CB-8BCDCF8408E3}"/>
          </ac:grpSpMkLst>
        </pc:grpChg>
        <pc:picChg chg="add">
          <ac:chgData name="Olena Howorukha" userId="S::olena.howorukha@pck.pl::0d988cc4-0af1-4406-b698-d3015d7a9470" providerId="AD" clId="Web-{4F84BC72-0721-B45C-3A3A-DE083E8EC5F2}" dt="2025-11-19T11:52:17.270" v="26"/>
          <ac:picMkLst>
            <pc:docMk/>
            <pc:sldMk cId="4157527586" sldId="419"/>
            <ac:picMk id="5" creationId="{C504318D-455A-989B-8555-694A961C9C00}"/>
          </ac:picMkLst>
        </pc:picChg>
        <pc:picChg chg="mod">
          <ac:chgData name="Olena Howorukha" userId="S::olena.howorukha@pck.pl::0d988cc4-0af1-4406-b698-d3015d7a9470" providerId="AD" clId="Web-{4F84BC72-0721-B45C-3A3A-DE083E8EC5F2}" dt="2025-11-19T11:52:15.489" v="25" actId="1076"/>
          <ac:picMkLst>
            <pc:docMk/>
            <pc:sldMk cId="4157527586" sldId="419"/>
            <ac:picMk id="6" creationId="{62EB43A3-5F33-6462-4014-AB584B319887}"/>
          </ac:picMkLst>
        </pc:picChg>
      </pc:sldChg>
      <pc:sldChg chg="addSp modSp">
        <pc:chgData name="Olena Howorukha" userId="S::olena.howorukha@pck.pl::0d988cc4-0af1-4406-b698-d3015d7a9470" providerId="AD" clId="Web-{4F84BC72-0721-B45C-3A3A-DE083E8EC5F2}" dt="2025-11-19T11:50:27.157" v="7" actId="1076"/>
        <pc:sldMkLst>
          <pc:docMk/>
          <pc:sldMk cId="3452293034" sldId="420"/>
        </pc:sldMkLst>
        <pc:spChg chg="add">
          <ac:chgData name="Olena Howorukha" userId="S::olena.howorukha@pck.pl::0d988cc4-0af1-4406-b698-d3015d7a9470" providerId="AD" clId="Web-{4F84BC72-0721-B45C-3A3A-DE083E8EC5F2}" dt="2025-11-19T11:50:22.548" v="6"/>
          <ac:spMkLst>
            <pc:docMk/>
            <pc:sldMk cId="3452293034" sldId="420"/>
            <ac:spMk id="9" creationId="{D947D640-731B-9779-9709-5BE74E7086AD}"/>
          </ac:spMkLst>
        </pc:spChg>
        <pc:grpChg chg="add mod">
          <ac:chgData name="Olena Howorukha" userId="S::olena.howorukha@pck.pl::0d988cc4-0af1-4406-b698-d3015d7a9470" providerId="AD" clId="Web-{4F84BC72-0721-B45C-3A3A-DE083E8EC5F2}" dt="2025-11-19T11:50:27.157" v="7" actId="1076"/>
          <ac:grpSpMkLst>
            <pc:docMk/>
            <pc:sldMk cId="3452293034" sldId="420"/>
            <ac:grpSpMk id="3" creationId="{89BA6552-564E-8874-1107-C5B2D1196E46}"/>
          </ac:grpSpMkLst>
        </pc:grpChg>
        <pc:picChg chg="add">
          <ac:chgData name="Olena Howorukha" userId="S::olena.howorukha@pck.pl::0d988cc4-0af1-4406-b698-d3015d7a9470" providerId="AD" clId="Web-{4F84BC72-0721-B45C-3A3A-DE083E8EC5F2}" dt="2025-11-19T11:50:22.548" v="6"/>
          <ac:picMkLst>
            <pc:docMk/>
            <pc:sldMk cId="3452293034" sldId="420"/>
            <ac:picMk id="5" creationId="{FCB9E306-292D-B757-9B64-6C1CA38E890B}"/>
          </ac:picMkLst>
        </pc:picChg>
      </pc:sldChg>
      <pc:sldChg chg="addSp modSp">
        <pc:chgData name="Olena Howorukha" userId="S::olena.howorukha@pck.pl::0d988cc4-0af1-4406-b698-d3015d7a9470" providerId="AD" clId="Web-{4F84BC72-0721-B45C-3A3A-DE083E8EC5F2}" dt="2025-11-19T11:51:06.002" v="13" actId="1076"/>
        <pc:sldMkLst>
          <pc:docMk/>
          <pc:sldMk cId="1985847497" sldId="421"/>
        </pc:sldMkLst>
        <pc:spChg chg="add">
          <ac:chgData name="Olena Howorukha" userId="S::olena.howorukha@pck.pl::0d988cc4-0af1-4406-b698-d3015d7a9470" providerId="AD" clId="Web-{4F84BC72-0721-B45C-3A3A-DE083E8EC5F2}" dt="2025-11-19T11:51:00.892" v="12"/>
          <ac:spMkLst>
            <pc:docMk/>
            <pc:sldMk cId="1985847497" sldId="421"/>
            <ac:spMk id="9" creationId="{58FADFE5-5538-B775-D433-55BCB6C11F38}"/>
          </ac:spMkLst>
        </pc:spChg>
        <pc:grpChg chg="add mod">
          <ac:chgData name="Olena Howorukha" userId="S::olena.howorukha@pck.pl::0d988cc4-0af1-4406-b698-d3015d7a9470" providerId="AD" clId="Web-{4F84BC72-0721-B45C-3A3A-DE083E8EC5F2}" dt="2025-11-19T11:51:06.002" v="13" actId="1076"/>
          <ac:grpSpMkLst>
            <pc:docMk/>
            <pc:sldMk cId="1985847497" sldId="421"/>
            <ac:grpSpMk id="3" creationId="{E0B56BAD-C71D-C108-0B6F-63F3B21C4850}"/>
          </ac:grpSpMkLst>
        </pc:grpChg>
        <pc:picChg chg="add">
          <ac:chgData name="Olena Howorukha" userId="S::olena.howorukha@pck.pl::0d988cc4-0af1-4406-b698-d3015d7a9470" providerId="AD" clId="Web-{4F84BC72-0721-B45C-3A3A-DE083E8EC5F2}" dt="2025-11-19T11:51:00.892" v="12"/>
          <ac:picMkLst>
            <pc:docMk/>
            <pc:sldMk cId="1985847497" sldId="421"/>
            <ac:picMk id="5" creationId="{E008138C-D9C6-387C-B1AA-913DE2D4F2DB}"/>
          </ac:picMkLst>
        </pc:picChg>
      </pc:sldChg>
      <pc:sldChg chg="addSp modSp">
        <pc:chgData name="Olena Howorukha" userId="S::olena.howorukha@pck.pl::0d988cc4-0af1-4406-b698-d3015d7a9470" providerId="AD" clId="Web-{4F84BC72-0721-B45C-3A3A-DE083E8EC5F2}" dt="2025-11-19T11:51:33.597" v="17" actId="1076"/>
        <pc:sldMkLst>
          <pc:docMk/>
          <pc:sldMk cId="1805162694" sldId="422"/>
        </pc:sldMkLst>
        <pc:spChg chg="mod">
          <ac:chgData name="Olena Howorukha" userId="S::olena.howorukha@pck.pl::0d988cc4-0af1-4406-b698-d3015d7a9470" providerId="AD" clId="Web-{4F84BC72-0721-B45C-3A3A-DE083E8EC5F2}" dt="2025-11-19T11:51:28.721" v="16" actId="1076"/>
          <ac:spMkLst>
            <pc:docMk/>
            <pc:sldMk cId="1805162694" sldId="422"/>
            <ac:spMk id="2" creationId="{2215A57E-7923-E046-3557-76F69CEA4DAD}"/>
          </ac:spMkLst>
        </pc:spChg>
        <pc:spChg chg="add">
          <ac:chgData name="Olena Howorukha" userId="S::olena.howorukha@pck.pl::0d988cc4-0af1-4406-b698-d3015d7a9470" providerId="AD" clId="Web-{4F84BC72-0721-B45C-3A3A-DE083E8EC5F2}" dt="2025-11-19T11:51:17.487" v="14"/>
          <ac:spMkLst>
            <pc:docMk/>
            <pc:sldMk cId="1805162694" sldId="422"/>
            <ac:spMk id="9" creationId="{88204E3E-1AEA-20DB-6865-A49120CC3F37}"/>
          </ac:spMkLst>
        </pc:spChg>
        <pc:grpChg chg="add mod">
          <ac:chgData name="Olena Howorukha" userId="S::olena.howorukha@pck.pl::0d988cc4-0af1-4406-b698-d3015d7a9470" providerId="AD" clId="Web-{4F84BC72-0721-B45C-3A3A-DE083E8EC5F2}" dt="2025-11-19T11:51:33.597" v="17" actId="1076"/>
          <ac:grpSpMkLst>
            <pc:docMk/>
            <pc:sldMk cId="1805162694" sldId="422"/>
            <ac:grpSpMk id="3" creationId="{C1B5D6A9-341D-A3F4-AFCA-6B3C98010257}"/>
          </ac:grpSpMkLst>
        </pc:grpChg>
        <pc:picChg chg="add">
          <ac:chgData name="Olena Howorukha" userId="S::olena.howorukha@pck.pl::0d988cc4-0af1-4406-b698-d3015d7a9470" providerId="AD" clId="Web-{4F84BC72-0721-B45C-3A3A-DE083E8EC5F2}" dt="2025-11-19T11:51:17.487" v="14"/>
          <ac:picMkLst>
            <pc:docMk/>
            <pc:sldMk cId="1805162694" sldId="422"/>
            <ac:picMk id="5" creationId="{A17549F4-5874-94BF-803C-AA2F52FBD1F4}"/>
          </ac:picMkLst>
        </pc:picChg>
      </pc:sldChg>
      <pc:sldChg chg="addSp modSp">
        <pc:chgData name="Olena Howorukha" userId="S::olena.howorukha@pck.pl::0d988cc4-0af1-4406-b698-d3015d7a9470" providerId="AD" clId="Web-{4F84BC72-0721-B45C-3A3A-DE083E8EC5F2}" dt="2025-11-19T11:56:59.292" v="71" actId="1076"/>
        <pc:sldMkLst>
          <pc:docMk/>
          <pc:sldMk cId="69447242" sldId="444"/>
        </pc:sldMkLst>
        <pc:spChg chg="add">
          <ac:chgData name="Olena Howorukha" userId="S::olena.howorukha@pck.pl::0d988cc4-0af1-4406-b698-d3015d7a9470" providerId="AD" clId="Web-{4F84BC72-0721-B45C-3A3A-DE083E8EC5F2}" dt="2025-11-19T11:56:54.792" v="70"/>
          <ac:spMkLst>
            <pc:docMk/>
            <pc:sldMk cId="69447242" sldId="444"/>
            <ac:spMk id="9" creationId="{703353FA-2F89-CD26-108E-F74009B2145E}"/>
          </ac:spMkLst>
        </pc:spChg>
        <pc:grpChg chg="add mod">
          <ac:chgData name="Olena Howorukha" userId="S::olena.howorukha@pck.pl::0d988cc4-0af1-4406-b698-d3015d7a9470" providerId="AD" clId="Web-{4F84BC72-0721-B45C-3A3A-DE083E8EC5F2}" dt="2025-11-19T11:56:59.292" v="71" actId="1076"/>
          <ac:grpSpMkLst>
            <pc:docMk/>
            <pc:sldMk cId="69447242" sldId="444"/>
            <ac:grpSpMk id="3" creationId="{41F1587A-AFC9-A1F1-682B-31832DDCBEE3}"/>
          </ac:grpSpMkLst>
        </pc:grpChg>
        <pc:picChg chg="add">
          <ac:chgData name="Olena Howorukha" userId="S::olena.howorukha@pck.pl::0d988cc4-0af1-4406-b698-d3015d7a9470" providerId="AD" clId="Web-{4F84BC72-0721-B45C-3A3A-DE083E8EC5F2}" dt="2025-11-19T11:56:54.792" v="70"/>
          <ac:picMkLst>
            <pc:docMk/>
            <pc:sldMk cId="69447242" sldId="444"/>
            <ac:picMk id="5" creationId="{BE5B6006-C770-FFDE-4AD4-C694149DF10A}"/>
          </ac:picMkLst>
        </pc:picChg>
        <pc:picChg chg="mod">
          <ac:chgData name="Olena Howorukha" userId="S::olena.howorukha@pck.pl::0d988cc4-0af1-4406-b698-d3015d7a9470" providerId="AD" clId="Web-{4F84BC72-0721-B45C-3A3A-DE083E8EC5F2}" dt="2025-11-19T11:56:49.620" v="69" actId="1076"/>
          <ac:picMkLst>
            <pc:docMk/>
            <pc:sldMk cId="69447242" sldId="444"/>
            <ac:picMk id="6" creationId="{FA012B2B-0CC8-3CAB-E055-B126EA887675}"/>
          </ac:picMkLst>
        </pc:picChg>
      </pc:sldChg>
    </pc:docChg>
  </pc:docChgLst>
  <pc:docChgLst>
    <pc:chgData name="Malwina Michalczyk" userId="S::malwina.michalczyk@pck.pl::27488b62-210f-4bf9-865c-fa2159d8978b" providerId="AD" clId="Web-{60D14320-577A-04F0-ADB8-CB4E111BBCC9}"/>
    <pc:docChg chg="delSld">
      <pc:chgData name="Malwina Michalczyk" userId="S::malwina.michalczyk@pck.pl::27488b62-210f-4bf9-865c-fa2159d8978b" providerId="AD" clId="Web-{60D14320-577A-04F0-ADB8-CB4E111BBCC9}" dt="2025-11-19T09:48:17.630" v="0"/>
      <pc:docMkLst>
        <pc:docMk/>
      </pc:docMkLst>
      <pc:sldChg chg="del">
        <pc:chgData name="Malwina Michalczyk" userId="S::malwina.michalczyk@pck.pl::27488b62-210f-4bf9-865c-fa2159d8978b" providerId="AD" clId="Web-{60D14320-577A-04F0-ADB8-CB4E111BBCC9}" dt="2025-11-19T09:48:17.630" v="0"/>
        <pc:sldMkLst>
          <pc:docMk/>
          <pc:sldMk cId="3708243139" sldId="412"/>
        </pc:sldMkLst>
      </pc:sldChg>
    </pc:docChg>
  </pc:docChgLst>
  <pc:docChgLst>
    <pc:chgData name="Malwina Michalczyk" userId="S::malwina.michalczyk@pck.pl::27488b62-210f-4bf9-865c-fa2159d8978b" providerId="AD" clId="Web-{403C4FAA-C505-C527-4AC3-CDA3FB67E37F}"/>
    <pc:docChg chg="delSld">
      <pc:chgData name="Malwina Michalczyk" userId="S::malwina.michalczyk@pck.pl::27488b62-210f-4bf9-865c-fa2159d8978b" providerId="AD" clId="Web-{403C4FAA-C505-C527-4AC3-CDA3FB67E37F}" dt="2025-11-20T13:54:47.716" v="0"/>
      <pc:docMkLst>
        <pc:docMk/>
      </pc:docMkLst>
      <pc:sldChg chg="del">
        <pc:chgData name="Malwina Michalczyk" userId="S::malwina.michalczyk@pck.pl::27488b62-210f-4bf9-865c-fa2159d8978b" providerId="AD" clId="Web-{403C4FAA-C505-C527-4AC3-CDA3FB67E37F}" dt="2025-11-20T13:54:47.716" v="0"/>
        <pc:sldMkLst>
          <pc:docMk/>
          <pc:sldMk cId="1548347596" sldId="470"/>
        </pc:sldMkLst>
      </pc:sldChg>
    </pc:docChg>
  </pc:docChgLst>
  <pc:docChgLst>
    <pc:chgData name="Malwina Michalczyk" userId="S::malwina.michalczyk@pck.pl::27488b62-210f-4bf9-865c-fa2159d8978b" providerId="AD" clId="Web-{3D6598C0-A91C-C5B3-8B41-00E3F2CF8111}"/>
    <pc:docChg chg="modSld">
      <pc:chgData name="Malwina Michalczyk" userId="S::malwina.michalczyk@pck.pl::27488b62-210f-4bf9-865c-fa2159d8978b" providerId="AD" clId="Web-{3D6598C0-A91C-C5B3-8B41-00E3F2CF8111}" dt="2025-11-19T12:02:10.892" v="99" actId="1076"/>
      <pc:docMkLst>
        <pc:docMk/>
      </pc:docMkLst>
      <pc:sldChg chg="addSp">
        <pc:chgData name="Malwina Michalczyk" userId="S::malwina.michalczyk@pck.pl::27488b62-210f-4bf9-865c-fa2159d8978b" providerId="AD" clId="Web-{3D6598C0-A91C-C5B3-8B41-00E3F2CF8111}" dt="2025-11-19T12:01:47.345" v="94"/>
        <pc:sldMkLst>
          <pc:docMk/>
          <pc:sldMk cId="3491698161" sldId="369"/>
        </pc:sldMkLst>
        <pc:grpChg chg="add">
          <ac:chgData name="Malwina Michalczyk" userId="S::malwina.michalczyk@pck.pl::27488b62-210f-4bf9-865c-fa2159d8978b" providerId="AD" clId="Web-{3D6598C0-A91C-C5B3-8B41-00E3F2CF8111}" dt="2025-11-19T12:01:47.345" v="94"/>
          <ac:grpSpMkLst>
            <pc:docMk/>
            <pc:sldMk cId="3491698161" sldId="369"/>
            <ac:grpSpMk id="9" creationId="{7696B239-AC4B-17E4-3039-714EE1A198FB}"/>
          </ac:grpSpMkLst>
        </pc:grpChg>
      </pc:sldChg>
      <pc:sldChg chg="addSp modSp">
        <pc:chgData name="Malwina Michalczyk" userId="S::malwina.michalczyk@pck.pl::27488b62-210f-4bf9-865c-fa2159d8978b" providerId="AD" clId="Web-{3D6598C0-A91C-C5B3-8B41-00E3F2CF8111}" dt="2025-11-19T12:01:57.080" v="96" actId="1076"/>
        <pc:sldMkLst>
          <pc:docMk/>
          <pc:sldMk cId="2864230144" sldId="371"/>
        </pc:sldMkLst>
        <pc:grpChg chg="add mod">
          <ac:chgData name="Malwina Michalczyk" userId="S::malwina.michalczyk@pck.pl::27488b62-210f-4bf9-865c-fa2159d8978b" providerId="AD" clId="Web-{3D6598C0-A91C-C5B3-8B41-00E3F2CF8111}" dt="2025-11-19T12:01:57.080" v="96" actId="1076"/>
          <ac:grpSpMkLst>
            <pc:docMk/>
            <pc:sldMk cId="2864230144" sldId="371"/>
            <ac:grpSpMk id="7" creationId="{8C247306-98BA-EBE9-F1F6-C07064F8142B}"/>
          </ac:grpSpMkLst>
        </pc:grpChg>
      </pc:sldChg>
      <pc:sldChg chg="addSp">
        <pc:chgData name="Malwina Michalczyk" userId="S::malwina.michalczyk@pck.pl::27488b62-210f-4bf9-865c-fa2159d8978b" providerId="AD" clId="Web-{3D6598C0-A91C-C5B3-8B41-00E3F2CF8111}" dt="2025-11-19T12:01:41.954" v="93"/>
        <pc:sldMkLst>
          <pc:docMk/>
          <pc:sldMk cId="3069987330" sldId="372"/>
        </pc:sldMkLst>
        <pc:grpChg chg="add">
          <ac:chgData name="Malwina Michalczyk" userId="S::malwina.michalczyk@pck.pl::27488b62-210f-4bf9-865c-fa2159d8978b" providerId="AD" clId="Web-{3D6598C0-A91C-C5B3-8B41-00E3F2CF8111}" dt="2025-11-19T12:01:41.954" v="93"/>
          <ac:grpSpMkLst>
            <pc:docMk/>
            <pc:sldMk cId="3069987330" sldId="372"/>
            <ac:grpSpMk id="9" creationId="{39BAC7A7-8DA0-1EF4-1860-763E5CF5A51C}"/>
          </ac:grpSpMkLst>
        </pc:grpChg>
      </pc:sldChg>
      <pc:sldChg chg="addSp">
        <pc:chgData name="Malwina Michalczyk" userId="S::malwina.michalczyk@pck.pl::27488b62-210f-4bf9-865c-fa2159d8978b" providerId="AD" clId="Web-{3D6598C0-A91C-C5B3-8B41-00E3F2CF8111}" dt="2025-11-19T12:01:37.751" v="92"/>
        <pc:sldMkLst>
          <pc:docMk/>
          <pc:sldMk cId="4225430955" sldId="373"/>
        </pc:sldMkLst>
        <pc:grpChg chg="add">
          <ac:chgData name="Malwina Michalczyk" userId="S::malwina.michalczyk@pck.pl::27488b62-210f-4bf9-865c-fa2159d8978b" providerId="AD" clId="Web-{3D6598C0-A91C-C5B3-8B41-00E3F2CF8111}" dt="2025-11-19T12:01:37.751" v="92"/>
          <ac:grpSpMkLst>
            <pc:docMk/>
            <pc:sldMk cId="4225430955" sldId="373"/>
            <ac:grpSpMk id="10" creationId="{2B880CF3-0C90-689C-B332-6238C5167ACB}"/>
          </ac:grpSpMkLst>
        </pc:grpChg>
      </pc:sldChg>
      <pc:sldChg chg="addSp modSp">
        <pc:chgData name="Malwina Michalczyk" userId="S::malwina.michalczyk@pck.pl::27488b62-210f-4bf9-865c-fa2159d8978b" providerId="AD" clId="Web-{3D6598C0-A91C-C5B3-8B41-00E3F2CF8111}" dt="2025-11-19T12:01:34.985" v="91" actId="1076"/>
        <pc:sldMkLst>
          <pc:docMk/>
          <pc:sldMk cId="2045927031" sldId="374"/>
        </pc:sldMkLst>
        <pc:grpChg chg="add mod">
          <ac:chgData name="Malwina Michalczyk" userId="S::malwina.michalczyk@pck.pl::27488b62-210f-4bf9-865c-fa2159d8978b" providerId="AD" clId="Web-{3D6598C0-A91C-C5B3-8B41-00E3F2CF8111}" dt="2025-11-19T12:01:34.985" v="91" actId="1076"/>
          <ac:grpSpMkLst>
            <pc:docMk/>
            <pc:sldMk cId="2045927031" sldId="374"/>
            <ac:grpSpMk id="38" creationId="{B80A4442-469E-F1A2-B9CC-7068C105C5E0}"/>
          </ac:grpSpMkLst>
        </pc:grpChg>
      </pc:sldChg>
      <pc:sldChg chg="addSp modSp">
        <pc:chgData name="Malwina Michalczyk" userId="S::malwina.michalczyk@pck.pl::27488b62-210f-4bf9-865c-fa2159d8978b" providerId="AD" clId="Web-{3D6598C0-A91C-C5B3-8B41-00E3F2CF8111}" dt="2025-11-19T12:01:23.860" v="89" actId="1076"/>
        <pc:sldMkLst>
          <pc:docMk/>
          <pc:sldMk cId="4285947361" sldId="375"/>
        </pc:sldMkLst>
        <pc:grpChg chg="add mod">
          <ac:chgData name="Malwina Michalczyk" userId="S::malwina.michalczyk@pck.pl::27488b62-210f-4bf9-865c-fa2159d8978b" providerId="AD" clId="Web-{3D6598C0-A91C-C5B3-8B41-00E3F2CF8111}" dt="2025-11-19T12:01:23.860" v="89" actId="1076"/>
          <ac:grpSpMkLst>
            <pc:docMk/>
            <pc:sldMk cId="4285947361" sldId="375"/>
            <ac:grpSpMk id="9" creationId="{68CA2FD9-8638-CC07-49A3-2DF290A5F479}"/>
          </ac:grpSpMkLst>
        </pc:grpChg>
      </pc:sldChg>
      <pc:sldChg chg="addSp">
        <pc:chgData name="Malwina Michalczyk" userId="S::malwina.michalczyk@pck.pl::27488b62-210f-4bf9-865c-fa2159d8978b" providerId="AD" clId="Web-{3D6598C0-A91C-C5B3-8B41-00E3F2CF8111}" dt="2025-11-19T12:01:13.938" v="87"/>
        <pc:sldMkLst>
          <pc:docMk/>
          <pc:sldMk cId="2155405443" sldId="376"/>
        </pc:sldMkLst>
        <pc:grpChg chg="add">
          <ac:chgData name="Malwina Michalczyk" userId="S::malwina.michalczyk@pck.pl::27488b62-210f-4bf9-865c-fa2159d8978b" providerId="AD" clId="Web-{3D6598C0-A91C-C5B3-8B41-00E3F2CF8111}" dt="2025-11-19T12:01:13.938" v="87"/>
          <ac:grpSpMkLst>
            <pc:docMk/>
            <pc:sldMk cId="2155405443" sldId="376"/>
            <ac:grpSpMk id="10" creationId="{78BC231B-5DD9-A59C-E3E0-E0AECF8E6725}"/>
          </ac:grpSpMkLst>
        </pc:grpChg>
      </pc:sldChg>
      <pc:sldChg chg="addSp">
        <pc:chgData name="Malwina Michalczyk" userId="S::malwina.michalczyk@pck.pl::27488b62-210f-4bf9-865c-fa2159d8978b" providerId="AD" clId="Web-{3D6598C0-A91C-C5B3-8B41-00E3F2CF8111}" dt="2025-11-19T12:00:34.030" v="81"/>
        <pc:sldMkLst>
          <pc:docMk/>
          <pc:sldMk cId="3815185649" sldId="377"/>
        </pc:sldMkLst>
        <pc:grpChg chg="add">
          <ac:chgData name="Malwina Michalczyk" userId="S::malwina.michalczyk@pck.pl::27488b62-210f-4bf9-865c-fa2159d8978b" providerId="AD" clId="Web-{3D6598C0-A91C-C5B3-8B41-00E3F2CF8111}" dt="2025-11-19T12:00:34.030" v="81"/>
          <ac:grpSpMkLst>
            <pc:docMk/>
            <pc:sldMk cId="3815185649" sldId="377"/>
            <ac:grpSpMk id="10" creationId="{C1A0FFD2-42C3-AD58-7C1A-BEE3CCE39889}"/>
          </ac:grpSpMkLst>
        </pc:grpChg>
      </pc:sldChg>
      <pc:sldChg chg="addSp">
        <pc:chgData name="Malwina Michalczyk" userId="S::malwina.michalczyk@pck.pl::27488b62-210f-4bf9-865c-fa2159d8978b" providerId="AD" clId="Web-{3D6598C0-A91C-C5B3-8B41-00E3F2CF8111}" dt="2025-11-19T12:00:27.201" v="79"/>
        <pc:sldMkLst>
          <pc:docMk/>
          <pc:sldMk cId="2508925861" sldId="378"/>
        </pc:sldMkLst>
        <pc:grpChg chg="add">
          <ac:chgData name="Malwina Michalczyk" userId="S::malwina.michalczyk@pck.pl::27488b62-210f-4bf9-865c-fa2159d8978b" providerId="AD" clId="Web-{3D6598C0-A91C-C5B3-8B41-00E3F2CF8111}" dt="2025-11-19T12:00:27.201" v="79"/>
          <ac:grpSpMkLst>
            <pc:docMk/>
            <pc:sldMk cId="2508925861" sldId="378"/>
            <ac:grpSpMk id="13" creationId="{CB4159C2-912D-2CE7-2980-A3F4AF6AD5B9}"/>
          </ac:grpSpMkLst>
        </pc:grpChg>
      </pc:sldChg>
      <pc:sldChg chg="addSp">
        <pc:chgData name="Malwina Michalczyk" userId="S::malwina.michalczyk@pck.pl::27488b62-210f-4bf9-865c-fa2159d8978b" providerId="AD" clId="Web-{3D6598C0-A91C-C5B3-8B41-00E3F2CF8111}" dt="2025-11-19T12:00:30.717" v="80"/>
        <pc:sldMkLst>
          <pc:docMk/>
          <pc:sldMk cId="3814071557" sldId="379"/>
        </pc:sldMkLst>
        <pc:grpChg chg="add">
          <ac:chgData name="Malwina Michalczyk" userId="S::malwina.michalczyk@pck.pl::27488b62-210f-4bf9-865c-fa2159d8978b" providerId="AD" clId="Web-{3D6598C0-A91C-C5B3-8B41-00E3F2CF8111}" dt="2025-11-19T12:00:30.717" v="80"/>
          <ac:grpSpMkLst>
            <pc:docMk/>
            <pc:sldMk cId="3814071557" sldId="379"/>
            <ac:grpSpMk id="11" creationId="{EECC0A80-7C4C-1C72-C100-B82DEF5CDCDF}"/>
          </ac:grpSpMkLst>
        </pc:grpChg>
      </pc:sldChg>
      <pc:sldChg chg="addSp">
        <pc:chgData name="Malwina Michalczyk" userId="S::malwina.michalczyk@pck.pl::27488b62-210f-4bf9-865c-fa2159d8978b" providerId="AD" clId="Web-{3D6598C0-A91C-C5B3-8B41-00E3F2CF8111}" dt="2025-11-19T12:00:10.122" v="75"/>
        <pc:sldMkLst>
          <pc:docMk/>
          <pc:sldMk cId="2341723727" sldId="380"/>
        </pc:sldMkLst>
        <pc:grpChg chg="add">
          <ac:chgData name="Malwina Michalczyk" userId="S::malwina.michalczyk@pck.pl::27488b62-210f-4bf9-865c-fa2159d8978b" providerId="AD" clId="Web-{3D6598C0-A91C-C5B3-8B41-00E3F2CF8111}" dt="2025-11-19T12:00:10.122" v="75"/>
          <ac:grpSpMkLst>
            <pc:docMk/>
            <pc:sldMk cId="2341723727" sldId="380"/>
            <ac:grpSpMk id="11" creationId="{5D500238-F91B-3241-83AA-1C2FB7AFBD93}"/>
          </ac:grpSpMkLst>
        </pc:grpChg>
      </pc:sldChg>
      <pc:sldChg chg="addSp modSp">
        <pc:chgData name="Malwina Michalczyk" userId="S::malwina.michalczyk@pck.pl::27488b62-210f-4bf9-865c-fa2159d8978b" providerId="AD" clId="Web-{3D6598C0-A91C-C5B3-8B41-00E3F2CF8111}" dt="2025-11-19T12:00:24.951" v="78" actId="1076"/>
        <pc:sldMkLst>
          <pc:docMk/>
          <pc:sldMk cId="3868732078" sldId="381"/>
        </pc:sldMkLst>
        <pc:grpChg chg="add mod">
          <ac:chgData name="Malwina Michalczyk" userId="S::malwina.michalczyk@pck.pl::27488b62-210f-4bf9-865c-fa2159d8978b" providerId="AD" clId="Web-{3D6598C0-A91C-C5B3-8B41-00E3F2CF8111}" dt="2025-11-19T12:00:24.951" v="78" actId="1076"/>
          <ac:grpSpMkLst>
            <pc:docMk/>
            <pc:sldMk cId="3868732078" sldId="381"/>
            <ac:grpSpMk id="11" creationId="{921EE16C-9D44-D758-8F6F-C24940F7F02D}"/>
          </ac:grpSpMkLst>
        </pc:grpChg>
      </pc:sldChg>
      <pc:sldChg chg="addSp">
        <pc:chgData name="Malwina Michalczyk" userId="S::malwina.michalczyk@pck.pl::27488b62-210f-4bf9-865c-fa2159d8978b" providerId="AD" clId="Web-{3D6598C0-A91C-C5B3-8B41-00E3F2CF8111}" dt="2025-11-19T11:59:47.810" v="70"/>
        <pc:sldMkLst>
          <pc:docMk/>
          <pc:sldMk cId="691866454" sldId="382"/>
        </pc:sldMkLst>
        <pc:grpChg chg="add">
          <ac:chgData name="Malwina Michalczyk" userId="S::malwina.michalczyk@pck.pl::27488b62-210f-4bf9-865c-fa2159d8978b" providerId="AD" clId="Web-{3D6598C0-A91C-C5B3-8B41-00E3F2CF8111}" dt="2025-11-19T11:59:47.810" v="70"/>
          <ac:grpSpMkLst>
            <pc:docMk/>
            <pc:sldMk cId="691866454" sldId="382"/>
            <ac:grpSpMk id="12" creationId="{6500EEA4-9E89-C5D3-5AA1-844B329194AD}"/>
          </ac:grpSpMkLst>
        </pc:grpChg>
      </pc:sldChg>
      <pc:sldChg chg="addSp modSp">
        <pc:chgData name="Malwina Michalczyk" userId="S::malwina.michalczyk@pck.pl::27488b62-210f-4bf9-865c-fa2159d8978b" providerId="AD" clId="Web-{3D6598C0-A91C-C5B3-8B41-00E3F2CF8111}" dt="2025-11-19T12:00:06.076" v="74" actId="1076"/>
        <pc:sldMkLst>
          <pc:docMk/>
          <pc:sldMk cId="1086833061" sldId="383"/>
        </pc:sldMkLst>
        <pc:grpChg chg="add mod">
          <ac:chgData name="Malwina Michalczyk" userId="S::malwina.michalczyk@pck.pl::27488b62-210f-4bf9-865c-fa2159d8978b" providerId="AD" clId="Web-{3D6598C0-A91C-C5B3-8B41-00E3F2CF8111}" dt="2025-11-19T12:00:06.076" v="74" actId="1076"/>
          <ac:grpSpMkLst>
            <pc:docMk/>
            <pc:sldMk cId="1086833061" sldId="383"/>
            <ac:grpSpMk id="10" creationId="{4DFD1826-F0AD-17F5-209F-9E87F9F44850}"/>
          </ac:grpSpMkLst>
        </pc:grpChg>
      </pc:sldChg>
      <pc:sldChg chg="addSp modSp">
        <pc:chgData name="Malwina Michalczyk" userId="S::malwina.michalczyk@pck.pl::27488b62-210f-4bf9-865c-fa2159d8978b" providerId="AD" clId="Web-{3D6598C0-A91C-C5B3-8B41-00E3F2CF8111}" dt="2025-11-19T11:59:56.138" v="72" actId="1076"/>
        <pc:sldMkLst>
          <pc:docMk/>
          <pc:sldMk cId="3390161036" sldId="384"/>
        </pc:sldMkLst>
        <pc:grpChg chg="add mod">
          <ac:chgData name="Malwina Michalczyk" userId="S::malwina.michalczyk@pck.pl::27488b62-210f-4bf9-865c-fa2159d8978b" providerId="AD" clId="Web-{3D6598C0-A91C-C5B3-8B41-00E3F2CF8111}" dt="2025-11-19T11:59:56.138" v="72" actId="1076"/>
          <ac:grpSpMkLst>
            <pc:docMk/>
            <pc:sldMk cId="3390161036" sldId="384"/>
            <ac:grpSpMk id="11" creationId="{8B859D86-4295-32CB-4FC8-654CAFD06F05}"/>
          </ac:grpSpMkLst>
        </pc:grpChg>
      </pc:sldChg>
      <pc:sldChg chg="addSp">
        <pc:chgData name="Malwina Michalczyk" userId="S::malwina.michalczyk@pck.pl::27488b62-210f-4bf9-865c-fa2159d8978b" providerId="AD" clId="Web-{3D6598C0-A91C-C5B3-8B41-00E3F2CF8111}" dt="2025-11-19T11:56:03.837" v="37"/>
        <pc:sldMkLst>
          <pc:docMk/>
          <pc:sldMk cId="1804066938" sldId="385"/>
        </pc:sldMkLst>
        <pc:grpChg chg="add">
          <ac:chgData name="Malwina Michalczyk" userId="S::malwina.michalczyk@pck.pl::27488b62-210f-4bf9-865c-fa2159d8978b" providerId="AD" clId="Web-{3D6598C0-A91C-C5B3-8B41-00E3F2CF8111}" dt="2025-11-19T11:56:03.837" v="37"/>
          <ac:grpSpMkLst>
            <pc:docMk/>
            <pc:sldMk cId="1804066938" sldId="385"/>
            <ac:grpSpMk id="10" creationId="{8A1A8D8F-79CB-5726-64A5-C71CCD2088BF}"/>
          </ac:grpSpMkLst>
        </pc:grpChg>
      </pc:sldChg>
      <pc:sldChg chg="addSp">
        <pc:chgData name="Malwina Michalczyk" userId="S::malwina.michalczyk@pck.pl::27488b62-210f-4bf9-865c-fa2159d8978b" providerId="AD" clId="Web-{3D6598C0-A91C-C5B3-8B41-00E3F2CF8111}" dt="2025-11-19T11:54:02.990" v="36"/>
        <pc:sldMkLst>
          <pc:docMk/>
          <pc:sldMk cId="2180365159" sldId="386"/>
        </pc:sldMkLst>
        <pc:grpChg chg="add">
          <ac:chgData name="Malwina Michalczyk" userId="S::malwina.michalczyk@pck.pl::27488b62-210f-4bf9-865c-fa2159d8978b" providerId="AD" clId="Web-{3D6598C0-A91C-C5B3-8B41-00E3F2CF8111}" dt="2025-11-19T11:54:02.990" v="36"/>
          <ac:grpSpMkLst>
            <pc:docMk/>
            <pc:sldMk cId="2180365159" sldId="386"/>
            <ac:grpSpMk id="13" creationId="{722A1C2F-85AB-BD68-E1E1-690A3564405C}"/>
          </ac:grpSpMkLst>
        </pc:grpChg>
      </pc:sldChg>
      <pc:sldChg chg="addSp modSp">
        <pc:chgData name="Malwina Michalczyk" userId="S::malwina.michalczyk@pck.pl::27488b62-210f-4bf9-865c-fa2159d8978b" providerId="AD" clId="Web-{3D6598C0-A91C-C5B3-8B41-00E3F2CF8111}" dt="2025-11-19T11:53:49.584" v="35" actId="1076"/>
        <pc:sldMkLst>
          <pc:docMk/>
          <pc:sldMk cId="14397478" sldId="387"/>
        </pc:sldMkLst>
        <pc:spChg chg="mod">
          <ac:chgData name="Malwina Michalczyk" userId="S::malwina.michalczyk@pck.pl::27488b62-210f-4bf9-865c-fa2159d8978b" providerId="AD" clId="Web-{3D6598C0-A91C-C5B3-8B41-00E3F2CF8111}" dt="2025-11-19T11:53:49.584" v="35" actId="1076"/>
          <ac:spMkLst>
            <pc:docMk/>
            <pc:sldMk cId="14397478" sldId="387"/>
            <ac:spMk id="9" creationId="{C416E322-F7ED-535E-A105-557B4E69E1CD}"/>
          </ac:spMkLst>
        </pc:spChg>
        <pc:grpChg chg="add mod">
          <ac:chgData name="Malwina Michalczyk" userId="S::malwina.michalczyk@pck.pl::27488b62-210f-4bf9-865c-fa2159d8978b" providerId="AD" clId="Web-{3D6598C0-A91C-C5B3-8B41-00E3F2CF8111}" dt="2025-11-19T11:53:29.271" v="30" actId="1076"/>
          <ac:grpSpMkLst>
            <pc:docMk/>
            <pc:sldMk cId="14397478" sldId="387"/>
            <ac:grpSpMk id="11" creationId="{5D9E3FB4-3EEB-0FA5-9E8F-0F281F3AE35C}"/>
          </ac:grpSpMkLst>
        </pc:grpChg>
        <pc:picChg chg="mod">
          <ac:chgData name="Malwina Michalczyk" userId="S::malwina.michalczyk@pck.pl::27488b62-210f-4bf9-865c-fa2159d8978b" providerId="AD" clId="Web-{3D6598C0-A91C-C5B3-8B41-00E3F2CF8111}" dt="2025-11-19T11:53:32.271" v="31" actId="1076"/>
          <ac:picMkLst>
            <pc:docMk/>
            <pc:sldMk cId="14397478" sldId="387"/>
            <ac:picMk id="6" creationId="{0B2BE035-75CC-E5F5-D940-C9DCE6F88AF6}"/>
          </ac:picMkLst>
        </pc:picChg>
      </pc:sldChg>
      <pc:sldChg chg="addSp modSp">
        <pc:chgData name="Malwina Michalczyk" userId="S::malwina.michalczyk@pck.pl::27488b62-210f-4bf9-865c-fa2159d8978b" providerId="AD" clId="Web-{3D6598C0-A91C-C5B3-8B41-00E3F2CF8111}" dt="2025-11-19T11:58:19.825" v="60" actId="1076"/>
        <pc:sldMkLst>
          <pc:docMk/>
          <pc:sldMk cId="960828367" sldId="388"/>
        </pc:sldMkLst>
        <pc:spChg chg="mod">
          <ac:chgData name="Malwina Michalczyk" userId="S::malwina.michalczyk@pck.pl::27488b62-210f-4bf9-865c-fa2159d8978b" providerId="AD" clId="Web-{3D6598C0-A91C-C5B3-8B41-00E3F2CF8111}" dt="2025-11-19T11:58:19.825" v="60" actId="1076"/>
          <ac:spMkLst>
            <pc:docMk/>
            <pc:sldMk cId="960828367" sldId="388"/>
            <ac:spMk id="9" creationId="{28DAA93E-AA34-1C8E-CC01-74C0EFDA19D1}"/>
          </ac:spMkLst>
        </pc:spChg>
        <pc:grpChg chg="add">
          <ac:chgData name="Malwina Michalczyk" userId="S::malwina.michalczyk@pck.pl::27488b62-210f-4bf9-865c-fa2159d8978b" providerId="AD" clId="Web-{3D6598C0-A91C-C5B3-8B41-00E3F2CF8111}" dt="2025-11-19T11:58:10.684" v="58"/>
          <ac:grpSpMkLst>
            <pc:docMk/>
            <pc:sldMk cId="960828367" sldId="388"/>
            <ac:grpSpMk id="10" creationId="{BB7C4AEF-8D96-A1F4-F5A8-FD6D0A789B55}"/>
          </ac:grpSpMkLst>
        </pc:grpChg>
        <pc:picChg chg="mod">
          <ac:chgData name="Malwina Michalczyk" userId="S::malwina.michalczyk@pck.pl::27488b62-210f-4bf9-865c-fa2159d8978b" providerId="AD" clId="Web-{3D6598C0-A91C-C5B3-8B41-00E3F2CF8111}" dt="2025-11-19T11:58:15.825" v="59" actId="1076"/>
          <ac:picMkLst>
            <pc:docMk/>
            <pc:sldMk cId="960828367" sldId="388"/>
            <ac:picMk id="5" creationId="{F035245D-3FE1-200A-E570-DDDD14BF8191}"/>
          </ac:picMkLst>
        </pc:picChg>
      </pc:sldChg>
      <pc:sldChg chg="addSp modSp">
        <pc:chgData name="Malwina Michalczyk" userId="S::malwina.michalczyk@pck.pl::27488b62-210f-4bf9-865c-fa2159d8978b" providerId="AD" clId="Web-{3D6598C0-A91C-C5B3-8B41-00E3F2CF8111}" dt="2025-11-19T11:56:39.104" v="43" actId="1076"/>
        <pc:sldMkLst>
          <pc:docMk/>
          <pc:sldMk cId="2753154500" sldId="389"/>
        </pc:sldMkLst>
        <pc:grpChg chg="add mod">
          <ac:chgData name="Malwina Michalczyk" userId="S::malwina.michalczyk@pck.pl::27488b62-210f-4bf9-865c-fa2159d8978b" providerId="AD" clId="Web-{3D6598C0-A91C-C5B3-8B41-00E3F2CF8111}" dt="2025-11-19T11:56:39.104" v="43" actId="1076"/>
          <ac:grpSpMkLst>
            <pc:docMk/>
            <pc:sldMk cId="2753154500" sldId="389"/>
            <ac:grpSpMk id="13" creationId="{A47AD19A-030E-E6F2-77EC-5E2458A671CC}"/>
          </ac:grpSpMkLst>
        </pc:grpChg>
      </pc:sldChg>
      <pc:sldChg chg="addSp modSp">
        <pc:chgData name="Malwina Michalczyk" userId="S::malwina.michalczyk@pck.pl::27488b62-210f-4bf9-865c-fa2159d8978b" providerId="AD" clId="Web-{3D6598C0-A91C-C5B3-8B41-00E3F2CF8111}" dt="2025-11-19T11:52:18.207" v="20" actId="1076"/>
        <pc:sldMkLst>
          <pc:docMk/>
          <pc:sldMk cId="2380250407" sldId="390"/>
        </pc:sldMkLst>
        <pc:grpChg chg="add mod">
          <ac:chgData name="Malwina Michalczyk" userId="S::malwina.michalczyk@pck.pl::27488b62-210f-4bf9-865c-fa2159d8978b" providerId="AD" clId="Web-{3D6598C0-A91C-C5B3-8B41-00E3F2CF8111}" dt="2025-11-19T11:52:18.207" v="20" actId="1076"/>
          <ac:grpSpMkLst>
            <pc:docMk/>
            <pc:sldMk cId="2380250407" sldId="390"/>
            <ac:grpSpMk id="11" creationId="{30EB7ACE-13A1-48ED-1D45-70126114E22D}"/>
          </ac:grpSpMkLst>
        </pc:grpChg>
      </pc:sldChg>
      <pc:sldChg chg="addSp modSp">
        <pc:chgData name="Malwina Michalczyk" userId="S::malwina.michalczyk@pck.pl::27488b62-210f-4bf9-865c-fa2159d8978b" providerId="AD" clId="Web-{3D6598C0-A91C-C5B3-8B41-00E3F2CF8111}" dt="2025-11-19T11:52:44.708" v="24" actId="1076"/>
        <pc:sldMkLst>
          <pc:docMk/>
          <pc:sldMk cId="1293489197" sldId="391"/>
        </pc:sldMkLst>
        <pc:spChg chg="mod">
          <ac:chgData name="Malwina Michalczyk" userId="S::malwina.michalczyk@pck.pl::27488b62-210f-4bf9-865c-fa2159d8978b" providerId="AD" clId="Web-{3D6598C0-A91C-C5B3-8B41-00E3F2CF8111}" dt="2025-11-19T11:52:44.708" v="24" actId="1076"/>
          <ac:spMkLst>
            <pc:docMk/>
            <pc:sldMk cId="1293489197" sldId="391"/>
            <ac:spMk id="13" creationId="{EA90F0FF-77C3-D1FA-4C6C-121491644992}"/>
          </ac:spMkLst>
        </pc:spChg>
        <pc:grpChg chg="add mod">
          <ac:chgData name="Malwina Michalczyk" userId="S::malwina.michalczyk@pck.pl::27488b62-210f-4bf9-865c-fa2159d8978b" providerId="AD" clId="Web-{3D6598C0-A91C-C5B3-8B41-00E3F2CF8111}" dt="2025-11-19T11:52:26.988" v="22" actId="1076"/>
          <ac:grpSpMkLst>
            <pc:docMk/>
            <pc:sldMk cId="1293489197" sldId="391"/>
            <ac:grpSpMk id="14" creationId="{9C0C8CF5-4C2F-3902-0A5C-340DD00F8A2F}"/>
          </ac:grpSpMkLst>
        </pc:grpChg>
        <pc:picChg chg="mod">
          <ac:chgData name="Malwina Michalczyk" userId="S::malwina.michalczyk@pck.pl::27488b62-210f-4bf9-865c-fa2159d8978b" providerId="AD" clId="Web-{3D6598C0-A91C-C5B3-8B41-00E3F2CF8111}" dt="2025-11-19T11:52:31.645" v="23" actId="1076"/>
          <ac:picMkLst>
            <pc:docMk/>
            <pc:sldMk cId="1293489197" sldId="391"/>
            <ac:picMk id="5" creationId="{1405A838-4E75-BA98-080F-4EEDB96D4DE6}"/>
          </ac:picMkLst>
        </pc:picChg>
      </pc:sldChg>
      <pc:sldChg chg="addSp modSp">
        <pc:chgData name="Malwina Michalczyk" userId="S::malwina.michalczyk@pck.pl::27488b62-210f-4bf9-865c-fa2159d8978b" providerId="AD" clId="Web-{3D6598C0-A91C-C5B3-8B41-00E3F2CF8111}" dt="2025-11-19T11:51:55.191" v="17" actId="1076"/>
        <pc:sldMkLst>
          <pc:docMk/>
          <pc:sldMk cId="2744518239" sldId="392"/>
        </pc:sldMkLst>
        <pc:spChg chg="mod">
          <ac:chgData name="Malwina Michalczyk" userId="S::malwina.michalczyk@pck.pl::27488b62-210f-4bf9-865c-fa2159d8978b" providerId="AD" clId="Web-{3D6598C0-A91C-C5B3-8B41-00E3F2CF8111}" dt="2025-11-19T11:51:55.191" v="17" actId="1076"/>
          <ac:spMkLst>
            <pc:docMk/>
            <pc:sldMk cId="2744518239" sldId="392"/>
            <ac:spMk id="10" creationId="{40B1051D-93CA-43EE-E18B-8946D9F319D9}"/>
          </ac:spMkLst>
        </pc:spChg>
        <pc:grpChg chg="add mod">
          <ac:chgData name="Malwina Michalczyk" userId="S::malwina.michalczyk@pck.pl::27488b62-210f-4bf9-865c-fa2159d8978b" providerId="AD" clId="Web-{3D6598C0-A91C-C5B3-8B41-00E3F2CF8111}" dt="2025-11-19T11:51:43.159" v="15" actId="1076"/>
          <ac:grpSpMkLst>
            <pc:docMk/>
            <pc:sldMk cId="2744518239" sldId="392"/>
            <ac:grpSpMk id="11" creationId="{67D7199C-87D8-9827-A7CF-3E121659D43A}"/>
          </ac:grpSpMkLst>
        </pc:grpChg>
        <pc:picChg chg="mod">
          <ac:chgData name="Malwina Michalczyk" userId="S::malwina.michalczyk@pck.pl::27488b62-210f-4bf9-865c-fa2159d8978b" providerId="AD" clId="Web-{3D6598C0-A91C-C5B3-8B41-00E3F2CF8111}" dt="2025-11-19T11:51:49.644" v="16" actId="1076"/>
          <ac:picMkLst>
            <pc:docMk/>
            <pc:sldMk cId="2744518239" sldId="392"/>
            <ac:picMk id="5" creationId="{394ECF6C-5B21-EF42-8E0E-D4344E014040}"/>
          </ac:picMkLst>
        </pc:picChg>
      </pc:sldChg>
      <pc:sldChg chg="addSp modSp">
        <pc:chgData name="Malwina Michalczyk" userId="S::malwina.michalczyk@pck.pl::27488b62-210f-4bf9-865c-fa2159d8978b" providerId="AD" clId="Web-{3D6598C0-A91C-C5B3-8B41-00E3F2CF8111}" dt="2025-11-19T11:51:15.737" v="10" actId="1076"/>
        <pc:sldMkLst>
          <pc:docMk/>
          <pc:sldMk cId="243188447" sldId="394"/>
        </pc:sldMkLst>
        <pc:grpChg chg="add mod">
          <ac:chgData name="Malwina Michalczyk" userId="S::malwina.michalczyk@pck.pl::27488b62-210f-4bf9-865c-fa2159d8978b" providerId="AD" clId="Web-{3D6598C0-A91C-C5B3-8B41-00E3F2CF8111}" dt="2025-11-19T11:51:15.737" v="10" actId="1076"/>
          <ac:grpSpMkLst>
            <pc:docMk/>
            <pc:sldMk cId="243188447" sldId="394"/>
            <ac:grpSpMk id="10" creationId="{9CB998BD-324E-D2AC-DF11-3DD2D77C4CE4}"/>
          </ac:grpSpMkLst>
        </pc:grpChg>
      </pc:sldChg>
      <pc:sldChg chg="addSp modSp">
        <pc:chgData name="Malwina Michalczyk" userId="S::malwina.michalczyk@pck.pl::27488b62-210f-4bf9-865c-fa2159d8978b" providerId="AD" clId="Web-{3D6598C0-A91C-C5B3-8B41-00E3F2CF8111}" dt="2025-11-19T11:51:00.174" v="7" actId="1076"/>
        <pc:sldMkLst>
          <pc:docMk/>
          <pc:sldMk cId="1568026417" sldId="395"/>
        </pc:sldMkLst>
        <pc:grpChg chg="add mod">
          <ac:chgData name="Malwina Michalczyk" userId="S::malwina.michalczyk@pck.pl::27488b62-210f-4bf9-865c-fa2159d8978b" providerId="AD" clId="Web-{3D6598C0-A91C-C5B3-8B41-00E3F2CF8111}" dt="2025-11-19T11:51:00.174" v="7" actId="1076"/>
          <ac:grpSpMkLst>
            <pc:docMk/>
            <pc:sldMk cId="1568026417" sldId="395"/>
            <ac:grpSpMk id="10" creationId="{6D68B74D-DCDA-BE17-22AA-659B16A29370}"/>
          </ac:grpSpMkLst>
        </pc:grpChg>
      </pc:sldChg>
      <pc:sldChg chg="addSp modSp">
        <pc:chgData name="Malwina Michalczyk" userId="S::malwina.michalczyk@pck.pl::27488b62-210f-4bf9-865c-fa2159d8978b" providerId="AD" clId="Web-{3D6598C0-A91C-C5B3-8B41-00E3F2CF8111}" dt="2025-11-19T11:50:47.471" v="4" actId="1076"/>
        <pc:sldMkLst>
          <pc:docMk/>
          <pc:sldMk cId="158105378" sldId="396"/>
        </pc:sldMkLst>
        <pc:grpChg chg="add mod">
          <ac:chgData name="Malwina Michalczyk" userId="S::malwina.michalczyk@pck.pl::27488b62-210f-4bf9-865c-fa2159d8978b" providerId="AD" clId="Web-{3D6598C0-A91C-C5B3-8B41-00E3F2CF8111}" dt="2025-11-19T11:50:47.471" v="4" actId="1076"/>
          <ac:grpSpMkLst>
            <pc:docMk/>
            <pc:sldMk cId="158105378" sldId="396"/>
            <ac:grpSpMk id="13" creationId="{260C4C43-10C0-43FD-D4F6-DF29573E45C9}"/>
          </ac:grpSpMkLst>
        </pc:grpChg>
      </pc:sldChg>
      <pc:sldChg chg="addSp modSp">
        <pc:chgData name="Malwina Michalczyk" userId="S::malwina.michalczyk@pck.pl::27488b62-210f-4bf9-865c-fa2159d8978b" providerId="AD" clId="Web-{3D6598C0-A91C-C5B3-8B41-00E3F2CF8111}" dt="2025-11-19T11:56:22.728" v="41" actId="1076"/>
        <pc:sldMkLst>
          <pc:docMk/>
          <pc:sldMk cId="2369918991" sldId="432"/>
        </pc:sldMkLst>
        <pc:grpChg chg="add mod">
          <ac:chgData name="Malwina Michalczyk" userId="S::malwina.michalczyk@pck.pl::27488b62-210f-4bf9-865c-fa2159d8978b" providerId="AD" clId="Web-{3D6598C0-A91C-C5B3-8B41-00E3F2CF8111}" dt="2025-11-19T11:56:22.728" v="41" actId="1076"/>
          <ac:grpSpMkLst>
            <pc:docMk/>
            <pc:sldMk cId="2369918991" sldId="432"/>
            <ac:grpSpMk id="11" creationId="{13BEB553-6C3D-4C05-2F0B-B610F4461703}"/>
          </ac:grpSpMkLst>
        </pc:grpChg>
      </pc:sldChg>
      <pc:sldChg chg="addSp modSp">
        <pc:chgData name="Malwina Michalczyk" userId="S::malwina.michalczyk@pck.pl::27488b62-210f-4bf9-865c-fa2159d8978b" providerId="AD" clId="Web-{3D6598C0-A91C-C5B3-8B41-00E3F2CF8111}" dt="2025-11-19T11:56:15.275" v="39" actId="1076"/>
        <pc:sldMkLst>
          <pc:docMk/>
          <pc:sldMk cId="2052184550" sldId="433"/>
        </pc:sldMkLst>
        <pc:grpChg chg="add mod">
          <ac:chgData name="Malwina Michalczyk" userId="S::malwina.michalczyk@pck.pl::27488b62-210f-4bf9-865c-fa2159d8978b" providerId="AD" clId="Web-{3D6598C0-A91C-C5B3-8B41-00E3F2CF8111}" dt="2025-11-19T11:56:15.275" v="39" actId="1076"/>
          <ac:grpSpMkLst>
            <pc:docMk/>
            <pc:sldMk cId="2052184550" sldId="433"/>
            <ac:grpSpMk id="10" creationId="{586DECC7-5D52-5B5C-E254-F32C043A8759}"/>
          </ac:grpSpMkLst>
        </pc:grpChg>
      </pc:sldChg>
      <pc:sldChg chg="addSp modSp">
        <pc:chgData name="Malwina Michalczyk" userId="S::malwina.michalczyk@pck.pl::27488b62-210f-4bf9-865c-fa2159d8978b" providerId="AD" clId="Web-{3D6598C0-A91C-C5B3-8B41-00E3F2CF8111}" dt="2025-11-19T11:53:17.333" v="28" actId="1076"/>
        <pc:sldMkLst>
          <pc:docMk/>
          <pc:sldMk cId="4033882387" sldId="434"/>
        </pc:sldMkLst>
        <pc:spChg chg="mod">
          <ac:chgData name="Malwina Michalczyk" userId="S::malwina.michalczyk@pck.pl::27488b62-210f-4bf9-865c-fa2159d8978b" providerId="AD" clId="Web-{3D6598C0-A91C-C5B3-8B41-00E3F2CF8111}" dt="2025-11-19T11:53:17.333" v="28" actId="1076"/>
          <ac:spMkLst>
            <pc:docMk/>
            <pc:sldMk cId="4033882387" sldId="434"/>
            <ac:spMk id="21" creationId="{F52A7CDB-8ABD-5190-6093-C23C51269E2B}"/>
          </ac:spMkLst>
        </pc:spChg>
        <pc:grpChg chg="add mod">
          <ac:chgData name="Malwina Michalczyk" userId="S::malwina.michalczyk@pck.pl::27488b62-210f-4bf9-865c-fa2159d8978b" providerId="AD" clId="Web-{3D6598C0-A91C-C5B3-8B41-00E3F2CF8111}" dt="2025-11-19T11:53:02.630" v="26" actId="1076"/>
          <ac:grpSpMkLst>
            <pc:docMk/>
            <pc:sldMk cId="4033882387" sldId="434"/>
            <ac:grpSpMk id="22" creationId="{5C0A9FDC-4E56-C09A-3421-177DFF7BE1EA}"/>
          </ac:grpSpMkLst>
        </pc:grpChg>
        <pc:picChg chg="mod">
          <ac:chgData name="Malwina Michalczyk" userId="S::malwina.michalczyk@pck.pl::27488b62-210f-4bf9-865c-fa2159d8978b" providerId="AD" clId="Web-{3D6598C0-A91C-C5B3-8B41-00E3F2CF8111}" dt="2025-11-19T11:53:08.302" v="27" actId="1076"/>
          <ac:picMkLst>
            <pc:docMk/>
            <pc:sldMk cId="4033882387" sldId="434"/>
            <ac:picMk id="19" creationId="{F4425C78-14B4-1E8D-1874-7A647D226D2D}"/>
          </ac:picMkLst>
        </pc:picChg>
      </pc:sldChg>
      <pc:sldChg chg="addSp delSp modSp">
        <pc:chgData name="Malwina Michalczyk" userId="S::malwina.michalczyk@pck.pl::27488b62-210f-4bf9-865c-fa2159d8978b" providerId="AD" clId="Web-{3D6598C0-A91C-C5B3-8B41-00E3F2CF8111}" dt="2025-11-19T11:59:34.060" v="69" actId="1076"/>
        <pc:sldMkLst>
          <pc:docMk/>
          <pc:sldMk cId="2027373021" sldId="439"/>
        </pc:sldMkLst>
        <pc:spChg chg="add mod">
          <ac:chgData name="Malwina Michalczyk" userId="S::malwina.michalczyk@pck.pl::27488b62-210f-4bf9-865c-fa2159d8978b" providerId="AD" clId="Web-{3D6598C0-A91C-C5B3-8B41-00E3F2CF8111}" dt="2025-11-19T11:59:34.060" v="69" actId="1076"/>
          <ac:spMkLst>
            <pc:docMk/>
            <pc:sldMk cId="2027373021" sldId="439"/>
            <ac:spMk id="14" creationId="{F5ED910B-ED60-3FE9-CFCB-73B3D134FA16}"/>
          </ac:spMkLst>
        </pc:spChg>
        <pc:picChg chg="add mod">
          <ac:chgData name="Malwina Michalczyk" userId="S::malwina.michalczyk@pck.pl::27488b62-210f-4bf9-865c-fa2159d8978b" providerId="AD" clId="Web-{3D6598C0-A91C-C5B3-8B41-00E3F2CF8111}" dt="2025-11-19T11:58:34.278" v="62" actId="1076"/>
          <ac:picMkLst>
            <pc:docMk/>
            <pc:sldMk cId="2027373021" sldId="439"/>
            <ac:picMk id="6" creationId="{71D4AFF1-0E3D-BD2B-681A-36947476C715}"/>
          </ac:picMkLst>
        </pc:picChg>
        <pc:picChg chg="add del">
          <ac:chgData name="Malwina Michalczyk" userId="S::malwina.michalczyk@pck.pl::27488b62-210f-4bf9-865c-fa2159d8978b" providerId="AD" clId="Web-{3D6598C0-A91C-C5B3-8B41-00E3F2CF8111}" dt="2025-11-19T11:59:00.325" v="64"/>
          <ac:picMkLst>
            <pc:docMk/>
            <pc:sldMk cId="2027373021" sldId="439"/>
            <ac:picMk id="9" creationId="{D81695E1-ECC5-7A22-1986-28E86D2D0248}"/>
          </ac:picMkLst>
        </pc:picChg>
        <pc:picChg chg="add del">
          <ac:chgData name="Malwina Michalczyk" userId="S::malwina.michalczyk@pck.pl::27488b62-210f-4bf9-865c-fa2159d8978b" providerId="AD" clId="Web-{3D6598C0-A91C-C5B3-8B41-00E3F2CF8111}" dt="2025-11-19T11:59:13.262" v="66"/>
          <ac:picMkLst>
            <pc:docMk/>
            <pc:sldMk cId="2027373021" sldId="439"/>
            <ac:picMk id="12" creationId="{45457302-BC45-8BE0-65A1-EFE82F085F51}"/>
          </ac:picMkLst>
        </pc:picChg>
      </pc:sldChg>
      <pc:sldChg chg="addSp modSp">
        <pc:chgData name="Malwina Michalczyk" userId="S::malwina.michalczyk@pck.pl::27488b62-210f-4bf9-865c-fa2159d8978b" providerId="AD" clId="Web-{3D6598C0-A91C-C5B3-8B41-00E3F2CF8111}" dt="2025-11-19T12:02:10.892" v="99" actId="1076"/>
        <pc:sldMkLst>
          <pc:docMk/>
          <pc:sldMk cId="3324555264" sldId="445"/>
        </pc:sldMkLst>
        <pc:grpChg chg="add mod">
          <ac:chgData name="Malwina Michalczyk" userId="S::malwina.michalczyk@pck.pl::27488b62-210f-4bf9-865c-fa2159d8978b" providerId="AD" clId="Web-{3D6598C0-A91C-C5B3-8B41-00E3F2CF8111}" dt="2025-11-19T12:02:10.892" v="99" actId="1076"/>
          <ac:grpSpMkLst>
            <pc:docMk/>
            <pc:sldMk cId="3324555264" sldId="445"/>
            <ac:grpSpMk id="10" creationId="{ADEC06D0-72D5-26B5-5ED1-4513D0263BD3}"/>
          </ac:grpSpMkLst>
        </pc:grpChg>
      </pc:sldChg>
      <pc:sldChg chg="addSp modSp">
        <pc:chgData name="Malwina Michalczyk" userId="S::malwina.michalczyk@pck.pl::27488b62-210f-4bf9-865c-fa2159d8978b" providerId="AD" clId="Web-{3D6598C0-A91C-C5B3-8B41-00E3F2CF8111}" dt="2025-11-19T12:01:08.406" v="86" actId="1076"/>
        <pc:sldMkLst>
          <pc:docMk/>
          <pc:sldMk cId="2655784027" sldId="447"/>
        </pc:sldMkLst>
        <pc:grpChg chg="add mod">
          <ac:chgData name="Malwina Michalczyk" userId="S::malwina.michalczyk@pck.pl::27488b62-210f-4bf9-865c-fa2159d8978b" providerId="AD" clId="Web-{3D6598C0-A91C-C5B3-8B41-00E3F2CF8111}" dt="2025-11-19T12:01:08.406" v="86" actId="1076"/>
          <ac:grpSpMkLst>
            <pc:docMk/>
            <pc:sldMk cId="2655784027" sldId="447"/>
            <ac:grpSpMk id="10" creationId="{CF3BFBE7-CEAA-B817-C09B-FADD71C5FD76}"/>
          </ac:grpSpMkLst>
        </pc:grpChg>
        <pc:picChg chg="mod">
          <ac:chgData name="Malwina Michalczyk" userId="S::malwina.michalczyk@pck.pl::27488b62-210f-4bf9-865c-fa2159d8978b" providerId="AD" clId="Web-{3D6598C0-A91C-C5B3-8B41-00E3F2CF8111}" dt="2025-11-19T12:00:42.843" v="83" actId="1076"/>
          <ac:picMkLst>
            <pc:docMk/>
            <pc:sldMk cId="2655784027" sldId="447"/>
            <ac:picMk id="6" creationId="{9E828ED5-0F64-5925-71EF-E0CF0FFA7393}"/>
          </ac:picMkLst>
        </pc:picChg>
      </pc:sldChg>
      <pc:sldChg chg="addSp modSp">
        <pc:chgData name="Malwina Michalczyk" userId="S::malwina.michalczyk@pck.pl::27488b62-210f-4bf9-865c-fa2159d8978b" providerId="AD" clId="Web-{3D6598C0-A91C-C5B3-8B41-00E3F2CF8111}" dt="2025-11-19T11:50:25.767" v="1" actId="1076"/>
        <pc:sldMkLst>
          <pc:docMk/>
          <pc:sldMk cId="2433232110" sldId="448"/>
        </pc:sldMkLst>
        <pc:grpChg chg="add mod">
          <ac:chgData name="Malwina Michalczyk" userId="S::malwina.michalczyk@pck.pl::27488b62-210f-4bf9-865c-fa2159d8978b" providerId="AD" clId="Web-{3D6598C0-A91C-C5B3-8B41-00E3F2CF8111}" dt="2025-11-19T11:50:25.767" v="1" actId="1076"/>
          <ac:grpSpMkLst>
            <pc:docMk/>
            <pc:sldMk cId="2433232110" sldId="448"/>
            <ac:grpSpMk id="10" creationId="{13598479-B389-609E-C532-72F7D7AFBE8B}"/>
          </ac:grpSpMkLst>
        </pc:grpChg>
      </pc:sldChg>
      <pc:sldChg chg="addSp modSp">
        <pc:chgData name="Malwina Michalczyk" userId="S::malwina.michalczyk@pck.pl::27488b62-210f-4bf9-865c-fa2159d8978b" providerId="AD" clId="Web-{3D6598C0-A91C-C5B3-8B41-00E3F2CF8111}" dt="2025-11-19T11:57:22.683" v="50" actId="1076"/>
        <pc:sldMkLst>
          <pc:docMk/>
          <pc:sldMk cId="2044471571" sldId="452"/>
        </pc:sldMkLst>
        <pc:spChg chg="mod">
          <ac:chgData name="Malwina Michalczyk" userId="S::malwina.michalczyk@pck.pl::27488b62-210f-4bf9-865c-fa2159d8978b" providerId="AD" clId="Web-{3D6598C0-A91C-C5B3-8B41-00E3F2CF8111}" dt="2025-11-19T11:57:22.683" v="50" actId="1076"/>
          <ac:spMkLst>
            <pc:docMk/>
            <pc:sldMk cId="2044471571" sldId="452"/>
            <ac:spMk id="8" creationId="{4843D019-E550-58F9-3C76-20B8DD9C0A66}"/>
          </ac:spMkLst>
        </pc:spChg>
        <pc:grpChg chg="add">
          <ac:chgData name="Malwina Michalczyk" userId="S::malwina.michalczyk@pck.pl::27488b62-210f-4bf9-865c-fa2159d8978b" providerId="AD" clId="Web-{3D6598C0-A91C-C5B3-8B41-00E3F2CF8111}" dt="2025-11-19T11:56:48.401" v="45"/>
          <ac:grpSpMkLst>
            <pc:docMk/>
            <pc:sldMk cId="2044471571" sldId="452"/>
            <ac:grpSpMk id="9" creationId="{8C39FC78-9075-6F2F-AB10-C873006D01C3}"/>
          </ac:grpSpMkLst>
        </pc:grpChg>
        <pc:picChg chg="mod">
          <ac:chgData name="Malwina Michalczyk" userId="S::malwina.michalczyk@pck.pl::27488b62-210f-4bf9-865c-fa2159d8978b" providerId="AD" clId="Web-{3D6598C0-A91C-C5B3-8B41-00E3F2CF8111}" dt="2025-11-19T11:56:52.838" v="46" actId="1076"/>
          <ac:picMkLst>
            <pc:docMk/>
            <pc:sldMk cId="2044471571" sldId="452"/>
            <ac:picMk id="5" creationId="{A8DC25EF-3444-4DA9-007E-66F9A95790CF}"/>
          </ac:picMkLst>
        </pc:picChg>
      </pc:sldChg>
      <pc:sldChg chg="addSp modSp">
        <pc:chgData name="Malwina Michalczyk" userId="S::malwina.michalczyk@pck.pl::27488b62-210f-4bf9-865c-fa2159d8978b" providerId="AD" clId="Web-{3D6598C0-A91C-C5B3-8B41-00E3F2CF8111}" dt="2025-11-19T11:57:57.184" v="57" actId="1076"/>
        <pc:sldMkLst>
          <pc:docMk/>
          <pc:sldMk cId="2924426546" sldId="453"/>
        </pc:sldMkLst>
        <pc:spChg chg="mod">
          <ac:chgData name="Malwina Michalczyk" userId="S::malwina.michalczyk@pck.pl::27488b62-210f-4bf9-865c-fa2159d8978b" providerId="AD" clId="Web-{3D6598C0-A91C-C5B3-8B41-00E3F2CF8111}" dt="2025-11-19T11:57:57.184" v="57" actId="1076"/>
          <ac:spMkLst>
            <pc:docMk/>
            <pc:sldMk cId="2924426546" sldId="453"/>
            <ac:spMk id="7" creationId="{86E23D47-5FC6-3D74-2D43-E5A5B9817DB9}"/>
          </ac:spMkLst>
        </pc:spChg>
        <pc:grpChg chg="add mod">
          <ac:chgData name="Malwina Michalczyk" userId="S::malwina.michalczyk@pck.pl::27488b62-210f-4bf9-865c-fa2159d8978b" providerId="AD" clId="Web-{3D6598C0-A91C-C5B3-8B41-00E3F2CF8111}" dt="2025-11-19T11:57:52.621" v="56" actId="1076"/>
          <ac:grpSpMkLst>
            <pc:docMk/>
            <pc:sldMk cId="2924426546" sldId="453"/>
            <ac:grpSpMk id="8" creationId="{6E93DC26-CFC4-E6E7-4F4A-9AD7914306E2}"/>
          </ac:grpSpMkLst>
        </pc:grpChg>
      </pc:sldChg>
      <pc:sldChg chg="addSp modSp">
        <pc:chgData name="Malwina Michalczyk" userId="S::malwina.michalczyk@pck.pl::27488b62-210f-4bf9-865c-fa2159d8978b" providerId="AD" clId="Web-{3D6598C0-A91C-C5B3-8B41-00E3F2CF8111}" dt="2025-11-19T11:57:39.324" v="54" actId="1076"/>
        <pc:sldMkLst>
          <pc:docMk/>
          <pc:sldMk cId="1624673851" sldId="454"/>
        </pc:sldMkLst>
        <pc:spChg chg="add mod">
          <ac:chgData name="Malwina Michalczyk" userId="S::malwina.michalczyk@pck.pl::27488b62-210f-4bf9-865c-fa2159d8978b" providerId="AD" clId="Web-{3D6598C0-A91C-C5B3-8B41-00E3F2CF8111}" dt="2025-11-19T11:57:39.324" v="54" actId="1076"/>
          <ac:spMkLst>
            <pc:docMk/>
            <pc:sldMk cId="1624673851" sldId="454"/>
            <ac:spMk id="9" creationId="{408F4ABD-4448-B297-36C7-A5D855B3F93A}"/>
          </ac:spMkLst>
        </pc:spChg>
        <pc:picChg chg="add">
          <ac:chgData name="Malwina Michalczyk" userId="S::malwina.michalczyk@pck.pl::27488b62-210f-4bf9-865c-fa2159d8978b" providerId="AD" clId="Web-{3D6598C0-A91C-C5B3-8B41-00E3F2CF8111}" dt="2025-11-19T11:57:08.807" v="48"/>
          <ac:picMkLst>
            <pc:docMk/>
            <pc:sldMk cId="1624673851" sldId="454"/>
            <ac:picMk id="5" creationId="{B82D702E-2487-1F39-EB60-A0AC39EBA2B3}"/>
          </ac:picMkLst>
        </pc:picChg>
      </pc:sldChg>
      <pc:sldChg chg="addSp">
        <pc:chgData name="Malwina Michalczyk" userId="S::malwina.michalczyk@pck.pl::27488b62-210f-4bf9-865c-fa2159d8978b" providerId="AD" clId="Web-{3D6598C0-A91C-C5B3-8B41-00E3F2CF8111}" dt="2025-11-19T11:56:42.666" v="44"/>
        <pc:sldMkLst>
          <pc:docMk/>
          <pc:sldMk cId="1189598089" sldId="455"/>
        </pc:sldMkLst>
        <pc:grpChg chg="add">
          <ac:chgData name="Malwina Michalczyk" userId="S::malwina.michalczyk@pck.pl::27488b62-210f-4bf9-865c-fa2159d8978b" providerId="AD" clId="Web-{3D6598C0-A91C-C5B3-8B41-00E3F2CF8111}" dt="2025-11-19T11:56:42.666" v="44"/>
          <ac:grpSpMkLst>
            <pc:docMk/>
            <pc:sldMk cId="1189598089" sldId="455"/>
            <ac:grpSpMk id="9" creationId="{CDE139DD-CBEB-CC16-2DD9-B333E02E252E}"/>
          </ac:grpSpMkLst>
        </pc:grpChg>
      </pc:sldChg>
    </pc:docChg>
  </pc:docChgLst>
  <pc:docChgLst>
    <pc:chgData name="Malwina Michalczyk" userId="S::malwina.michalczyk@pck.pl::27488b62-210f-4bf9-865c-fa2159d8978b" providerId="AD" clId="Web-{B74C8A4D-A329-444B-7CF5-8B3F5CC29D4D}"/>
    <pc:docChg chg="addSld delSld modSld">
      <pc:chgData name="Malwina Michalczyk" userId="S::malwina.michalczyk@pck.pl::27488b62-210f-4bf9-865c-fa2159d8978b" providerId="AD" clId="Web-{B74C8A4D-A329-444B-7CF5-8B3F5CC29D4D}" dt="2025-11-19T09:43:16.964" v="11" actId="1076"/>
      <pc:docMkLst>
        <pc:docMk/>
      </pc:docMkLst>
      <pc:sldChg chg="new del">
        <pc:chgData name="Malwina Michalczyk" userId="S::malwina.michalczyk@pck.pl::27488b62-210f-4bf9-865c-fa2159d8978b" providerId="AD" clId="Web-{B74C8A4D-A329-444B-7CF5-8B3F5CC29D4D}" dt="2025-11-19T09:42:27.384" v="2"/>
        <pc:sldMkLst>
          <pc:docMk/>
          <pc:sldMk cId="3712255649" sldId="463"/>
        </pc:sldMkLst>
      </pc:sldChg>
      <pc:sldChg chg="addSp delSp modSp add">
        <pc:chgData name="Malwina Michalczyk" userId="S::malwina.michalczyk@pck.pl::27488b62-210f-4bf9-865c-fa2159d8978b" providerId="AD" clId="Web-{B74C8A4D-A329-444B-7CF5-8B3F5CC29D4D}" dt="2025-11-19T09:43:16.964" v="11" actId="1076"/>
        <pc:sldMkLst>
          <pc:docMk/>
          <pc:sldMk cId="1461114965" sldId="469"/>
        </pc:sldMkLst>
        <pc:picChg chg="del">
          <ac:chgData name="Malwina Michalczyk" userId="S::malwina.michalczyk@pck.pl::27488b62-210f-4bf9-865c-fa2159d8978b" providerId="AD" clId="Web-{B74C8A4D-A329-444B-7CF5-8B3F5CC29D4D}" dt="2025-11-19T09:42:39.150" v="3"/>
          <ac:picMkLst>
            <pc:docMk/>
            <pc:sldMk cId="1461114965" sldId="469"/>
            <ac:picMk id="3" creationId="{49023E1E-17C6-54A5-E53D-A287CF5F9BF1}"/>
          </ac:picMkLst>
        </pc:picChg>
        <pc:picChg chg="add del mod">
          <ac:chgData name="Malwina Michalczyk" userId="S::malwina.michalczyk@pck.pl::27488b62-210f-4bf9-865c-fa2159d8978b" providerId="AD" clId="Web-{B74C8A4D-A329-444B-7CF5-8B3F5CC29D4D}" dt="2025-11-19T09:42:57.417" v="7"/>
          <ac:picMkLst>
            <pc:docMk/>
            <pc:sldMk cId="1461114965" sldId="469"/>
            <ac:picMk id="6" creationId="{760EE649-7690-CF0F-F52D-40647140988A}"/>
          </ac:picMkLst>
        </pc:picChg>
        <pc:picChg chg="add mod">
          <ac:chgData name="Malwina Michalczyk" userId="S::malwina.michalczyk@pck.pl::27488b62-210f-4bf9-865c-fa2159d8978b" providerId="AD" clId="Web-{B74C8A4D-A329-444B-7CF5-8B3F5CC29D4D}" dt="2025-11-19T09:43:16.964" v="11" actId="1076"/>
          <ac:picMkLst>
            <pc:docMk/>
            <pc:sldMk cId="1461114965" sldId="469"/>
            <ac:picMk id="8" creationId="{77CAA1D0-07B0-45E8-5F2A-13A05C25BD62}"/>
          </ac:picMkLst>
        </pc:picChg>
      </pc:sldChg>
    </pc:docChg>
  </pc:docChgLst>
  <pc:docChgLst>
    <pc:chgData name="Malwina Michalczyk" userId="S::malwina.michalczyk@pck.pl::27488b62-210f-4bf9-865c-fa2159d8978b" providerId="AD" clId="Web-{E5E19CB9-1643-1E5B-0A5F-5D4E39312DBE}"/>
    <pc:docChg chg="modSld">
      <pc:chgData name="Malwina Michalczyk" userId="S::malwina.michalczyk@pck.pl::27488b62-210f-4bf9-865c-fa2159d8978b" providerId="AD" clId="Web-{E5E19CB9-1643-1E5B-0A5F-5D4E39312DBE}" dt="2025-11-19T11:49:26.818" v="29" actId="1076"/>
      <pc:docMkLst>
        <pc:docMk/>
      </pc:docMkLst>
      <pc:sldChg chg="addSp modSp">
        <pc:chgData name="Malwina Michalczyk" userId="S::malwina.michalczyk@pck.pl::27488b62-210f-4bf9-865c-fa2159d8978b" providerId="AD" clId="Web-{E5E19CB9-1643-1E5B-0A5F-5D4E39312DBE}" dt="2025-11-19T11:46:45.746" v="1" actId="1076"/>
        <pc:sldMkLst>
          <pc:docMk/>
          <pc:sldMk cId="1134422802" sldId="285"/>
        </pc:sldMkLst>
        <pc:spChg chg="add">
          <ac:chgData name="Malwina Michalczyk" userId="S::malwina.michalczyk@pck.pl::27488b62-210f-4bf9-865c-fa2159d8978b" providerId="AD" clId="Web-{E5E19CB9-1643-1E5B-0A5F-5D4E39312DBE}" dt="2025-11-19T11:46:39.589" v="0"/>
          <ac:spMkLst>
            <pc:docMk/>
            <pc:sldMk cId="1134422802" sldId="285"/>
            <ac:spMk id="8" creationId="{0FD5B55E-24F2-927F-6D19-BEF6DA5E423E}"/>
          </ac:spMkLst>
        </pc:spChg>
        <pc:grpChg chg="add mod">
          <ac:chgData name="Malwina Michalczyk" userId="S::malwina.michalczyk@pck.pl::27488b62-210f-4bf9-865c-fa2159d8978b" providerId="AD" clId="Web-{E5E19CB9-1643-1E5B-0A5F-5D4E39312DBE}" dt="2025-11-19T11:46:45.746" v="1" actId="1076"/>
          <ac:grpSpMkLst>
            <pc:docMk/>
            <pc:sldMk cId="1134422802" sldId="285"/>
            <ac:grpSpMk id="3" creationId="{01F7BCDE-B65B-D910-6540-72DE384C03A7}"/>
          </ac:grpSpMkLst>
        </pc:grpChg>
        <pc:picChg chg="add">
          <ac:chgData name="Malwina Michalczyk" userId="S::malwina.michalczyk@pck.pl::27488b62-210f-4bf9-865c-fa2159d8978b" providerId="AD" clId="Web-{E5E19CB9-1643-1E5B-0A5F-5D4E39312DBE}" dt="2025-11-19T11:46:39.589" v="0"/>
          <ac:picMkLst>
            <pc:docMk/>
            <pc:sldMk cId="1134422802" sldId="285"/>
            <ac:picMk id="7" creationId="{D4323753-F063-0A6B-9E29-896018F54DEE}"/>
          </ac:picMkLst>
        </pc:picChg>
      </pc:sldChg>
      <pc:sldChg chg="addSp modSp">
        <pc:chgData name="Malwina Michalczyk" userId="S::malwina.michalczyk@pck.pl::27488b62-210f-4bf9-865c-fa2159d8978b" providerId="AD" clId="Web-{E5E19CB9-1643-1E5B-0A5F-5D4E39312DBE}" dt="2025-11-19T11:49:19.630" v="27" actId="1076"/>
        <pc:sldMkLst>
          <pc:docMk/>
          <pc:sldMk cId="796530646" sldId="397"/>
        </pc:sldMkLst>
        <pc:grpChg chg="add mod">
          <ac:chgData name="Malwina Michalczyk" userId="S::malwina.michalczyk@pck.pl::27488b62-210f-4bf9-865c-fa2159d8978b" providerId="AD" clId="Web-{E5E19CB9-1643-1E5B-0A5F-5D4E39312DBE}" dt="2025-11-19T11:49:19.630" v="27" actId="1076"/>
          <ac:grpSpMkLst>
            <pc:docMk/>
            <pc:sldMk cId="796530646" sldId="397"/>
            <ac:grpSpMk id="38" creationId="{5BB8D075-29C9-4551-710D-39840EC41203}"/>
          </ac:grpSpMkLst>
        </pc:grpChg>
      </pc:sldChg>
      <pc:sldChg chg="addSp modSp">
        <pc:chgData name="Malwina Michalczyk" userId="S::malwina.michalczyk@pck.pl::27488b62-210f-4bf9-865c-fa2159d8978b" providerId="AD" clId="Web-{E5E19CB9-1643-1E5B-0A5F-5D4E39312DBE}" dt="2025-11-19T11:49:26.818" v="29" actId="1076"/>
        <pc:sldMkLst>
          <pc:docMk/>
          <pc:sldMk cId="3881796199" sldId="399"/>
        </pc:sldMkLst>
        <pc:grpChg chg="add mod">
          <ac:chgData name="Malwina Michalczyk" userId="S::malwina.michalczyk@pck.pl::27488b62-210f-4bf9-865c-fa2159d8978b" providerId="AD" clId="Web-{E5E19CB9-1643-1E5B-0A5F-5D4E39312DBE}" dt="2025-11-19T11:49:26.818" v="29" actId="1076"/>
          <ac:grpSpMkLst>
            <pc:docMk/>
            <pc:sldMk cId="3881796199" sldId="399"/>
            <ac:grpSpMk id="38" creationId="{E883CE28-C7D8-88AB-B05B-B914F476A934}"/>
          </ac:grpSpMkLst>
        </pc:grpChg>
      </pc:sldChg>
      <pc:sldChg chg="addSp modSp">
        <pc:chgData name="Malwina Michalczyk" userId="S::malwina.michalczyk@pck.pl::27488b62-210f-4bf9-865c-fa2159d8978b" providerId="AD" clId="Web-{E5E19CB9-1643-1E5B-0A5F-5D4E39312DBE}" dt="2025-11-19T11:49:11.020" v="25" actId="1076"/>
        <pc:sldMkLst>
          <pc:docMk/>
          <pc:sldMk cId="3297313682" sldId="401"/>
        </pc:sldMkLst>
        <pc:grpChg chg="add mod">
          <ac:chgData name="Malwina Michalczyk" userId="S::malwina.michalczyk@pck.pl::27488b62-210f-4bf9-865c-fa2159d8978b" providerId="AD" clId="Web-{E5E19CB9-1643-1E5B-0A5F-5D4E39312DBE}" dt="2025-11-19T11:49:11.020" v="25" actId="1076"/>
          <ac:grpSpMkLst>
            <pc:docMk/>
            <pc:sldMk cId="3297313682" sldId="401"/>
            <ac:grpSpMk id="11" creationId="{C9FE8DDE-CA8E-A207-601A-73A60625A29D}"/>
          </ac:grpSpMkLst>
        </pc:grpChg>
      </pc:sldChg>
      <pc:sldChg chg="addSp modSp">
        <pc:chgData name="Malwina Michalczyk" userId="S::malwina.michalczyk@pck.pl::27488b62-210f-4bf9-865c-fa2159d8978b" providerId="AD" clId="Web-{E5E19CB9-1643-1E5B-0A5F-5D4E39312DBE}" dt="2025-11-19T11:48:56.394" v="21" actId="1076"/>
        <pc:sldMkLst>
          <pc:docMk/>
          <pc:sldMk cId="4005858780" sldId="402"/>
        </pc:sldMkLst>
        <pc:grpChg chg="add mod">
          <ac:chgData name="Malwina Michalczyk" userId="S::malwina.michalczyk@pck.pl::27488b62-210f-4bf9-865c-fa2159d8978b" providerId="AD" clId="Web-{E5E19CB9-1643-1E5B-0A5F-5D4E39312DBE}" dt="2025-11-19T11:48:56.394" v="21" actId="1076"/>
          <ac:grpSpMkLst>
            <pc:docMk/>
            <pc:sldMk cId="4005858780" sldId="402"/>
            <ac:grpSpMk id="9" creationId="{AB4D0ACF-0585-A906-476A-CA51A7861765}"/>
          </ac:grpSpMkLst>
        </pc:grpChg>
      </pc:sldChg>
      <pc:sldChg chg="addSp modSp">
        <pc:chgData name="Malwina Michalczyk" userId="S::malwina.michalczyk@pck.pl::27488b62-210f-4bf9-865c-fa2159d8978b" providerId="AD" clId="Web-{E5E19CB9-1643-1E5B-0A5F-5D4E39312DBE}" dt="2025-11-19T11:49:03.394" v="23" actId="1076"/>
        <pc:sldMkLst>
          <pc:docMk/>
          <pc:sldMk cId="3373669336" sldId="403"/>
        </pc:sldMkLst>
        <pc:grpChg chg="add mod">
          <ac:chgData name="Malwina Michalczyk" userId="S::malwina.michalczyk@pck.pl::27488b62-210f-4bf9-865c-fa2159d8978b" providerId="AD" clId="Web-{E5E19CB9-1643-1E5B-0A5F-5D4E39312DBE}" dt="2025-11-19T11:49:03.394" v="23" actId="1076"/>
          <ac:grpSpMkLst>
            <pc:docMk/>
            <pc:sldMk cId="3373669336" sldId="403"/>
            <ac:grpSpMk id="12" creationId="{8C6D77C8-41AB-3061-FEF2-FFAC55F163EB}"/>
          </ac:grpSpMkLst>
        </pc:grpChg>
      </pc:sldChg>
      <pc:sldChg chg="addSp modSp">
        <pc:chgData name="Malwina Michalczyk" userId="S::malwina.michalczyk@pck.pl::27488b62-210f-4bf9-865c-fa2159d8978b" providerId="AD" clId="Web-{E5E19CB9-1643-1E5B-0A5F-5D4E39312DBE}" dt="2025-11-19T11:48:38.470" v="18" actId="1076"/>
        <pc:sldMkLst>
          <pc:docMk/>
          <pc:sldMk cId="2529338754" sldId="404"/>
        </pc:sldMkLst>
        <pc:spChg chg="add mod">
          <ac:chgData name="Malwina Michalczyk" userId="S::malwina.michalczyk@pck.pl::27488b62-210f-4bf9-865c-fa2159d8978b" providerId="AD" clId="Web-{E5E19CB9-1643-1E5B-0A5F-5D4E39312DBE}" dt="2025-11-19T11:48:26.922" v="16" actId="1076"/>
          <ac:spMkLst>
            <pc:docMk/>
            <pc:sldMk cId="2529338754" sldId="404"/>
            <ac:spMk id="19" creationId="{9B068546-90BD-DEF9-8263-18792B4401A5}"/>
          </ac:spMkLst>
        </pc:spChg>
        <pc:grpChg chg="add mod">
          <ac:chgData name="Malwina Michalczyk" userId="S::malwina.michalczyk@pck.pl::27488b62-210f-4bf9-865c-fa2159d8978b" providerId="AD" clId="Web-{E5E19CB9-1643-1E5B-0A5F-5D4E39312DBE}" dt="2025-11-19T11:48:38.470" v="18" actId="1076"/>
          <ac:grpSpMkLst>
            <pc:docMk/>
            <pc:sldMk cId="2529338754" sldId="404"/>
            <ac:grpSpMk id="3" creationId="{CA5CA2DA-8DE4-1277-605D-02BD137C3360}"/>
          </ac:grpSpMkLst>
        </pc:grpChg>
        <pc:picChg chg="add mod">
          <ac:chgData name="Malwina Michalczyk" userId="S::malwina.michalczyk@pck.pl::27488b62-210f-4bf9-865c-fa2159d8978b" providerId="AD" clId="Web-{E5E19CB9-1643-1E5B-0A5F-5D4E39312DBE}" dt="2025-11-19T11:48:30.626" v="17" actId="1076"/>
          <ac:picMkLst>
            <pc:docMk/>
            <pc:sldMk cId="2529338754" sldId="404"/>
            <ac:picMk id="6" creationId="{3C309295-D2E3-7816-BF8B-7EB2A1814F26}"/>
          </ac:picMkLst>
        </pc:picChg>
      </pc:sldChg>
      <pc:sldChg chg="addSp modSp">
        <pc:chgData name="Malwina Michalczyk" userId="S::malwina.michalczyk@pck.pl::27488b62-210f-4bf9-865c-fa2159d8978b" providerId="AD" clId="Web-{E5E19CB9-1643-1E5B-0A5F-5D4E39312DBE}" dt="2025-11-19T11:47:06.683" v="3" actId="1076"/>
        <pc:sldMkLst>
          <pc:docMk/>
          <pc:sldMk cId="2947528387" sldId="405"/>
        </pc:sldMkLst>
        <pc:spChg chg="add">
          <ac:chgData name="Malwina Michalczyk" userId="S::malwina.michalczyk@pck.pl::27488b62-210f-4bf9-865c-fa2159d8978b" providerId="AD" clId="Web-{E5E19CB9-1643-1E5B-0A5F-5D4E39312DBE}" dt="2025-11-19T11:47:02.793" v="2"/>
          <ac:spMkLst>
            <pc:docMk/>
            <pc:sldMk cId="2947528387" sldId="405"/>
            <ac:spMk id="9" creationId="{F624371C-D9E7-30D3-9B60-C2DA62CA865E}"/>
          </ac:spMkLst>
        </pc:spChg>
        <pc:grpChg chg="add mod">
          <ac:chgData name="Malwina Michalczyk" userId="S::malwina.michalczyk@pck.pl::27488b62-210f-4bf9-865c-fa2159d8978b" providerId="AD" clId="Web-{E5E19CB9-1643-1E5B-0A5F-5D4E39312DBE}" dt="2025-11-19T11:47:06.683" v="3" actId="1076"/>
          <ac:grpSpMkLst>
            <pc:docMk/>
            <pc:sldMk cId="2947528387" sldId="405"/>
            <ac:grpSpMk id="4" creationId="{D8C8831D-3AD4-248B-6CB4-69E2A38D89DA}"/>
          </ac:grpSpMkLst>
        </pc:grpChg>
        <pc:picChg chg="add">
          <ac:chgData name="Malwina Michalczyk" userId="S::malwina.michalczyk@pck.pl::27488b62-210f-4bf9-865c-fa2159d8978b" providerId="AD" clId="Web-{E5E19CB9-1643-1E5B-0A5F-5D4E39312DBE}" dt="2025-11-19T11:47:02.793" v="2"/>
          <ac:picMkLst>
            <pc:docMk/>
            <pc:sldMk cId="2947528387" sldId="405"/>
            <ac:picMk id="7" creationId="{240C7631-2056-CD7B-B2C5-76DC209E1FBA}"/>
          </ac:picMkLst>
        </pc:picChg>
      </pc:sldChg>
      <pc:sldChg chg="addSp">
        <pc:chgData name="Malwina Michalczyk" userId="S::malwina.michalczyk@pck.pl::27488b62-210f-4bf9-865c-fa2159d8978b" providerId="AD" clId="Web-{E5E19CB9-1643-1E5B-0A5F-5D4E39312DBE}" dt="2025-11-19T11:48:45.455" v="19"/>
        <pc:sldMkLst>
          <pc:docMk/>
          <pc:sldMk cId="2009260060" sldId="436"/>
        </pc:sldMkLst>
        <pc:grpChg chg="add">
          <ac:chgData name="Malwina Michalczyk" userId="S::malwina.michalczyk@pck.pl::27488b62-210f-4bf9-865c-fa2159d8978b" providerId="AD" clId="Web-{E5E19CB9-1643-1E5B-0A5F-5D4E39312DBE}" dt="2025-11-19T11:48:45.455" v="19"/>
          <ac:grpSpMkLst>
            <pc:docMk/>
            <pc:sldMk cId="2009260060" sldId="436"/>
            <ac:grpSpMk id="9" creationId="{704A6B1A-C53E-BED9-0CC7-EEF500821B0F}"/>
          </ac:grpSpMkLst>
        </pc:grpChg>
      </pc:sldChg>
      <pc:sldChg chg="addSp modSp">
        <pc:chgData name="Malwina Michalczyk" userId="S::malwina.michalczyk@pck.pl::27488b62-210f-4bf9-865c-fa2159d8978b" providerId="AD" clId="Web-{E5E19CB9-1643-1E5B-0A5F-5D4E39312DBE}" dt="2025-11-19T11:47:28.137" v="9" actId="14100"/>
        <pc:sldMkLst>
          <pc:docMk/>
          <pc:sldMk cId="2059548487" sldId="437"/>
        </pc:sldMkLst>
        <pc:spChg chg="add">
          <ac:chgData name="Malwina Michalczyk" userId="S::malwina.michalczyk@pck.pl::27488b62-210f-4bf9-865c-fa2159d8978b" providerId="AD" clId="Web-{E5E19CB9-1643-1E5B-0A5F-5D4E39312DBE}" dt="2025-11-19T11:47:16.512" v="6"/>
          <ac:spMkLst>
            <pc:docMk/>
            <pc:sldMk cId="2059548487" sldId="437"/>
            <ac:spMk id="9" creationId="{8624820B-1050-2E16-EA42-EA81315BD3F7}"/>
          </ac:spMkLst>
        </pc:spChg>
        <pc:grpChg chg="add mod">
          <ac:chgData name="Malwina Michalczyk" userId="S::malwina.michalczyk@pck.pl::27488b62-210f-4bf9-865c-fa2159d8978b" providerId="AD" clId="Web-{E5E19CB9-1643-1E5B-0A5F-5D4E39312DBE}" dt="2025-11-19T11:47:28.137" v="9" actId="14100"/>
          <ac:grpSpMkLst>
            <pc:docMk/>
            <pc:sldMk cId="2059548487" sldId="437"/>
            <ac:grpSpMk id="3" creationId="{3C115049-7DEC-8EE7-5E2B-DECA7D16AF1A}"/>
          </ac:grpSpMkLst>
        </pc:grpChg>
        <pc:picChg chg="add">
          <ac:chgData name="Malwina Michalczyk" userId="S::malwina.michalczyk@pck.pl::27488b62-210f-4bf9-865c-fa2159d8978b" providerId="AD" clId="Web-{E5E19CB9-1643-1E5B-0A5F-5D4E39312DBE}" dt="2025-11-19T11:47:16.512" v="6"/>
          <ac:picMkLst>
            <pc:docMk/>
            <pc:sldMk cId="2059548487" sldId="437"/>
            <ac:picMk id="6" creationId="{53E697CB-9E89-5275-9563-3BF10E4D8A6E}"/>
          </ac:picMkLst>
        </pc:picChg>
      </pc:sldChg>
      <pc:sldChg chg="addSp modSp">
        <pc:chgData name="Malwina Michalczyk" userId="S::malwina.michalczyk@pck.pl::27488b62-210f-4bf9-865c-fa2159d8978b" providerId="AD" clId="Web-{E5E19CB9-1643-1E5B-0A5F-5D4E39312DBE}" dt="2025-11-19T11:47:11.933" v="5" actId="1076"/>
        <pc:sldMkLst>
          <pc:docMk/>
          <pc:sldMk cId="1461114965" sldId="469"/>
        </pc:sldMkLst>
        <pc:spChg chg="add">
          <ac:chgData name="Malwina Michalczyk" userId="S::malwina.michalczyk@pck.pl::27488b62-210f-4bf9-865c-fa2159d8978b" providerId="AD" clId="Web-{E5E19CB9-1643-1E5B-0A5F-5D4E39312DBE}" dt="2025-11-19T11:47:08.590" v="4"/>
          <ac:spMkLst>
            <pc:docMk/>
            <pc:sldMk cId="1461114965" sldId="469"/>
            <ac:spMk id="6" creationId="{2C633A96-8BC0-4F17-041F-F4902AC75F22}"/>
          </ac:spMkLst>
        </pc:spChg>
        <pc:grpChg chg="add mod">
          <ac:chgData name="Malwina Michalczyk" userId="S::malwina.michalczyk@pck.pl::27488b62-210f-4bf9-865c-fa2159d8978b" providerId="AD" clId="Web-{E5E19CB9-1643-1E5B-0A5F-5D4E39312DBE}" dt="2025-11-19T11:47:11.933" v="5" actId="1076"/>
          <ac:grpSpMkLst>
            <pc:docMk/>
            <pc:sldMk cId="1461114965" sldId="469"/>
            <ac:grpSpMk id="3" creationId="{2954ACBC-29A3-C746-8403-887A659E8D34}"/>
          </ac:grpSpMkLst>
        </pc:grpChg>
        <pc:picChg chg="add">
          <ac:chgData name="Malwina Michalczyk" userId="S::malwina.michalczyk@pck.pl::27488b62-210f-4bf9-865c-fa2159d8978b" providerId="AD" clId="Web-{E5E19CB9-1643-1E5B-0A5F-5D4E39312DBE}" dt="2025-11-19T11:47:08.590" v="4"/>
          <ac:picMkLst>
            <pc:docMk/>
            <pc:sldMk cId="1461114965" sldId="469"/>
            <ac:picMk id="5" creationId="{9FBE63CB-9291-9DA2-D88C-1EB4D91D76F0}"/>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Arkusz1!$B$1</c:f>
              <c:strCache>
                <c:ptCount val="1"/>
                <c:pt idx="0">
                  <c:v>BEZ RKO BEZ AED</c:v>
                </c:pt>
              </c:strCache>
            </c:strRef>
          </c:tx>
          <c:spPr>
            <a:solidFill>
              <a:srgbClr val="E41F13"/>
            </a:solidFill>
            <a:ln>
              <a:noFill/>
            </a:ln>
            <a:effectLst/>
          </c:spPr>
          <c:invertIfNegative val="0"/>
          <c:cat>
            <c:strRef>
              <c:f>Arkusz1!$A$2:$A$16</c:f>
              <c:strCache>
                <c:ptCount val="15"/>
                <c:pt idx="0">
                  <c:v>1 min.</c:v>
                </c:pt>
                <c:pt idx="1">
                  <c:v>2 min.</c:v>
                </c:pt>
                <c:pt idx="2">
                  <c:v>3 min.</c:v>
                </c:pt>
                <c:pt idx="3">
                  <c:v>4 min.</c:v>
                </c:pt>
                <c:pt idx="4">
                  <c:v>5 min.</c:v>
                </c:pt>
                <c:pt idx="5">
                  <c:v>6 min.</c:v>
                </c:pt>
                <c:pt idx="6">
                  <c:v>7 min.</c:v>
                </c:pt>
                <c:pt idx="7">
                  <c:v>8 min.</c:v>
                </c:pt>
                <c:pt idx="8">
                  <c:v>9 min.</c:v>
                </c:pt>
                <c:pt idx="9">
                  <c:v>10 min.</c:v>
                </c:pt>
                <c:pt idx="10">
                  <c:v>11 min.</c:v>
                </c:pt>
                <c:pt idx="11">
                  <c:v>12 min.</c:v>
                </c:pt>
                <c:pt idx="12">
                  <c:v>13 min.</c:v>
                </c:pt>
                <c:pt idx="13">
                  <c:v>14 min.</c:v>
                </c:pt>
                <c:pt idx="14">
                  <c:v>15 min.</c:v>
                </c:pt>
              </c:strCache>
            </c:strRef>
          </c:cat>
          <c:val>
            <c:numRef>
              <c:f>Arkusz1!$B$2:$B$16</c:f>
              <c:numCache>
                <c:formatCode>0%</c:formatCode>
                <c:ptCount val="15"/>
                <c:pt idx="0">
                  <c:v>0.88</c:v>
                </c:pt>
                <c:pt idx="1">
                  <c:v>0.76</c:v>
                </c:pt>
                <c:pt idx="2">
                  <c:v>0.64</c:v>
                </c:pt>
                <c:pt idx="3">
                  <c:v>0.52</c:v>
                </c:pt>
                <c:pt idx="4">
                  <c:v>0.4</c:v>
                </c:pt>
                <c:pt idx="5">
                  <c:v>0.28000000000000003</c:v>
                </c:pt>
                <c:pt idx="6">
                  <c:v>0.16</c:v>
                </c:pt>
                <c:pt idx="7">
                  <c:v>0.04</c:v>
                </c:pt>
                <c:pt idx="8">
                  <c:v>0</c:v>
                </c:pt>
                <c:pt idx="9">
                  <c:v>0</c:v>
                </c:pt>
                <c:pt idx="10">
                  <c:v>0</c:v>
                </c:pt>
                <c:pt idx="11">
                  <c:v>0</c:v>
                </c:pt>
                <c:pt idx="12">
                  <c:v>0</c:v>
                </c:pt>
                <c:pt idx="13">
                  <c:v>0</c:v>
                </c:pt>
                <c:pt idx="14">
                  <c:v>0</c:v>
                </c:pt>
              </c:numCache>
            </c:numRef>
          </c:val>
          <c:extLst>
            <c:ext xmlns:c16="http://schemas.microsoft.com/office/drawing/2014/chart" uri="{C3380CC4-5D6E-409C-BE32-E72D297353CC}">
              <c16:uniqueId val="{00000000-4686-4FFE-AE8E-8EEADE39729B}"/>
            </c:ext>
          </c:extLst>
        </c:ser>
        <c:ser>
          <c:idx val="1"/>
          <c:order val="1"/>
          <c:tx>
            <c:strRef>
              <c:f>Arkusz1!$C$1</c:f>
              <c:strCache>
                <c:ptCount val="1"/>
                <c:pt idx="0">
                  <c:v>RKO BEZ AED</c:v>
                </c:pt>
              </c:strCache>
            </c:strRef>
          </c:tx>
          <c:spPr>
            <a:solidFill>
              <a:schemeClr val="bg1">
                <a:lumMod val="85000"/>
              </a:schemeClr>
            </a:solidFill>
            <a:ln>
              <a:noFill/>
            </a:ln>
            <a:effectLst/>
          </c:spPr>
          <c:invertIfNegative val="0"/>
          <c:cat>
            <c:strRef>
              <c:f>Arkusz1!$A$2:$A$16</c:f>
              <c:strCache>
                <c:ptCount val="15"/>
                <c:pt idx="0">
                  <c:v>1 min.</c:v>
                </c:pt>
                <c:pt idx="1">
                  <c:v>2 min.</c:v>
                </c:pt>
                <c:pt idx="2">
                  <c:v>3 min.</c:v>
                </c:pt>
                <c:pt idx="3">
                  <c:v>4 min.</c:v>
                </c:pt>
                <c:pt idx="4">
                  <c:v>5 min.</c:v>
                </c:pt>
                <c:pt idx="5">
                  <c:v>6 min.</c:v>
                </c:pt>
                <c:pt idx="6">
                  <c:v>7 min.</c:v>
                </c:pt>
                <c:pt idx="7">
                  <c:v>8 min.</c:v>
                </c:pt>
                <c:pt idx="8">
                  <c:v>9 min.</c:v>
                </c:pt>
                <c:pt idx="9">
                  <c:v>10 min.</c:v>
                </c:pt>
                <c:pt idx="10">
                  <c:v>11 min.</c:v>
                </c:pt>
                <c:pt idx="11">
                  <c:v>12 min.</c:v>
                </c:pt>
                <c:pt idx="12">
                  <c:v>13 min.</c:v>
                </c:pt>
                <c:pt idx="13">
                  <c:v>14 min.</c:v>
                </c:pt>
                <c:pt idx="14">
                  <c:v>15 min.</c:v>
                </c:pt>
              </c:strCache>
            </c:strRef>
          </c:cat>
          <c:val>
            <c:numRef>
              <c:f>Arkusz1!$C$2:$C$16</c:f>
              <c:numCache>
                <c:formatCode>0%</c:formatCode>
                <c:ptCount val="15"/>
                <c:pt idx="0">
                  <c:v>0.95</c:v>
                </c:pt>
                <c:pt idx="1">
                  <c:v>0.9</c:v>
                </c:pt>
                <c:pt idx="2">
                  <c:v>0.85</c:v>
                </c:pt>
                <c:pt idx="3">
                  <c:v>0.8</c:v>
                </c:pt>
                <c:pt idx="4">
                  <c:v>0.75</c:v>
                </c:pt>
                <c:pt idx="5">
                  <c:v>0.7</c:v>
                </c:pt>
                <c:pt idx="6">
                  <c:v>0.65</c:v>
                </c:pt>
                <c:pt idx="7">
                  <c:v>0.6</c:v>
                </c:pt>
                <c:pt idx="8">
                  <c:v>0.55000000000000004</c:v>
                </c:pt>
                <c:pt idx="9">
                  <c:v>0.5</c:v>
                </c:pt>
                <c:pt idx="10">
                  <c:v>0.45</c:v>
                </c:pt>
                <c:pt idx="11">
                  <c:v>0.4</c:v>
                </c:pt>
                <c:pt idx="12">
                  <c:v>0.35</c:v>
                </c:pt>
                <c:pt idx="13">
                  <c:v>0.3</c:v>
                </c:pt>
                <c:pt idx="14">
                  <c:v>0.25</c:v>
                </c:pt>
              </c:numCache>
            </c:numRef>
          </c:val>
          <c:extLst>
            <c:ext xmlns:c16="http://schemas.microsoft.com/office/drawing/2014/chart" uri="{C3380CC4-5D6E-409C-BE32-E72D297353CC}">
              <c16:uniqueId val="{00000001-4686-4FFE-AE8E-8EEADE39729B}"/>
            </c:ext>
          </c:extLst>
        </c:ser>
        <c:dLbls>
          <c:showLegendKey val="0"/>
          <c:showVal val="0"/>
          <c:showCatName val="0"/>
          <c:showSerName val="0"/>
          <c:showPercent val="0"/>
          <c:showBubbleSize val="0"/>
        </c:dLbls>
        <c:gapWidth val="219"/>
        <c:overlap val="-27"/>
        <c:axId val="266467343"/>
        <c:axId val="266467759"/>
      </c:barChart>
      <c:catAx>
        <c:axId val="26646734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Open Sans SemiBold" pitchFamily="2" charset="0"/>
                <a:ea typeface="Open Sans SemiBold" pitchFamily="2" charset="0"/>
                <a:cs typeface="Open Sans SemiBold" pitchFamily="2" charset="0"/>
              </a:defRPr>
            </a:pPr>
            <a:endParaRPr lang="pl-PL"/>
          </a:p>
        </c:txPr>
        <c:crossAx val="266467759"/>
        <c:crosses val="autoZero"/>
        <c:auto val="1"/>
        <c:lblAlgn val="ctr"/>
        <c:lblOffset val="100"/>
        <c:noMultiLvlLbl val="0"/>
      </c:catAx>
      <c:valAx>
        <c:axId val="266467759"/>
        <c:scaling>
          <c:orientation val="minMax"/>
        </c:scaling>
        <c:delete val="0"/>
        <c:axPos val="l"/>
        <c:majorGridlines>
          <c:spPr>
            <a:ln w="9525" cap="flat" cmpd="sng" algn="ctr">
              <a:solidFill>
                <a:srgbClr val="E41F13"/>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Open Sans SemiBold" pitchFamily="2" charset="0"/>
                <a:ea typeface="Open Sans SemiBold" pitchFamily="2" charset="0"/>
                <a:cs typeface="Open Sans SemiBold" pitchFamily="2" charset="0"/>
              </a:defRPr>
            </a:pPr>
            <a:endParaRPr lang="pl-PL"/>
          </a:p>
        </c:txPr>
        <c:crossAx val="26646734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Open Sans SemiBold" pitchFamily="2" charset="0"/>
              <a:ea typeface="Open Sans SemiBold" pitchFamily="2" charset="0"/>
              <a:cs typeface="Open Sans SemiBold" pitchFamily="2" charset="0"/>
            </a:defRPr>
          </a:pPr>
          <a:endParaRPr lang="pl-PL"/>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pl-PL"/>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omments/modernComment_1A0_C80B5025.xml><?xml version="1.0" encoding="utf-8"?>
<p188:cmLst xmlns:a="http://schemas.openxmlformats.org/drawingml/2006/main" xmlns:r="http://schemas.openxmlformats.org/officeDocument/2006/relationships" xmlns:p188="http://schemas.microsoft.com/office/powerpoint/2018/8/main">
  <p188:cm id="{8D2974CC-2F64-4742-B818-664F4C610FB7}" authorId="{8AC9FD5F-DD11-BBA0-5EC4-EB02AB534B71}" created="2025-09-20T09:38:14.496">
    <pc:sldMkLst xmlns:pc="http://schemas.microsoft.com/office/powerpoint/2013/main/command">
      <pc:docMk/>
      <pc:sldMk cId="3356184613" sldId="416"/>
    </pc:sldMkLst>
    <p188:txBody>
      <a:bodyPr/>
      <a:lstStyle/>
      <a:p>
        <a:r>
          <a:rPr lang="pl-PL"/>
          <a:t>Kolejna osoba opisuje jak zabezpieczy miejsce wypadku
-informacja o oznaczeniu pojazdu z substancją niebezpieczną, uczestnik szkolenia nie musi znać tych oznaczeń - ale należy je podać do dyspozytora przy wezwaniu pomocy,
-podkreślenie, że cysterna oznaczona jako zawierająca substancję trującą stanowi bezpośrednie zagrożenie i nie należy podchodzić, dobrze ustawić się pod wiatr</a:t>
        </a:r>
      </a:p>
    </p188:txBody>
  </p188:cm>
</p188:cmLst>
</file>

<file path=ppt/comments/modernComment_1A1_37D06269.xml><?xml version="1.0" encoding="utf-8"?>
<p188:cmLst xmlns:a="http://schemas.openxmlformats.org/drawingml/2006/main" xmlns:r="http://schemas.openxmlformats.org/officeDocument/2006/relationships" xmlns:p188="http://schemas.microsoft.com/office/powerpoint/2018/8/main">
  <p188:cm id="{21FB289F-0EAF-4B33-B79B-40985E9A69B4}" authorId="{8AC9FD5F-DD11-BBA0-5EC4-EB02AB534B71}" created="2025-09-20T11:17:47.380">
    <pc:sldMkLst xmlns:pc="http://schemas.microsoft.com/office/powerpoint/2013/main/command">
      <pc:docMk/>
      <pc:sldMk cId="936403561" sldId="417"/>
    </pc:sldMkLst>
    <p188:txBody>
      <a:bodyPr/>
      <a:lstStyle/>
      <a:p>
        <a:r>
          <a:rPr lang="pl-PL"/>
          <a:t>Kolejna osoba:
-nie próbujemy obezwładnić psa,
-nie przekupujemy jego jedzeniem, 
-wzywamy odpowiednie służby i czekamy na miejscu zdarzenia, 
- jeśli jest obok ktoś z rodziny i może zabezpieczyć agresywne zwierzę bez ryzyka prosimy aby to wykonał</a:t>
        </a:r>
      </a:p>
    </p188:txBody>
  </p188:cm>
</p188:cmLst>
</file>

<file path=ppt/comments/modernComment_1A2_B7FC1126.xml><?xml version="1.0" encoding="utf-8"?>
<p188:cmLst xmlns:a="http://schemas.openxmlformats.org/drawingml/2006/main" xmlns:r="http://schemas.openxmlformats.org/officeDocument/2006/relationships" xmlns:p188="http://schemas.microsoft.com/office/powerpoint/2018/8/main">
  <p188:cm id="{511F25A1-4CF1-4BE9-A031-6B1674B3C89C}" authorId="{8AC9FD5F-DD11-BBA0-5EC4-EB02AB534B71}" created="2025-09-20T11:20:59.808">
    <pc:sldMkLst xmlns:pc="http://schemas.microsoft.com/office/powerpoint/2013/main/command">
      <pc:docMk/>
      <pc:sldMk cId="3086749990" sldId="418"/>
    </pc:sldMkLst>
    <p188:txBody>
      <a:bodyPr/>
      <a:lstStyle/>
      <a:p>
        <a:r>
          <a:rPr lang="pl-PL"/>
          <a:t>Kolejna osoba:
-pamiętaj, że poszkodowany w łazience może być ofiarą wycieku tlenku węgla, 
-wietrzymy pomieszczenie, 
- nie wchodzimy do środka na dłuższy czas - każdy ma inną tolerancję i wydolność także nie ma konkretnego czasu po jakim ulegniemy zatruciu,
-zwracamy uwagę, ze to nie tylko piecyki w łazience stanowią zagrożenia, ale np.. Odpalone auto w zamkniętym garażu, kominek lub piec grzewczy,
-podkreślamy istotną rolę czujników czadu w miejscu gdzie może wystąpić wyciek - kotłownia, łazienka</a:t>
        </a:r>
      </a:p>
    </p188:txBody>
  </p188:cm>
</p188:cmLst>
</file>

<file path=ppt/comments/modernComment_1A3_F7CED622.xml><?xml version="1.0" encoding="utf-8"?>
<p188:cmLst xmlns:a="http://schemas.openxmlformats.org/drawingml/2006/main" xmlns:r="http://schemas.openxmlformats.org/officeDocument/2006/relationships" xmlns:p188="http://schemas.microsoft.com/office/powerpoint/2018/8/main">
  <p188:cm id="{48557124-1484-4074-9A3F-FA54EEE00A86}" authorId="{8AC9FD5F-DD11-BBA0-5EC4-EB02AB534B71}" created="2025-09-20T11:22:27.899">
    <pc:sldMkLst xmlns:pc="http://schemas.microsoft.com/office/powerpoint/2013/main/command">
      <pc:docMk/>
      <pc:sldMk cId="4157527586" sldId="419"/>
    </pc:sldMkLst>
    <p188:txBody>
      <a:bodyPr/>
      <a:lstStyle/>
      <a:p>
        <a:r>
          <a:rPr lang="pl-PL"/>
          <a:t>Kolejna osoba
-nie obezwładniamy agresora,
-prosimy aby rzucił ostry przedmiot, jak nie reaguje pozostajemy w bezpiecznej odległości, wzywamy służby - np.. Policje, 
-warto wspomnieć o możliwym cichym wzywaniu pomocy przez aplikacje 112</a:t>
        </a:r>
      </a:p>
    </p188:txBody>
  </p188:cm>
</p188:cmLst>
</file>

<file path=ppt/comments/modernComment_1A4_CDC5CFAA.xml><?xml version="1.0" encoding="utf-8"?>
<p188:cmLst xmlns:a="http://schemas.openxmlformats.org/drawingml/2006/main" xmlns:r="http://schemas.openxmlformats.org/officeDocument/2006/relationships" xmlns:p188="http://schemas.microsoft.com/office/powerpoint/2018/8/main">
  <p188:cm id="{5C019F7A-BA7D-445E-8CEA-B7B607D1BC9A}" authorId="{8AC9FD5F-DD11-BBA0-5EC4-EB02AB534B71}" created="2025-09-20T09:29:25.401">
    <pc:sldMkLst xmlns:pc="http://schemas.microsoft.com/office/powerpoint/2013/main/command">
      <pc:docMk/>
      <pc:sldMk cId="3452293034" sldId="420"/>
    </pc:sldMkLst>
    <p188:txBody>
      <a:bodyPr/>
      <a:lstStyle/>
      <a:p>
        <a:r>
          <a:rPr lang="pl-PL"/>
          <a:t>-kolejna osoba
-nie dotykamy poszkodowanego ani kabla pod napięciem
-odłączamy od gniazdka, wyłączamy korki,
-podkreślenie, że korki najczęściej znajdują się przy głównym wejściu do mieszkania, domu.
-pamiętajmy aby nie dotykać poszkodowanego, bo ciało jest dobrym przewodnikiem,
-a jeśli nie jesteśmy w stanie wyłączyć źródła prądu to odsunąć od poszkodowanego kabel przy użyciu np. drewnianej miotły, kija, gałęzi - czegoś co nie przewodzi prądu
</a:t>
        </a:r>
      </a:p>
    </p188:txBody>
  </p188:cm>
</p188:cmLst>
</file>

<file path=ppt/comments/modernComment_1A5_765DA0C9.xml><?xml version="1.0" encoding="utf-8"?>
<p188:cmLst xmlns:a="http://schemas.openxmlformats.org/drawingml/2006/main" xmlns:r="http://schemas.openxmlformats.org/officeDocument/2006/relationships" xmlns:p188="http://schemas.microsoft.com/office/powerpoint/2018/8/main">
  <p188:cm id="{4B343664-835C-4894-ACBE-8C7AFE145923}" authorId="{8AC9FD5F-DD11-BBA0-5EC4-EB02AB534B71}" created="2025-09-20T09:39:52.110">
    <pc:sldMkLst xmlns:pc="http://schemas.microsoft.com/office/powerpoint/2013/main/command">
      <pc:docMk/>
      <pc:sldMk cId="1985847497" sldId="421"/>
    </pc:sldMkLst>
    <p188:txBody>
      <a:bodyPr/>
      <a:lstStyle/>
      <a:p>
        <a:r>
          <a:rPr lang="pl-PL"/>
          <a:t>Kolejna osoba opisuje jak zabezpieczy miejsce zdarzenia 
-podkreślenie konieczności dokładnej lokalizacji miejsca zdarzenia, 
-opis numeru przejazdu kolejowego na rogatkach (na silniku) na krzyżu sw. Andrzeja
-wzywający pomoc nie musi wiedzieć do kogo dzwonić żeby wstrzymać ruch kolejowy, wystarczy że poinformuje dyspozytornię numeru alarmowego 112</a:t>
        </a:r>
      </a:p>
    </p188:txBody>
  </p188:cm>
</p188:cmLst>
</file>

<file path=ppt/comments/modernComment_1A6_6B9898C6.xml><?xml version="1.0" encoding="utf-8"?>
<p188:cmLst xmlns:a="http://schemas.openxmlformats.org/drawingml/2006/main" xmlns:r="http://schemas.openxmlformats.org/officeDocument/2006/relationships" xmlns:p188="http://schemas.microsoft.com/office/powerpoint/2018/8/main">
  <p188:cm id="{6AF49983-A544-4A6D-84E6-365D8F5FB549}" authorId="{8AC9FD5F-DD11-BBA0-5EC4-EB02AB534B71}" created="2025-09-20T09:40:11.674">
    <pc:sldMkLst xmlns:pc="http://schemas.microsoft.com/office/powerpoint/2013/main/command">
      <pc:docMk/>
      <pc:sldMk cId="1805162694" sldId="422"/>
    </pc:sldMkLst>
    <p188:txBody>
      <a:bodyPr/>
      <a:lstStyle/>
      <a:p>
        <a:r>
          <a:rPr lang="pl-PL"/>
          <a:t>Kolejna osoba opisuje
- zatrzymanie ruchu samochodowego w miejscu zdarzenia, 
-powstrzymanie pieszych od przechodzenia blisko osoby poszkodowanej,
-można poprosić o pomoc innych pieszych, aby zablokowali ruch
- pamiętaj, że sprawca zdarzenia może również wymagać pomocy i trzeba się nim zająć</a:t>
        </a:r>
      </a:p>
    </p188:txBody>
  </p188:cm>
</p188:cmLst>
</file>

<file path=ppt/comments/modernComment_1A8_57B58EEC.xml><?xml version="1.0" encoding="utf-8"?>
<p188:cmLst xmlns:a="http://schemas.openxmlformats.org/drawingml/2006/main" xmlns:r="http://schemas.openxmlformats.org/officeDocument/2006/relationships" xmlns:p188="http://schemas.microsoft.com/office/powerpoint/2018/8/main">
  <p188:cm id="{B88E88A9-06F0-4532-BFCC-AD30A9F274DC}" authorId="{8AC9FD5F-DD11-BBA0-5EC4-EB02AB534B71}" created="2025-09-20T12:04:26.143">
    <pc:sldMkLst xmlns:pc="http://schemas.microsoft.com/office/powerpoint/2013/main/command">
      <pc:docMk/>
      <pc:sldMk cId="1471516396" sldId="424"/>
    </pc:sldMkLst>
    <p188:txBody>
      <a:bodyPr/>
      <a:lstStyle/>
      <a:p>
        <a:r>
          <a:rPr lang="pl-PL"/>
          <a:t>Wyznaczamy konkretnego uczestnika szkolenia aby wezwał pomoc do zdarzenia z grafik
Dyspozytorem jest inny instruktor którego numer zapisujemy jako NUMER ALARMOWY 999 - dzwonimy do niego i na głośnomówiącym przyjmuje zgłoszenie od kursanta, to ma być realne połączenie.
Zaczynamy od
„ratownictwo medyczne dyspozytor 102 w czym mogę pomóc”
Kursant podaje dane do zgłoszenia dopytujemy o dokładny adres rozpoczynając od województwa, miejscowość ulica, pytamy co się stało, jakie są okoliczności, jak wygląda poszkodowany, ile ma lat, czy jest przytomny, czy są inni poszkodowani.
Woj.. Kujawsko-Pomorskie Bydgoszcz ul. Polskiego Czerwonego Krzyża nr 3 na przejściu dla pieszych potrącony mężczyzna, lat ok 60 nieprzytomny uraz głowy. 
Imienia i nazwiska nie znamy
-informujemy grupę że dyspozytor sam zakańcza połączenie </a:t>
        </a:r>
      </a:p>
    </p188:txBody>
  </p188:cm>
</p188:cmLst>
</file>

<file path=ppt/comments/modernComment_1AA_417BA920.xml><?xml version="1.0" encoding="utf-8"?>
<p188:cmLst xmlns:a="http://schemas.openxmlformats.org/drawingml/2006/main" xmlns:r="http://schemas.openxmlformats.org/officeDocument/2006/relationships" xmlns:p188="http://schemas.microsoft.com/office/powerpoint/2018/8/main">
  <p188:cm id="{CFA3D949-8291-489E-88D2-76D1816E32A6}" authorId="{8AC9FD5F-DD11-BBA0-5EC4-EB02AB534B71}" created="2025-09-21T09:05:49.197">
    <pc:sldMkLst xmlns:pc="http://schemas.microsoft.com/office/powerpoint/2013/main/command">
      <pc:docMk/>
      <pc:sldMk cId="1098623264" sldId="426"/>
    </pc:sldMkLst>
    <p188:txBody>
      <a:bodyPr/>
      <a:lstStyle/>
      <a:p>
        <a:r>
          <a:rPr lang="pl-PL"/>
          <a:t>-wypełniamy ćwiczenia strona 10
-ćwiczenia praktyczne, każdy uczestnik prowadzi resuscytację min. 2 minuty - każdy uczestnik dostaje jednorazową maseczkę do wykonywania wdechów
- w drugiej „rundzie” uczestnicy ćwiczą w parach, aby przećwiczyć sprawne zmiany
Używamy fantoma little Anne z podłączonym i włączonym QCPR
Jeśli jakiś uczestnik nie chce pomimo posiadania swojej jednorazowej maski wykonywać wdechów, prowadzi RKO w schemacie Hands-only, ale także przez 2 minuty.</a:t>
        </a:r>
      </a:p>
    </p188:txBody>
  </p188:cm>
</p188:cmLst>
</file>

<file path=ppt/comments/modernComment_1AB_4C87862.xml><?xml version="1.0" encoding="utf-8"?>
<p188:cmLst xmlns:a="http://schemas.openxmlformats.org/drawingml/2006/main" xmlns:r="http://schemas.openxmlformats.org/officeDocument/2006/relationships" xmlns:p188="http://schemas.microsoft.com/office/powerpoint/2018/8/main">
  <p188:cm id="{BC0AE5ED-D7C0-4E71-B3B2-658A65F41DB7}" authorId="{8AC9FD5F-DD11-BBA0-5EC4-EB02AB534B71}" created="2025-09-21T11:31:33.781">
    <pc:sldMkLst xmlns:pc="http://schemas.microsoft.com/office/powerpoint/2013/main/command">
      <pc:docMk/>
      <pc:sldMk cId="80246882" sldId="427"/>
    </pc:sldMkLst>
    <p188:txBody>
      <a:bodyPr/>
      <a:lstStyle/>
      <a:p>
        <a:r>
          <a:rPr lang="pl-PL"/>
          <a:t>Ćwiczenia w parach, jedna osoba rozpoczyna RKO, w trakcie dołącza druga z AED
Razem prowadzą czynności przez ponad 2 minuty, aby AED wykonało drugą analizę rytmu 
(jeśli konieczne będzie skrócenie czasu ćwiczeń - można na pilocie od AED wywołać wcześniej analizę - nie czekać całych 2 minut, ale tylko w razie konieczności „zaginamy czasoprzestrzeń”) ważne jest aby zespół ćwiczący wykonał dwie analizy w trakcie swojej serii </a:t>
        </a:r>
      </a:p>
    </p188:txBody>
  </p188:cm>
</p188:cmLst>
</file>

<file path=ppt/comments/modernComment_1B0_8D42180F.xml><?xml version="1.0" encoding="utf-8"?>
<p188:cmLst xmlns:a="http://schemas.openxmlformats.org/drawingml/2006/main" xmlns:r="http://schemas.openxmlformats.org/officeDocument/2006/relationships" xmlns:p188="http://schemas.microsoft.com/office/powerpoint/2018/8/main">
  <p188:cm id="{80C2A68F-0B27-4153-814C-4EF4523A64FB}" authorId="{8AC9FD5F-DD11-BBA0-5EC4-EB02AB534B71}" created="2025-09-21T15:32:31.094">
    <pc:sldMkLst xmlns:pc="http://schemas.microsoft.com/office/powerpoint/2013/main/command">
      <pc:docMk/>
      <pc:sldMk cId="2369918991" sldId="432"/>
    </pc:sldMkLst>
    <p188:txBody>
      <a:bodyPr/>
      <a:lstStyle/>
      <a:p>
        <a:r>
          <a:rPr lang="pl-PL"/>
          <a:t>-wstrząs anafilatyczny - uczuleniowy omówienie postępowania
-zastosowanie ampułkostrzykawki z adrenaliną
-podkreślamy że stosujemy go tylko w przypadku konieczności ratowania życia, 
-pokaz użycia
-podkreślamy pozycję wygodną i ułatwiającą oddychanie dla poszkodowanego
-w razie wątpliwości - zapraszamy do newslettera Komisji o reakcji uczuleniowej</a:t>
        </a:r>
      </a:p>
    </p188:txBody>
  </p188:cm>
</p188:cmLst>
</file>

<file path=ppt/comments/modernComment_1B1_7A51D9E6.xml><?xml version="1.0" encoding="utf-8"?>
<p188:cmLst xmlns:a="http://schemas.openxmlformats.org/drawingml/2006/main" xmlns:r="http://schemas.openxmlformats.org/officeDocument/2006/relationships" xmlns:p188="http://schemas.microsoft.com/office/powerpoint/2018/8/main">
  <p188:cm id="{8CC46976-6B42-4710-BF8F-9A791CA44BFB}" authorId="{8AC9FD5F-DD11-BBA0-5EC4-EB02AB534B71}" created="2025-09-21T17:46:25.866">
    <pc:sldMkLst xmlns:pc="http://schemas.microsoft.com/office/powerpoint/2013/main/command">
      <pc:docMk/>
      <pc:sldMk cId="2052184550" sldId="433"/>
    </pc:sldMkLst>
    <p188:txBody>
      <a:bodyPr/>
      <a:lstStyle/>
      <a:p>
        <a:r>
          <a:rPr lang="pl-PL"/>
          <a:t>-ćwiczenie w parach postępowania w przypadku reakcji alergicznej - użycie epipena, wywiad chorobowy: SAMPLE, 
-postępowanie z poszkodowanym nieprzytomnym (pozycja na wznak, stała kontrola czynności życiowych i udrożnienie d. odd)
-strona 24 w ćwiczeniach
-w razie wątpliwości odsyłamy Instruktorów do newslettera Komisji o alergiach</a:t>
        </a:r>
      </a:p>
    </p188:txBody>
  </p188:cm>
</p188:cmLst>
</file>

<file path=ppt/comments/modernComment_1B2_F0702913.xml><?xml version="1.0" encoding="utf-8"?>
<p188:cmLst xmlns:a="http://schemas.openxmlformats.org/drawingml/2006/main" xmlns:r="http://schemas.openxmlformats.org/officeDocument/2006/relationships" xmlns:p188="http://schemas.microsoft.com/office/powerpoint/2018/8/main">
  <p188:cm id="{81A366E7-4AC5-4A2C-B983-7044F30B6E01}" authorId="{8AC9FD5F-DD11-BBA0-5EC4-EB02AB534B71}" created="2025-09-21T17:49:06.187">
    <pc:sldMkLst xmlns:pc="http://schemas.microsoft.com/office/powerpoint/2013/main/command">
      <pc:docMk/>
      <pc:sldMk cId="4033882387" sldId="434"/>
    </pc:sldMkLst>
    <p188:txBody>
      <a:bodyPr/>
      <a:lstStyle/>
      <a:p>
        <a:r>
          <a:rPr lang="pl-PL"/>
          <a:t>-które oparzenia wymagają konsultacji lekarskiej, stanowią bezpośrednie zagrożenie zdrowia lub życia poszkodowanego
- ciekawostka - opasające jest niebezpieczne, o może prowadzić do niedokrwienia dystalnej części kończyny przez obrzęk, konieczne wtedy jest wykonanie nacięcia skóry (escharotomia)</a:t>
        </a:r>
      </a:p>
    </p188:txBody>
  </p188:cm>
</p188:cmLst>
</file>

<file path=ppt/comments/modernComment_1B4_77C2E01C.xml><?xml version="1.0" encoding="utf-8"?>
<p188:cmLst xmlns:a="http://schemas.openxmlformats.org/drawingml/2006/main" xmlns:r="http://schemas.openxmlformats.org/officeDocument/2006/relationships" xmlns:p188="http://schemas.microsoft.com/office/powerpoint/2018/8/main">
  <p188:cm id="{B5503D04-F362-426B-9D88-84EF5D3CED53}" authorId="{8AC9FD5F-DD11-BBA0-5EC4-EB02AB534B71}" created="2025-09-21T15:58:27.914">
    <pc:sldMkLst xmlns:pc="http://schemas.microsoft.com/office/powerpoint/2013/main/command">
      <pc:docMk/>
      <pc:sldMk cId="2009260060" sldId="436"/>
    </pc:sldMkLst>
    <p188:txBody>
      <a:bodyPr/>
      <a:lstStyle/>
      <a:p>
        <a:r>
          <a:rPr lang="pl-PL"/>
          <a:t>Przerwa na zebranie myśli przez zaliczeniem końcowym i przygotowanie się do ćwiczeń praktycznych</a:t>
        </a:r>
      </a:p>
    </p188:txBody>
  </p188:cm>
</p188:cmLst>
</file>

<file path=ppt/comments/modernComment_1B5_7AC23747.xml><?xml version="1.0" encoding="utf-8"?>
<p188:cmLst xmlns:a="http://schemas.openxmlformats.org/drawingml/2006/main" xmlns:r="http://schemas.openxmlformats.org/officeDocument/2006/relationships" xmlns:p188="http://schemas.microsoft.com/office/powerpoint/2018/8/main">
  <p188:cm id="{3E61003F-D9F1-4E1B-B14A-0EB91E7C945F}" authorId="{8AC9FD5F-DD11-BBA0-5EC4-EB02AB534B71}" created="2025-09-21T16:20:51.561">
    <pc:sldMkLst xmlns:pc="http://schemas.microsoft.com/office/powerpoint/2013/main/command">
      <pc:docMk/>
      <pc:sldMk cId="2059548487" sldId="437"/>
    </pc:sldMkLst>
    <p188:txBody>
      <a:bodyPr/>
      <a:lstStyle/>
      <a:p>
        <a:r>
          <a:rPr lang="pl-PL"/>
          <a:t>Przeprowadzamy egzamin końcowy pisemny (20 pytań)</a:t>
        </a:r>
      </a:p>
    </p188:txBody>
  </p188:cm>
</p188:cmLst>
</file>

<file path=ppt/comments/modernComment_1BB_ACBF3FC0.xml><?xml version="1.0" encoding="utf-8"?>
<p188:cmLst xmlns:a="http://schemas.openxmlformats.org/drawingml/2006/main" xmlns:r="http://schemas.openxmlformats.org/officeDocument/2006/relationships" xmlns:p188="http://schemas.microsoft.com/office/powerpoint/2018/8/main">
  <p188:cm id="{68C09253-9FD5-405D-889A-2E6FA061804A}" authorId="{8AC9FD5F-DD11-BBA0-5EC4-EB02AB534B71}" created="2025-09-21T11:20:58.549">
    <pc:sldMkLst xmlns:pc="http://schemas.microsoft.com/office/powerpoint/2013/main/command">
      <pc:docMk/>
      <pc:sldMk cId="2898214848" sldId="443"/>
    </pc:sldMkLst>
    <p188:txBody>
      <a:bodyPr/>
      <a:lstStyle/>
      <a:p>
        <a:r>
          <a:rPr lang="pl-PL"/>
          <a:t>Przerwa - odpocznijcie ☺️ </a:t>
        </a:r>
      </a:p>
    </p188:txBody>
  </p188:cm>
</p188:cmLst>
</file>

<file path=ppt/comments/modernComment_1BC_423AE4A.xml><?xml version="1.0" encoding="utf-8"?>
<p188:cmLst xmlns:a="http://schemas.openxmlformats.org/drawingml/2006/main" xmlns:r="http://schemas.openxmlformats.org/officeDocument/2006/relationships" xmlns:p188="http://schemas.microsoft.com/office/powerpoint/2018/8/main">
  <p188:cm id="{2A5E29E9-51EE-4C4E-A79D-529E404017EB}" authorId="{8AC9FD5F-DD11-BBA0-5EC4-EB02AB534B71}" created="2025-09-20T11:41:10.508">
    <pc:sldMkLst xmlns:pc="http://schemas.microsoft.com/office/powerpoint/2013/main/command">
      <pc:docMk/>
      <pc:sldMk cId="69447242" sldId="444"/>
    </pc:sldMkLst>
    <p188:txBody>
      <a:bodyPr/>
      <a:lstStyle/>
      <a:p>
        <a:r>
          <a:rPr lang="pl-PL"/>
          <a:t>Przerwa ☺️ </a:t>
        </a:r>
      </a:p>
    </p188:txBody>
  </p188:cm>
</p188:cmLst>
</file>

<file path=ppt/comments/modernComment_1BD_C628B000.xml><?xml version="1.0" encoding="utf-8"?>
<p188:cmLst xmlns:a="http://schemas.openxmlformats.org/drawingml/2006/main" xmlns:r="http://schemas.openxmlformats.org/officeDocument/2006/relationships" xmlns:p188="http://schemas.microsoft.com/office/powerpoint/2018/8/main">
  <p188:cm id="{485B1614-202B-4EE3-BB0B-CC94A18815FD}" authorId="{8AC9FD5F-DD11-BBA0-5EC4-EB02AB534B71}" created="2025-09-21T17:05:37.934">
    <pc:sldMkLst xmlns:pc="http://schemas.microsoft.com/office/powerpoint/2013/main/command">
      <pc:docMk/>
      <pc:sldMk cId="3324555264" sldId="445"/>
    </pc:sldMkLst>
    <p188:txBody>
      <a:bodyPr/>
      <a:lstStyle/>
      <a:p>
        <a:r>
          <a:rPr lang="pl-PL"/>
          <a:t>-w tle strona 19 w ćwiczeniach
-omówienie oceny stanu poszkodowanego - przytomnego</a:t>
        </a:r>
      </a:p>
    </p188:txBody>
  </p188:cm>
</p188:cmLst>
</file>

<file path=ppt/comments/modernComment_1BE_3312C90E.xml><?xml version="1.0" encoding="utf-8"?>
<p188:cmLst xmlns:a="http://schemas.openxmlformats.org/drawingml/2006/main" xmlns:r="http://schemas.openxmlformats.org/officeDocument/2006/relationships" xmlns:p188="http://schemas.microsoft.com/office/powerpoint/2018/8/main">
  <p188:cm id="{AE2922FF-773B-4B8E-B871-DB1D1A001A8C}" authorId="{8AC9FD5F-DD11-BBA0-5EC4-EB02AB534B71}" created="2025-09-21T11:32:07.636">
    <pc:sldMkLst xmlns:pc="http://schemas.microsoft.com/office/powerpoint/2013/main/command">
      <pc:docMk/>
      <pc:sldMk cId="856869134" sldId="446"/>
    </pc:sldMkLst>
    <p188:txBody>
      <a:bodyPr/>
      <a:lstStyle/>
      <a:p>
        <a:r>
          <a:rPr lang="pl-PL"/>
          <a:t>Przerwa ☺️</a:t>
        </a:r>
      </a:p>
    </p188:txBody>
  </p188:cm>
</p188:cmLst>
</file>

<file path=ppt/comments/modernComment_1BF_9E4C0C5B.xml><?xml version="1.0" encoding="utf-8"?>
<p188:cmLst xmlns:a="http://schemas.openxmlformats.org/drawingml/2006/main" xmlns:r="http://schemas.openxmlformats.org/officeDocument/2006/relationships" xmlns:p188="http://schemas.microsoft.com/office/powerpoint/2018/8/main">
  <p188:cm id="{1265904D-AFB9-475F-9889-4EC895E7E37F}" authorId="{8AC9FD5F-DD11-BBA0-5EC4-EB02AB534B71}" created="2025-09-21T17:19:10.415">
    <pc:sldMkLst xmlns:pc="http://schemas.microsoft.com/office/powerpoint/2013/main/command">
      <pc:docMk/>
      <pc:sldMk cId="2655784027" sldId="447"/>
    </pc:sldMkLst>
    <p188:txBody>
      <a:bodyPr/>
      <a:lstStyle/>
      <a:p>
        <a:r>
          <a:rPr lang="pl-PL"/>
          <a:t>Czas na zmycie pozoracji przez kursantów ☺️</a:t>
        </a:r>
      </a:p>
    </p188:txBody>
  </p188:cm>
</p188:cmLst>
</file>

<file path=ppt/comments/modernComment_1C0_91082CEE.xml><?xml version="1.0" encoding="utf-8"?>
<p188:cmLst xmlns:a="http://schemas.openxmlformats.org/drawingml/2006/main" xmlns:r="http://schemas.openxmlformats.org/officeDocument/2006/relationships" xmlns:p188="http://schemas.microsoft.com/office/powerpoint/2018/8/main">
  <p188:cm id="{C2D1865C-85CE-41C0-B888-8682A68BC49A}" authorId="{8AC9FD5F-DD11-BBA0-5EC4-EB02AB534B71}" created="2025-09-21T15:49:20.400">
    <pc:sldMkLst xmlns:pc="http://schemas.microsoft.com/office/powerpoint/2013/main/command">
      <pc:docMk/>
      <pc:sldMk cId="2433232110" sldId="448"/>
    </pc:sldMkLst>
    <p188:txBody>
      <a:bodyPr/>
      <a:lstStyle/>
      <a:p>
        <a:r>
          <a:rPr lang="pl-PL"/>
          <a:t>Uczestnicy szkolenia mogą zmyć pozoracje</a:t>
        </a:r>
      </a:p>
    </p188:txBody>
  </p188:cm>
</p188:cmLst>
</file>

<file path=ppt/comments/modernComment_1C1_E0B7043A.xml><?xml version="1.0" encoding="utf-8"?>
<p188:cmLst xmlns:a="http://schemas.openxmlformats.org/drawingml/2006/main" xmlns:r="http://schemas.openxmlformats.org/officeDocument/2006/relationships" xmlns:p188="http://schemas.microsoft.com/office/powerpoint/2018/8/main">
  <p188:cm id="{FF9B59DB-D0C0-4295-B210-C85D7C46607E}" authorId="{8AC9FD5F-DD11-BBA0-5EC4-EB02AB534B71}" created="2025-09-20T12:10:09.829">
    <pc:sldMkLst xmlns:pc="http://schemas.microsoft.com/office/powerpoint/2013/main/command">
      <pc:docMk/>
      <pc:sldMk cId="3770090554" sldId="449"/>
    </pc:sldMkLst>
    <p188:txBody>
      <a:bodyPr/>
      <a:lstStyle/>
      <a:p>
        <a:r>
          <a:rPr lang="pl-PL"/>
          <a:t>Ćwiczenie w określaniu współrzędnych, kto ma aplikację z nawigacją na telefonie sprawdza współrzędne Biura Zarządu Głównego PCK w Warszawie</a:t>
        </a:r>
      </a:p>
    </p188:txBody>
  </p188:cm>
</p188:cmLst>
</file>

<file path=ppt/comments/modernComment_1C2_6E08A23A.xml><?xml version="1.0" encoding="utf-8"?>
<p188:cmLst xmlns:a="http://schemas.openxmlformats.org/drawingml/2006/main" xmlns:r="http://schemas.openxmlformats.org/officeDocument/2006/relationships" xmlns:p188="http://schemas.microsoft.com/office/powerpoint/2018/8/main">
  <p188:cm id="{3172FA1E-BA80-41D4-B575-971E038B6E48}" authorId="{8AC9FD5F-DD11-BBA0-5EC4-EB02AB534B71}" created="2025-09-20T12:10:57.470">
    <pc:sldMkLst xmlns:pc="http://schemas.microsoft.com/office/powerpoint/2013/main/command">
      <pc:docMk/>
      <pc:sldMk cId="1846059578" sldId="450"/>
    </pc:sldMkLst>
    <p188:txBody>
      <a:bodyPr/>
      <a:lstStyle/>
      <a:p>
        <a:r>
          <a:rPr lang="pl-PL"/>
          <a:t>Współrzędne mogą się trochę różnic w zależności gdzie uczestnicy postawili pinezke i w jakim systemie okresla ich nawigacja</a:t>
        </a:r>
      </a:p>
    </p188:txBody>
  </p188:cm>
</p188:cmLst>
</file>

<file path=ppt/comments/modernComment_1C3_F09073C.xml><?xml version="1.0" encoding="utf-8"?>
<p188:cmLst xmlns:a="http://schemas.openxmlformats.org/drawingml/2006/main" xmlns:r="http://schemas.openxmlformats.org/officeDocument/2006/relationships" xmlns:p188="http://schemas.microsoft.com/office/powerpoint/2018/8/main">
  <p188:cm id="{93BC6EA9-F03C-4901-95CB-E5A651C9CFBB}" authorId="{8AC9FD5F-DD11-BBA0-5EC4-EB02AB534B71}" created="2025-09-20T12:11:44.226">
    <pc:sldMkLst xmlns:pc="http://schemas.microsoft.com/office/powerpoint/2013/main/command">
      <pc:docMk/>
      <pc:sldMk cId="252249916" sldId="451"/>
    </pc:sldMkLst>
    <p188:txBody>
      <a:bodyPr/>
      <a:lstStyle/>
      <a:p>
        <a:r>
          <a:rPr lang="pl-PL"/>
          <a:t>Omówienie aplikacji 112 do „cichego wzywania pomocy” w przypadku agresora lub ataku terrorystycznego. </a:t>
        </a:r>
      </a:p>
    </p188:txBody>
  </p188:cm>
</p188:cmLst>
</file>

<file path=ppt/comments/modernComment_1C4_79DC2913.xml><?xml version="1.0" encoding="utf-8"?>
<p188:cmLst xmlns:a="http://schemas.openxmlformats.org/drawingml/2006/main" xmlns:r="http://schemas.openxmlformats.org/officeDocument/2006/relationships" xmlns:p188="http://schemas.microsoft.com/office/powerpoint/2018/8/main">
  <p188:cm id="{E96BFC7C-E432-418A-B5A9-C467405A48EE}" authorId="{8AC9FD5F-DD11-BBA0-5EC4-EB02AB534B71}" created="2025-09-21T15:26:49.553">
    <pc:sldMkLst xmlns:pc="http://schemas.microsoft.com/office/powerpoint/2013/main/command">
      <pc:docMk/>
      <pc:sldMk cId="2044471571" sldId="452"/>
    </pc:sldMkLst>
    <p188:txBody>
      <a:bodyPr/>
      <a:lstStyle/>
      <a:p>
        <a:r>
          <a:rPr lang="pl-PL"/>
          <a:t>-obrzęki dróg oddechowych, trudności z oddychaniem, obrzęk twarzy, obrzęk języka - wszystko to może prowadzić do niedotlenienia</a:t>
        </a:r>
      </a:p>
    </p188:txBody>
  </p188:cm>
</p188:cmLst>
</file>

<file path=ppt/comments/modernComment_1C5_AE4F3532.xml><?xml version="1.0" encoding="utf-8"?>
<p188:cmLst xmlns:a="http://schemas.openxmlformats.org/drawingml/2006/main" xmlns:r="http://schemas.openxmlformats.org/officeDocument/2006/relationships" xmlns:p188="http://schemas.microsoft.com/office/powerpoint/2018/8/main">
  <p188:cm id="{78B3DF43-39FE-490A-8542-F12A0B0C74D3}" authorId="{8AC9FD5F-DD11-BBA0-5EC4-EB02AB534B71}" created="2025-09-21T17:37:29.729">
    <pc:sldMkLst xmlns:pc="http://schemas.microsoft.com/office/powerpoint/2013/main/command">
      <pc:docMk/>
      <pc:sldMk cId="2924426546" sldId="453"/>
    </pc:sldMkLst>
    <p188:txBody>
      <a:bodyPr/>
      <a:lstStyle/>
      <a:p>
        <a:r>
          <a:rPr lang="pl-PL"/>
          <a:t>-objawy skórne: obrzęk, zaczerwienienie miejsca ukąszenia lub użądlenia, wysypka, świąd, zaczerwienienie i łzawienie oczu</a:t>
        </a:r>
      </a:p>
    </p188:txBody>
  </p188:cm>
</p188:cmLst>
</file>

<file path=ppt/comments/modernComment_1C6_60D68E3B.xml><?xml version="1.0" encoding="utf-8"?>
<p188:cmLst xmlns:a="http://schemas.openxmlformats.org/drawingml/2006/main" xmlns:r="http://schemas.openxmlformats.org/officeDocument/2006/relationships" xmlns:p188="http://schemas.microsoft.com/office/powerpoint/2018/8/main">
  <p188:cm id="{031EA8F1-38D3-4CEB-964B-5EAB5591862D}" authorId="{8AC9FD5F-DD11-BBA0-5EC4-EB02AB534B71}" created="2025-09-21T17:40:23.712">
    <pc:sldMkLst xmlns:pc="http://schemas.microsoft.com/office/powerpoint/2013/main/command">
      <pc:docMk/>
      <pc:sldMk cId="1624673851" sldId="454"/>
    </pc:sldMkLst>
    <p188:txBody>
      <a:bodyPr/>
      <a:lstStyle/>
      <a:p>
        <a:r>
          <a:rPr lang="pl-PL"/>
          <a:t>-jak wygląda poszkodowany?
-blada skóra w wyniku niedokrwienia, może być sina
-zimny, lepki pot</a:t>
        </a:r>
      </a:p>
    </p188:txBody>
  </p188:cm>
</p188:cmLst>
</file>

<file path=ppt/comments/modernComment_1C7_46E7D389.xml><?xml version="1.0" encoding="utf-8"?>
<p188:cmLst xmlns:a="http://schemas.openxmlformats.org/drawingml/2006/main" xmlns:r="http://schemas.openxmlformats.org/officeDocument/2006/relationships" xmlns:p188="http://schemas.microsoft.com/office/powerpoint/2018/8/main">
  <p188:cm id="{31FE3956-4136-4827-B62A-38CEBE5F776B}" authorId="{8AC9FD5F-DD11-BBA0-5EC4-EB02AB534B71}" created="2025-09-21T17:41:53.924">
    <pc:sldMkLst xmlns:pc="http://schemas.microsoft.com/office/powerpoint/2013/main/command">
      <pc:docMk/>
      <pc:sldMk cId="1189598089" sldId="455"/>
    </pc:sldMkLst>
    <p188:txBody>
      <a:bodyPr/>
      <a:lstStyle/>
      <a:p>
        <a:r>
          <a:rPr lang="pl-PL"/>
          <a:t>-zaburzenia świadomości, zawroty głowy, utrata przytomności
-jeszcze raz podkreślamy że to stan bezpośredniego zagrożenia życia</a:t>
        </a:r>
      </a:p>
    </p188:txBody>
  </p188:cm>
</p188:cmLst>
</file>

<file path=ppt/comments/modernComment_1C8_5F598417.xml><?xml version="1.0" encoding="utf-8"?>
<p188:cmLst xmlns:a="http://schemas.openxmlformats.org/drawingml/2006/main" xmlns:r="http://schemas.openxmlformats.org/officeDocument/2006/relationships" xmlns:p188="http://schemas.microsoft.com/office/powerpoint/2018/8/main">
  <p188:cm id="{F09263F1-61BC-490C-ADF9-0C390E52EF8C}" authorId="{8AC9FD5F-DD11-BBA0-5EC4-EB02AB534B71}" created="2025-09-24T09:31:20.917">
    <pc:sldMkLst xmlns:pc="http://schemas.microsoft.com/office/powerpoint/2013/main/command">
      <pc:docMk/>
      <pc:sldMk cId="1599702039" sldId="456"/>
    </pc:sldMkLst>
    <p188:txBody>
      <a:bodyPr/>
      <a:lstStyle/>
      <a:p>
        <a:r>
          <a:rPr lang="pl-PL"/>
          <a:t>- ostrzeżenie uczestników szkolenia, że będziemy omawiać treści w których przykładem będzie przemoc i urazy,
- zalecenie dbania o swój komfort i w razie koniczności opuszczenie sali, 
- podkreślenie, że jesteśmy dla nich i zawsze mogą się zwrócić jeśli poczują potrzebę w trakcie trwania szkolenia lub po jego zakończeniu,
- przypomnienie, że omawianie „soczystych” przykładów „z życia” nie jest konieczne,  
- pamiętajmy, aby nie podawać przykładów rodzinnych (dzieciom nie mówimy, że leży nieprzytomna ich mama czy tata) i zwracamy uwagę na pozostałych uczestników szkolenia</a:t>
        </a:r>
      </a:p>
    </p188:txBody>
  </p188:cm>
</p188:cmLst>
</file>

<file path=ppt/comments/modernComment_1C9_E4DC19AD.xml><?xml version="1.0" encoding="utf-8"?>
<p188:cmLst xmlns:a="http://schemas.openxmlformats.org/drawingml/2006/main" xmlns:r="http://schemas.openxmlformats.org/officeDocument/2006/relationships" xmlns:p188="http://schemas.microsoft.com/office/powerpoint/2018/8/main">
  <p188:cm id="{87DC2C11-8AED-4034-9048-942D259B5D68}" authorId="{8AC9FD5F-DD11-BBA0-5EC4-EB02AB534B71}" created="2025-09-20T09:09:06.552">
    <pc:sldMkLst xmlns:pc="http://schemas.microsoft.com/office/powerpoint/2013/main/command">
      <pc:docMk/>
      <pc:sldMk cId="3839629741" sldId="457"/>
    </pc:sldMkLst>
    <p188:txBody>
      <a:bodyPr/>
      <a:lstStyle/>
      <a:p>
        <a:r>
          <a:rPr lang="pl-PL"/>
          <a:t>- pytamy czy uczestnicy mają świadomość, że jako świadkowie zdarzenia mamy obowiązek udzielenia pomocy, nie tylko wynikający z naszej wewnętrznej potrzeby, ale także z kodeksu karnego, 
-podkreślenie informacji „bez narażenia siebie” aby wiedzieli, że ich bezpieczeństwo jest zawsze najważniejsze
-podkreślenie, że udzielenie pomocy jest też zagrożeniem psychicznym, abyśmy zawsze byli świadomi, że nie jest to łatwe i nieobciążające
-wypełniamy ćwiczenia strona 1</a:t>
        </a:r>
      </a:p>
    </p188:txBody>
  </p188:cm>
</p188:cmLst>
</file>

<file path=ppt/comments/modernComment_1CA_99AD50C8.xml><?xml version="1.0" encoding="utf-8"?>
<p188:cmLst xmlns:a="http://schemas.openxmlformats.org/drawingml/2006/main" xmlns:r="http://schemas.openxmlformats.org/officeDocument/2006/relationships" xmlns:p188="http://schemas.microsoft.com/office/powerpoint/2018/8/main">
  <p188:cm id="{FF7BC08C-5191-49F6-88B3-FDFB374B93AA}" authorId="{8AC9FD5F-DD11-BBA0-5EC4-EB02AB534B71}" created="2025-09-21T12:38:22.073">
    <pc:sldMkLst xmlns:pc="http://schemas.microsoft.com/office/powerpoint/2013/main/command">
      <pc:docMk/>
      <pc:sldMk cId="2578272456" sldId="458"/>
    </pc:sldMkLst>
    <p188:txBody>
      <a:bodyPr/>
      <a:lstStyle/>
      <a:p>
        <a:r>
          <a:rPr lang="pl-PL"/>
          <a:t>Ćwiczenia praktyczne postępowania, kursanci podchodzą parami i pokazują zalecane postępowanie w:
1. Zakrztuszeniu
2. Zasłabnięciu (bez utraty przytomności)
3. Ataku drgawek
4. Bólu w klatce piersiowej
5. Udar
6. Omdleniu
Jeśli jest konieczne wezwanie pomocy, Instruktor wciela się w rolę dyspozytora i przyjmuje całe zgłoszenie.</a:t>
        </a:r>
      </a:p>
    </p188:txBody>
  </p188:cm>
</p188:cmLst>
</file>

<file path=ppt/comments/modernComment_1D5_5716D855.xml><?xml version="1.0" encoding="utf-8"?>
<p188:cmLst xmlns:a="http://schemas.openxmlformats.org/drawingml/2006/main" xmlns:r="http://schemas.openxmlformats.org/officeDocument/2006/relationships" xmlns:p188="http://schemas.microsoft.com/office/powerpoint/2018/8/main">
  <p188:cm id="{D9B0279B-34A6-491F-A849-44AA9B9F7074}" authorId="{8AC9FD5F-DD11-BBA0-5EC4-EB02AB534B71}" created="2025-09-21T17:46:25.866">
    <pc:sldMkLst xmlns:pc="http://schemas.microsoft.com/office/powerpoint/2013/main/command">
      <pc:docMk/>
      <pc:sldMk cId="2052184550" sldId="433"/>
    </pc:sldMkLst>
    <p188:txBody>
      <a:bodyPr/>
      <a:lstStyle/>
      <a:p>
        <a:r>
          <a:rPr lang="pl-PL"/>
          <a:t>-ćwiczenie w parach postępowania w przypadku reakcji alergicznej - użycie epipena, wywiad chorobowy: SAMPLE, 
-postępowanie z poszkodowanym nieprzytomnym (pozycja na wznak, stała kontrola czynności życiowych i udrożnienie d. odd)
-strona 24 w ćwiczeniach
-w razie wątpliwości odsyłamy Instruktorów do newslettera Komisji o alergiach</a:t>
        </a:r>
      </a:p>
    </p188:txBody>
  </p188:cm>
</p188:cmLst>
</file>

<file path=ppt/comments/modernComment_11C_24386139.xml><?xml version="1.0" encoding="utf-8"?>
<p188:cmLst xmlns:a="http://schemas.openxmlformats.org/drawingml/2006/main" xmlns:r="http://schemas.openxmlformats.org/officeDocument/2006/relationships" xmlns:p188="http://schemas.microsoft.com/office/powerpoint/2018/8/main">
  <p188:cm id="{D3C40DE2-8753-4A42-B362-5F0DCF768E4B}" authorId="{8AC9FD5F-DD11-BBA0-5EC4-EB02AB534B71}" created="2025-09-21T12:03:43.596">
    <pc:sldMkLst xmlns:pc="http://schemas.microsoft.com/office/powerpoint/2013/main/command">
      <pc:docMk/>
      <pc:sldMk cId="607674681" sldId="284"/>
    </pc:sldMkLst>
    <p188:txBody>
      <a:bodyPr/>
      <a:lstStyle/>
      <a:p>
        <a:r>
          <a:rPr lang="pl-PL"/>
          <a:t>-pytanie czy są jakiekolwiek pytania/wątpliwości po dniu pierwszym
-Podziękowanie za dzień pierwszy ☺️ 
</a:t>
        </a:r>
      </a:p>
    </p188:txBody>
  </p188:cm>
</p188:cmLst>
</file>

<file path=ppt/comments/modernComment_11D_439DEB12.xml><?xml version="1.0" encoding="utf-8"?>
<p188:cmLst xmlns:a="http://schemas.openxmlformats.org/drawingml/2006/main" xmlns:r="http://schemas.openxmlformats.org/officeDocument/2006/relationships" xmlns:p188="http://schemas.microsoft.com/office/powerpoint/2018/8/main">
  <p188:cm id="{FE47C071-7DF4-48E1-B736-1D92801595D9}" authorId="{8AC9FD5F-DD11-BBA0-5EC4-EB02AB534B71}" created="2025-09-18T15:22:44.934">
    <pc:sldMkLst xmlns:pc="http://schemas.microsoft.com/office/powerpoint/2013/main/command">
      <pc:docMk/>
      <pc:sldMk cId="1134422802" sldId="285"/>
    </pc:sldMkLst>
    <p188:txBody>
      <a:bodyPr/>
      <a:lstStyle/>
      <a:p>
        <a:r>
          <a:rPr lang="pl-PL"/>
          <a:t>Ten slajd zawiera:
- powitanie,
- przedstawienie się Instruktora i pomocnika, 
- opis założeń kursu.
</a:t>
        </a:r>
      </a:p>
    </p188:txBody>
  </p188:cm>
</p188:cmLst>
</file>

<file path=ppt/comments/modernComment_11E_547AAE01.xml><?xml version="1.0" encoding="utf-8"?>
<p188:cmLst xmlns:a="http://schemas.openxmlformats.org/drawingml/2006/main" xmlns:r="http://schemas.openxmlformats.org/officeDocument/2006/relationships" xmlns:p188="http://schemas.microsoft.com/office/powerpoint/2018/8/main">
  <p188:cm id="{4A348CA8-6DD8-4445-AF71-9B56AC97CC38}" authorId="{8AC9FD5F-DD11-BBA0-5EC4-EB02AB534B71}" created="2025-09-18T15:45:31.059">
    <pc:sldMkLst xmlns:pc="http://schemas.microsoft.com/office/powerpoint/2013/main/command">
      <pc:docMk/>
      <pc:sldMk cId="1417326081" sldId="286"/>
    </pc:sldMkLst>
    <p188:txBody>
      <a:bodyPr/>
      <a:lstStyle/>
      <a:p>
        <a:r>
          <a:rPr lang="pl-PL"/>
          <a:t>- 3 filary działalności PCK i krótka wzmianka o każdym z nich</a:t>
        </a:r>
      </a:p>
    </p188:txBody>
  </p188:cm>
</p188:cmLst>
</file>

<file path=ppt/comments/modernComment_11F_2A3612F9.xml><?xml version="1.0" encoding="utf-8"?>
<p188:cmLst xmlns:a="http://schemas.openxmlformats.org/drawingml/2006/main" xmlns:r="http://schemas.openxmlformats.org/officeDocument/2006/relationships" xmlns:p188="http://schemas.microsoft.com/office/powerpoint/2018/8/main">
  <p188:cm id="{83F4CEAE-622F-427B-9EE3-A6F9723E27E8}" authorId="{8AC9FD5F-DD11-BBA0-5EC4-EB02AB534B71}" created="2025-09-18T15:51:54.617">
    <pc:sldMkLst xmlns:pc="http://schemas.microsoft.com/office/powerpoint/2013/main/command">
      <pc:docMk/>
      <pc:sldMk cId="708186873" sldId="287"/>
    </pc:sldMkLst>
    <p188:txBody>
      <a:bodyPr/>
      <a:lstStyle/>
      <a:p>
        <a:r>
          <a:rPr lang="pl-PL"/>
          <a:t>Omówienie podstawowych pojęć, aby uczestnicy szkolenia nie czuli się zagubieni jeśli instruktor będzie operował skrótową nazwą np.. NZK, dodatkowo warto podkreślić, że w razie niezrozumienia jakiejkolwiek użytej terminologii jesteśmy tam dla uczestników i z chęcią rozwiejemy wszelkie wątpliwości. </a:t>
        </a:r>
      </a:p>
    </p188:txBody>
  </p188:cm>
</p188:cmLst>
</file>

<file path=ppt/comments/modernComment_12A_5322BFFF.xml><?xml version="1.0" encoding="utf-8"?>
<p188:cmLst xmlns:a="http://schemas.openxmlformats.org/drawingml/2006/main" xmlns:r="http://schemas.openxmlformats.org/officeDocument/2006/relationships" xmlns:p188="http://schemas.microsoft.com/office/powerpoint/2018/8/main">
  <p188:cm id="{47A92353-C6FE-41E6-BB0E-76BAA6DFC486}" authorId="{8AC9FD5F-DD11-BBA0-5EC4-EB02AB534B71}" created="2025-09-21T14:31:55.515">
    <pc:sldMkLst xmlns:pc="http://schemas.microsoft.com/office/powerpoint/2013/main/command">
      <pc:docMk/>
      <pc:sldMk cId="1394786303" sldId="298"/>
    </pc:sldMkLst>
    <p188:txBody>
      <a:bodyPr/>
      <a:lstStyle/>
      <a:p>
        <a:r>
          <a:rPr lang="pl-PL"/>
          <a:t>-omawiamy zasadę, 
-podajemy wyjątek - konieczność pójścia po pomoc, w miejsce gdzie jest zasięg i jak wtedy zabezpieczyć poszkodowanego</a:t>
        </a:r>
      </a:p>
    </p188:txBody>
  </p188:cm>
</p188:cmLst>
</file>

<file path=ppt/comments/modernComment_12B_866065A4.xml><?xml version="1.0" encoding="utf-8"?>
<p188:cmLst xmlns:a="http://schemas.openxmlformats.org/drawingml/2006/main" xmlns:r="http://schemas.openxmlformats.org/officeDocument/2006/relationships" xmlns:p188="http://schemas.microsoft.com/office/powerpoint/2018/8/main">
  <p188:cm id="{6B118E53-4609-4040-BC47-92772D272E2E}" authorId="{8AC9FD5F-DD11-BBA0-5EC4-EB02AB534B71}" created="2025-09-21T17:02:08.219">
    <pc:sldMkLst xmlns:pc="http://schemas.microsoft.com/office/powerpoint/2013/main/command">
      <pc:docMk/>
      <pc:sldMk cId="2254464420" sldId="299"/>
    </pc:sldMkLst>
    <p188:txBody>
      <a:bodyPr/>
      <a:lstStyle/>
      <a:p>
        <a:r>
          <a:rPr lang="pl-PL"/>
          <a:t>-omówienie zasady - wyjątek cukrzyca
-ważne jest aby nie podawać jedzenia i picia ze względu na ryzyko zakrztuszenia oraz odroczenie zabiegu operacyjnego w wypadku spożywania pokarmów/napojów o 6 godzin</a:t>
        </a:r>
      </a:p>
    </p188:txBody>
  </p188:cm>
</p188:cmLst>
</file>

<file path=ppt/comments/modernComment_12C_251AB769.xml><?xml version="1.0" encoding="utf-8"?>
<p188:cmLst xmlns:a="http://schemas.openxmlformats.org/drawingml/2006/main" xmlns:r="http://schemas.openxmlformats.org/officeDocument/2006/relationships" xmlns:p188="http://schemas.microsoft.com/office/powerpoint/2018/8/main">
  <p188:cm id="{98D8272A-2155-4F88-9622-11AB665E91A3}" authorId="{8AC9FD5F-DD11-BBA0-5EC4-EB02AB534B71}" created="2025-09-21T14:30:54.798">
    <pc:sldMkLst xmlns:pc="http://schemas.microsoft.com/office/powerpoint/2013/main/command">
      <pc:docMk/>
      <pc:sldMk cId="622507881" sldId="300"/>
    </pc:sldMkLst>
    <p188:txBody>
      <a:bodyPr/>
      <a:lstStyle/>
      <a:p>
        <a:r>
          <a:rPr lang="pl-PL"/>
          <a:t>-omówienie zasady nie przenoszenia poszkodowanego - wyjątek ewakuacja
- nie poruszanie poszkodowanym bez potrzeby 
- wyjątek odwracanie z brzucha na plecy, w pozycję boczną, brak oddechu w pozycji zastanej</a:t>
        </a:r>
      </a:p>
    </p188:txBody>
  </p188:cm>
</p188:cmLst>
</file>

<file path=ppt/comments/modernComment_12D_1BC7F96.xml><?xml version="1.0" encoding="utf-8"?>
<p188:cmLst xmlns:a="http://schemas.openxmlformats.org/drawingml/2006/main" xmlns:r="http://schemas.openxmlformats.org/officeDocument/2006/relationships" xmlns:p188="http://schemas.microsoft.com/office/powerpoint/2018/8/main">
  <p188:cm id="{B6B895C3-7ECA-4B6F-BD10-E0340B3A5578}" authorId="{8AC9FD5F-DD11-BBA0-5EC4-EB02AB534B71}" created="2025-09-21T17:04:28.964">
    <pc:sldMkLst xmlns:pc="http://schemas.microsoft.com/office/powerpoint/2013/main/command">
      <pc:docMk/>
      <pc:sldMk cId="29130646" sldId="301"/>
    </pc:sldMkLst>
    <p188:txBody>
      <a:bodyPr/>
      <a:lstStyle/>
      <a:p>
        <a:r>
          <a:rPr lang="pl-PL"/>
          <a:t>-omówienie zasady - wyjątek: astma - inhalacje, alergia-adrenalina, ból w klatce piersiowej - nitrogliceryna, aspiryna
-podajemy leki ratujące życie w stanie bezpośredniego zagrożenia życia</a:t>
        </a:r>
      </a:p>
    </p188:txBody>
  </p188:cm>
</p188:cmLst>
</file>

<file path=ppt/comments/modernComment_12F_B4C7344A.xml><?xml version="1.0" encoding="utf-8"?>
<p188:cmLst xmlns:a="http://schemas.openxmlformats.org/drawingml/2006/main" xmlns:r="http://schemas.openxmlformats.org/officeDocument/2006/relationships" xmlns:p188="http://schemas.microsoft.com/office/powerpoint/2018/8/main">
  <p188:cm id="{D42A3E54-A81D-40BC-A12B-556A8459C061}" authorId="{8AC9FD5F-DD11-BBA0-5EC4-EB02AB534B71}" created="2025-09-20T09:18:48.699">
    <pc:sldMkLst xmlns:pc="http://schemas.microsoft.com/office/powerpoint/2013/main/command">
      <pc:docMk/>
      <pc:sldMk cId="3032953930" sldId="303"/>
    </pc:sldMkLst>
    <p188:txBody>
      <a:bodyPr/>
      <a:lstStyle/>
      <a:p>
        <a:r>
          <a:rPr lang="pl-PL"/>
          <a:t>-informujemy że w PCK dzielimy udzielanie pomocy na 4 etapy, 
-wymieniamy je i informujemy, że zaraz będziemy szczegółowo każdy analizować,
- podkreślenie, że jeśli totalnie nie wiemy co zrobić to zawsze najlepiej wrócić do 4 etapów i po kolei przez nie przebrnąć, to nam usystematyzuje udzielanie pomocy.
-wypełniamy ćwiczenia strona 1</a:t>
        </a:r>
      </a:p>
    </p188:txBody>
  </p188:cm>
</p188:cmLst>
</file>

<file path=ppt/comments/modernComment_13A_35B1643.xml><?xml version="1.0" encoding="utf-8"?>
<p188:cmLst xmlns:a="http://schemas.openxmlformats.org/drawingml/2006/main" xmlns:r="http://schemas.openxmlformats.org/officeDocument/2006/relationships" xmlns:p188="http://schemas.microsoft.com/office/powerpoint/2018/8/main">
  <p188:cm id="{0355DF40-4D4C-4AA6-9C0B-17B990388E84}" authorId="{8AC9FD5F-DD11-BBA0-5EC4-EB02AB534B71}" created="2025-09-20T11:39:36.282">
    <pc:sldMkLst xmlns:pc="http://schemas.microsoft.com/office/powerpoint/2013/main/command">
      <pc:docMk/>
      <pc:sldMk cId="56301123" sldId="314"/>
    </pc:sldMkLst>
    <p188:txBody>
      <a:bodyPr/>
      <a:lstStyle/>
      <a:p>
        <a:r>
          <a:rPr lang="pl-PL"/>
          <a:t>Omówienie i pokaz krok po kroku podejścia i oceny osoby poszkodowanej nieprzytomnej
W tym etapie mówimy że wzywamy pomoc i na jaki numer dzwonimy, szczegóły wzywania pomocy zostaną omówione przy 3 etapie.
-wypełniamy ćwiczenia strona 4</a:t>
        </a:r>
      </a:p>
    </p188:txBody>
  </p188:cm>
</p188:cmLst>
</file>

<file path=ppt/comments/modernComment_13B_46E89B79.xml><?xml version="1.0" encoding="utf-8"?>
<p188:cmLst xmlns:a="http://schemas.openxmlformats.org/drawingml/2006/main" xmlns:r="http://schemas.openxmlformats.org/officeDocument/2006/relationships" xmlns:p188="http://schemas.microsoft.com/office/powerpoint/2018/8/main">
  <p188:cm id="{9EEB8A08-1A6D-4DA4-9470-D5852EB37539}" authorId="{8AC9FD5F-DD11-BBA0-5EC4-EB02AB534B71}" created="2025-09-20T11:40:52.448">
    <pc:sldMkLst xmlns:pc="http://schemas.microsoft.com/office/powerpoint/2013/main/command">
      <pc:docMk/>
      <pc:sldMk cId="1189649273" sldId="315"/>
    </pc:sldMkLst>
    <p188:txBody>
      <a:bodyPr/>
      <a:lstStyle/>
      <a:p>
        <a:r>
          <a:rPr lang="pl-PL"/>
          <a:t>-Uczestnicy ćwiczą na sobie po kolei w parach podejście do osoby poszkodowanej nieprzytomnej, aby uświadomili sobie jak wygląda ocena osoby która jest nieprzytomna, ale oddycha
-zwróćcie uwagę żeby osoby leżące oddychały, często kursanci wstrzymują oddech na tym ćwiczeniu</a:t>
        </a:r>
      </a:p>
    </p188:txBody>
  </p188:cm>
</p188:cmLst>
</file>

<file path=ppt/comments/modernComment_13C_33C36986.xml><?xml version="1.0" encoding="utf-8"?>
<p188:cmLst xmlns:a="http://schemas.openxmlformats.org/drawingml/2006/main" xmlns:r="http://schemas.openxmlformats.org/officeDocument/2006/relationships" xmlns:p188="http://schemas.microsoft.com/office/powerpoint/2018/8/main">
  <p188:cm id="{D2C5BA35-F370-419D-A30D-F1100C5156AF}" authorId="{8AC9FD5F-DD11-BBA0-5EC4-EB02AB534B71}" created="2025-09-20T11:52:01.181">
    <pc:sldMkLst xmlns:pc="http://schemas.microsoft.com/office/powerpoint/2013/main/command">
      <pc:docMk/>
      <pc:sldMk cId="868444550" sldId="316"/>
    </pc:sldMkLst>
    <p188:txBody>
      <a:bodyPr/>
      <a:lstStyle/>
      <a:p>
        <a:r>
          <a:rPr lang="pl-PL"/>
          <a:t>Omówienie konieczności odwrócenia poszkodowanego jeśli 
-nie oddycha w pozycji na brzuchu
-leży z głową w wymiocinach, krwi, piasku czymkolwiek co zagraża drożności dróg oddechowych 
-inne sposoby kontroli oddechu,
Pokaz odwracania z brzucha na plecy
Metoda z gwiazdką jako metoda alternatywna w przypadku np.. Urazu kończyny.
Podkreślamy ze liczy się czas jeśli poszkodowany nie oddycha i jeśli nie ma możliwości zastosowania sposobu na odwracanie bo poszkodowany leży w niefizjologicznej pozycji, ma widoczne urazy/złamania kończyn - możemy odwrócić go po prostu na plecy chwytając za odzież i zachowując ostrożność
W razie pytań o urazy kręgosłupa, podkreślamy, że odwracanie stosujemy przy braku oddechu - co jest stanem bezpośredniego zagrożenia życia i wdrożenia postępowania jest priorytetowe
-wypełniamy ćwiczenia strona 6</a:t>
        </a:r>
      </a:p>
    </p188:txBody>
  </p188:cm>
</p188:cmLst>
</file>

<file path=ppt/comments/modernComment_13D_726AD40E.xml><?xml version="1.0" encoding="utf-8"?>
<p188:cmLst xmlns:a="http://schemas.openxmlformats.org/drawingml/2006/main" xmlns:r="http://schemas.openxmlformats.org/officeDocument/2006/relationships" xmlns:p188="http://schemas.microsoft.com/office/powerpoint/2018/8/main">
  <p188:cm id="{F52F69A2-78F5-4054-8A24-D4ED9B2C2BD1}" authorId="{8AC9FD5F-DD11-BBA0-5EC4-EB02AB534B71}" created="2025-09-20T11:49:16.479">
    <pc:sldMkLst xmlns:pc="http://schemas.microsoft.com/office/powerpoint/2013/main/command">
      <pc:docMk/>
      <pc:sldMk cId="1919603726" sldId="317"/>
    </pc:sldMkLst>
    <p188:txBody>
      <a:bodyPr/>
      <a:lstStyle/>
      <a:p>
        <a:r>
          <a:rPr lang="pl-PL"/>
          <a:t>Ćwiczenia w parach - podejście, ocena, ułożenie w pozycji bocznej, użycie koca termicznego</a:t>
        </a:r>
      </a:p>
    </p188:txBody>
  </p188:cm>
</p188:cmLst>
</file>

<file path=ppt/comments/modernComment_13E_546B03C4.xml><?xml version="1.0" encoding="utf-8"?>
<p188:cmLst xmlns:a="http://schemas.openxmlformats.org/drawingml/2006/main" xmlns:r="http://schemas.openxmlformats.org/officeDocument/2006/relationships" xmlns:p188="http://schemas.microsoft.com/office/powerpoint/2018/8/main">
  <p188:cm id="{EDD6846C-7181-4742-A2FF-8326CAE9ACDB}" authorId="{8AC9FD5F-DD11-BBA0-5EC4-EB02AB534B71}" created="2025-09-20T11:48:38.309">
    <pc:sldMkLst xmlns:pc="http://schemas.microsoft.com/office/powerpoint/2013/main/command">
      <pc:docMk/>
      <pc:sldMk cId="1416299460" sldId="318"/>
    </pc:sldMkLst>
    <p188:txBody>
      <a:bodyPr/>
      <a:lstStyle/>
      <a:p>
        <a:r>
          <a:rPr lang="pl-PL"/>
          <a:t>Omówienie wyjątków w stosowaniu poycji bocznej
- kobieta w ciąży na lewy bok, przedstawienie dlaczego (zespół żyły głównej dolnej)
- osoba z udarem na stronę porażoną aby ułatwić wypływ śliny z niedowładnego kącika ust
- osoby z urazami, na stronę urażoną np. na stronę gdzie jest złamana kończyna, albo uraz żeber</a:t>
        </a:r>
      </a:p>
    </p188:txBody>
  </p188:cm>
</p188:cmLst>
</file>

<file path=ppt/comments/modernComment_13F_EC9B69DE.xml><?xml version="1.0" encoding="utf-8"?>
<p188:cmLst xmlns:a="http://schemas.openxmlformats.org/drawingml/2006/main" xmlns:r="http://schemas.openxmlformats.org/officeDocument/2006/relationships" xmlns:p188="http://schemas.microsoft.com/office/powerpoint/2018/8/main">
  <p188:cm id="{E1BED0B1-E7C3-44EE-B750-2FA67B03A6CD}" authorId="{8AC9FD5F-DD11-BBA0-5EC4-EB02AB534B71}" created="2025-09-20T11:55:11.431">
    <pc:sldMkLst xmlns:pc="http://schemas.microsoft.com/office/powerpoint/2013/main/command">
      <pc:docMk/>
      <pc:sldMk cId="3969608158" sldId="319"/>
    </pc:sldMkLst>
    <p188:txBody>
      <a:bodyPr/>
      <a:lstStyle/>
      <a:p>
        <a:r>
          <a:rPr lang="pl-PL"/>
          <a:t>Ćwiczenie w parach odwracania z brzucha na plecy pamiętaj, aby podkreślić znaczenie ponownej oceny stany poszkodowanego po zamianie pozycji. (mógł nie oddycha na brzuchu i zacząć oddychać na plecach)</a:t>
        </a:r>
      </a:p>
    </p188:txBody>
  </p188:cm>
</p188:cmLst>
</file>

<file path=ppt/comments/modernComment_14A_2821EF95.xml><?xml version="1.0" encoding="utf-8"?>
<p188:cmLst xmlns:a="http://schemas.openxmlformats.org/drawingml/2006/main" xmlns:r="http://schemas.openxmlformats.org/officeDocument/2006/relationships" xmlns:p188="http://schemas.microsoft.com/office/powerpoint/2018/8/main">
  <p188:cm id="{0F5D7278-2FAE-46D1-84C6-C6B9B107CA70}" authorId="{8AC9FD5F-DD11-BBA0-5EC4-EB02AB534B71}" created="2025-09-21T08:57:17.773">
    <pc:sldMkLst xmlns:pc="http://schemas.microsoft.com/office/powerpoint/2013/main/command">
      <pc:docMk/>
      <pc:sldMk cId="673312661" sldId="330"/>
    </pc:sldMkLst>
    <p188:txBody>
      <a:bodyPr/>
      <a:lstStyle/>
      <a:p>
        <a:r>
          <a:rPr lang="pl-PL"/>
          <a:t>-pokazujemy cały schemat RKO z wymienieniem elementów, 
-następnie pokazujemy cały schemat bez opowiadania co robimy
-pytamy się uczestników jak myślą jak długo wykonujemy te czynności, kiedy możemy je przerwać
-wypełniamy ćwiczenia strona 8-9</a:t>
        </a:r>
      </a:p>
    </p188:txBody>
  </p188:cm>
</p188:cmLst>
</file>

<file path=ppt/comments/modernComment_14C_F50EB372.xml><?xml version="1.0" encoding="utf-8"?>
<p188:cmLst xmlns:a="http://schemas.openxmlformats.org/drawingml/2006/main" xmlns:r="http://schemas.openxmlformats.org/officeDocument/2006/relationships" xmlns:p188="http://schemas.microsoft.com/office/powerpoint/2018/8/main">
  <p188:cm id="{AB353A2B-4C82-4440-A79A-62BDF834C99E}" authorId="{8AC9FD5F-DD11-BBA0-5EC4-EB02AB534B71}" created="2025-09-21T09:15:06.554">
    <pc:sldMkLst xmlns:pc="http://schemas.microsoft.com/office/powerpoint/2013/main/command">
      <pc:docMk/>
      <pc:sldMk cId="4111381362" sldId="332"/>
    </pc:sldMkLst>
    <p188:txBody>
      <a:bodyPr/>
      <a:lstStyle/>
      <a:p>
        <a:r>
          <a:rPr lang="pl-PL"/>
          <a:t>-rozwinięcie skrótu AED, znaczenie każdego słowa 
Automatyczny-sam podejmuje decyzje, zewnętrzny - bo stosowany zewnętrznie na klatkę piersiową, bez konieczności operacji, defibrylator - bo defibryluje, 
-oznaczenie AED - międzynarodowe - serce z błyskawicą
-każdy może je używać bo jest proste w obsłudze
-dostępne w przestrzeniach publicznych, urzędach, szkołach, kościołach, marketach, środkach komunikacji miejskiej, 
-informacja że jest to uproszczona wersja defibrylatora który znamy z filmów i ambulansów - tylko on podejmuje decyzje za użytkownika, a ten filmowy pokazuje rytm na monitorze
-podkreślenie że jest bardzo prosty w użyciu bo sam opowiada, albo pokazuje krok po kroku co mamy robić
-na elektrodach jest narysowane gdzie dokładnie powinny być przyklejone
-omówienie co powinien zawierać zestaw z AED w opakowaniu, albo dołączonej saszetce i po co poszczególne rzeczy (rękawiczki, nożyczki, maseczka, gaza, maszynka do golenia, ew. folia NRC)</a:t>
        </a:r>
      </a:p>
    </p188:txBody>
  </p188:cm>
</p188:cmLst>
</file>

<file path=ppt/comments/modernComment_14D_75749688.xml><?xml version="1.0" encoding="utf-8"?>
<p188:cmLst xmlns:a="http://schemas.openxmlformats.org/drawingml/2006/main" xmlns:r="http://schemas.openxmlformats.org/officeDocument/2006/relationships" xmlns:p188="http://schemas.microsoft.com/office/powerpoint/2018/8/main">
  <p188:cm id="{29CF9652-3135-4DF1-A5E9-12BF3775CB4D}" authorId="{8AC9FD5F-DD11-BBA0-5EC4-EB02AB534B71}" created="2025-09-21T09:17:05.603">
    <pc:sldMkLst xmlns:pc="http://schemas.microsoft.com/office/powerpoint/2013/main/command">
      <pc:docMk/>
      <pc:sldMk cId="1970574984" sldId="333"/>
    </pc:sldMkLst>
    <p188:txBody>
      <a:bodyPr/>
      <a:lstStyle/>
      <a:p>
        <a:r>
          <a:rPr lang="pl-PL"/>
          <a:t>-omówienie i pokaz krok po kroku postępowania z AED (asystent uciska kl piersiową w trakcie naklejania elektrod, żeby podkreślić to, że nie przerywamy uciśnięć)
- następnie sam pokaz bez omawiania</a:t>
        </a:r>
      </a:p>
    </p188:txBody>
  </p188:cm>
</p188:cmLst>
</file>

<file path=ppt/comments/modernComment_14E_BCAA49FE.xml><?xml version="1.0" encoding="utf-8"?>
<p188:cmLst xmlns:a="http://schemas.openxmlformats.org/drawingml/2006/main" xmlns:r="http://schemas.openxmlformats.org/officeDocument/2006/relationships" xmlns:p188="http://schemas.microsoft.com/office/powerpoint/2018/8/main">
  <p188:cm id="{23DB862C-0307-4C82-996A-968F68355CC4}" authorId="{8AC9FD5F-DD11-BBA0-5EC4-EB02AB534B71}" created="2025-09-21T09:49:27.451">
    <pc:sldMkLst xmlns:pc="http://schemas.microsoft.com/office/powerpoint/2013/main/command">
      <pc:docMk/>
      <pc:sldMk cId="3165276670" sldId="334"/>
    </pc:sldMkLst>
    <p188:txBody>
      <a:bodyPr/>
      <a:lstStyle/>
      <a:p>
        <a:r>
          <a:rPr lang="pl-PL"/>
          <a:t>-omówienie zasad bezpieczeństwa stosowania AED
- ciekawostka - są badania, że metalowe podłoże przewodzi bardzo małą ilość prądu i nie jest niebezpieczne dla udzielającego pomocy przy użyciu AED, ale zalecamy używania go na nieprzewodzącym prądu podłożu
-elektrody są zalecane od 8 r.z pediatryczne poniżej 8 rż, zalecane - więc jak się zaczną pytania czy wolno użyć elektrod dla dorosłych u małych dzieci - nie jest to zalecane. 
CIEKAWOSTKA:
W razie dalszego drążenia - małe dzieci rzadko mają zatrzymanie krążenia w mechanizmie do defibrylacji, można nakleić elektrody aby AED monitorowało rytm. Rozmiar elektrod to kwestia ilości dostarczonej energii - dzieci po prostu dostają mniejszą energię 
-omawiamy 3 możliwości naklejenia elektrod na wypadek rany w miejscu naklejenia albo braku możliwości usunięcia owłosienia pod obojczykiem (standardowe, bok-bok, przód -tył jak u dzieci)
-podkreślamy żeby nie dotykali poszkodowanego bo to zakłóca zapis EKG i może być niebezpieczne (jest niskie ryzyko porażenia prądem udzielającego pomocy, ale jednak jest)
- u poszkodowanego z kardiowerterem (kardiowerter-defibrylator, ICD, itd..) elektrody minimum 8 cm od urządzenia (widać je podskórnie jak na grafice). W razie pytań czemu przecież to urządzenie itd. - skoro poszkodowany ma zatrzymanie krążenia to urządzenie nie zadziałało wiec działamy z AED
-wypełniamy ćwiczenia strona 11</a:t>
        </a:r>
      </a:p>
    </p188:txBody>
  </p188:cm>
</p188:cmLst>
</file>

<file path=ppt/comments/modernComment_14F_C982F8C7.xml><?xml version="1.0" encoding="utf-8"?>
<p188:cmLst xmlns:a="http://schemas.openxmlformats.org/drawingml/2006/main" xmlns:r="http://schemas.openxmlformats.org/officeDocument/2006/relationships" xmlns:p188="http://schemas.microsoft.com/office/powerpoint/2018/8/main">
  <p188:cm id="{2CD402F1-0462-42EC-B58C-FEDF6E6DF6D9}" authorId="{8AC9FD5F-DD11-BBA0-5EC4-EB02AB534B71}" created="2025-09-21T09:01:44.769">
    <pc:sldMkLst xmlns:pc="http://schemas.microsoft.com/office/powerpoint/2013/main/command">
      <pc:docMk/>
      <pc:sldMk cId="3380803783" sldId="335"/>
    </pc:sldMkLst>
    <p188:txBody>
      <a:bodyPr/>
      <a:lstStyle/>
      <a:p>
        <a:r>
          <a:rPr lang="pl-PL"/>
          <a:t>-omawiamy sytuacje kiedy wolno nam przerwać RKO
-jeśli padnie pytanie o nie podejmowanie czynności bo np. członek rodziny został znaleziony zimny, rano w łóżku i co wtedy - nigdy nie wchodzimy w polemikę kiedy odstępujemy od czynności, ani jakie są pewne objawy śmierci. To są trudne decyzje, nie do podjęcia przez laika, zalecamy kontakt z dyspozytornią 999 i opisanie dyspozytorowi sytuacji, jak długo leży poszkodowany, jak wygląda itd., dyspozytor pokieruje udzielającym pomocy i może podjąć decyzję o odstąpieniu i zaleceniu poinformowania lekarza rodzinnego o zgonie. Chyba że sytuacja jest oczywista np.. Dekapitacja, rozkład ciała, wyłowienie opuchniętych zwłok z wody. - mocno nie wchodźcie w ten temat, jeśli ktoś ma jakiekolwiek pytania albo wątpliwości po przeczytaniu tych informacji skontaktujcie się z Komisją Programową - z chęcią porozmawiamy. </a:t>
        </a:r>
      </a:p>
    </p188:txBody>
  </p188:cm>
</p188:cmLst>
</file>

<file path=ppt/comments/modernComment_15A_A412360F.xml><?xml version="1.0" encoding="utf-8"?>
<p188:cmLst xmlns:a="http://schemas.openxmlformats.org/drawingml/2006/main" xmlns:r="http://schemas.openxmlformats.org/officeDocument/2006/relationships" xmlns:p188="http://schemas.microsoft.com/office/powerpoint/2018/8/main">
  <p188:cm id="{3C34CD42-6854-4A55-BD88-FA975A244325}" authorId="{8AC9FD5F-DD11-BBA0-5EC4-EB02AB534B71}" created="2025-09-21T11:43:18.382">
    <pc:sldMkLst xmlns:pc="http://schemas.microsoft.com/office/powerpoint/2013/main/command">
      <pc:docMk/>
      <pc:sldMk cId="2752656911" sldId="346"/>
    </pc:sldMkLst>
    <p188:txBody>
      <a:bodyPr/>
      <a:lstStyle/>
      <a:p>
        <a:r>
          <a:rPr lang="pl-PL"/>
          <a:t>-postępowanie krok po kroku omówienie i pokaz poszczególnych rękoczynów (do pomocy najlepiej asystent)
-pokaz bez omówienia
-informujemy kursantów, że po każdym realnie zastosowanym ucisku nadbrzusza - poszkodowany powinien się udać na konsultację do lekarza rodzinnego
-Używamy kamizelek do zakrztuszeń - niedopuszczalny jest pokaz bez nich
-wypełniamy ćwiczenia strona 15</a:t>
        </a:r>
      </a:p>
    </p188:txBody>
  </p188:cm>
</p188:cmLst>
</file>

<file path=ppt/comments/modernComment_15B_E97628B8.xml><?xml version="1.0" encoding="utf-8"?>
<p188:cmLst xmlns:a="http://schemas.openxmlformats.org/drawingml/2006/main" xmlns:r="http://schemas.openxmlformats.org/officeDocument/2006/relationships" xmlns:p188="http://schemas.microsoft.com/office/powerpoint/2018/8/main">
  <p188:cm id="{7A286569-7AE6-4C1C-A5B3-10211CDC96D1}" authorId="{8AC9FD5F-DD11-BBA0-5EC4-EB02AB534B71}" created="2025-09-21T11:37:32.531">
    <pc:sldMkLst xmlns:pc="http://schemas.microsoft.com/office/powerpoint/2013/main/command">
      <pc:docMk/>
      <pc:sldMk cId="3916835000" sldId="347"/>
    </pc:sldMkLst>
    <p188:txBody>
      <a:bodyPr/>
      <a:lstStyle/>
      <a:p>
        <a:r>
          <a:rPr lang="pl-PL"/>
          <a:t>-definicja i wytłumaczenie jej 
-podkreślenie że to niedokrwienie jak i wylew krwi 
-najważniejszy jest czas </a:t>
        </a:r>
      </a:p>
    </p188:txBody>
  </p188:cm>
</p188:cmLst>
</file>

<file path=ppt/comments/modernComment_15C_FC3E273A.xml><?xml version="1.0" encoding="utf-8"?>
<p188:cmLst xmlns:a="http://schemas.openxmlformats.org/drawingml/2006/main" xmlns:r="http://schemas.openxmlformats.org/officeDocument/2006/relationships" xmlns:p188="http://schemas.microsoft.com/office/powerpoint/2018/8/main">
  <p188:cm id="{C2713358-741E-4882-94AA-E0C3B7726B81}" authorId="{8AC9FD5F-DD11-BBA0-5EC4-EB02AB534B71}" created="2025-09-21T11:39:13.363">
    <pc:sldMkLst xmlns:pc="http://schemas.microsoft.com/office/powerpoint/2013/main/command">
      <pc:docMk/>
      <pc:sldMk cId="4231931706" sldId="348"/>
    </pc:sldMkLst>
    <p188:txBody>
      <a:bodyPr/>
      <a:lstStyle/>
      <a:p>
        <a:r>
          <a:rPr lang="pl-PL"/>
          <a:t>-postępowanie w trakcie udaru
-szybkie wezwanie pomocy
- KONIECZNE ZANOTOWANIE I PODANIE CZASU ROZPOCZĘCIA OBJAWÓW
-ułożenie w pozycji wygodnej,
-w przypadku utraty przytomności pozycja boczna na niedowładnym boku, aby ułatwić wypływ śliny (pokaz na pomocniku / drugim Instruktorze)
-wypełniamy ćwiczenia strona 13</a:t>
        </a:r>
      </a:p>
    </p188:txBody>
  </p188:cm>
</p188:cmLst>
</file>

<file path=ppt/comments/modernComment_15D_2FC16FDD.xml><?xml version="1.0" encoding="utf-8"?>
<p188:cmLst xmlns:a="http://schemas.openxmlformats.org/drawingml/2006/main" xmlns:r="http://schemas.openxmlformats.org/officeDocument/2006/relationships" xmlns:p188="http://schemas.microsoft.com/office/powerpoint/2018/8/main">
  <p188:cm id="{C5E828D1-4F7D-49C8-843F-11EA8E8BB6BB}" authorId="{8AC9FD5F-DD11-BBA0-5EC4-EB02AB534B71}" created="2025-09-21T11:45:56.411">
    <pc:sldMkLst xmlns:pc="http://schemas.microsoft.com/office/powerpoint/2013/main/command">
      <pc:docMk/>
      <pc:sldMk cId="801206237" sldId="349"/>
    </pc:sldMkLst>
    <p188:txBody>
      <a:bodyPr/>
      <a:lstStyle/>
      <a:p>
        <a:r>
          <a:rPr lang="pl-PL"/>
          <a:t>-omówienie definicji
-podkreślamy że nie każde drgawki to padaczka
- omówienie przyczyn
-podajemy możliwe objawy</a:t>
        </a:r>
      </a:p>
    </p188:txBody>
  </p188:cm>
</p188:cmLst>
</file>

<file path=ppt/comments/modernComment_15E_DAB3ED99.xml><?xml version="1.0" encoding="utf-8"?>
<p188:cmLst xmlns:a="http://schemas.openxmlformats.org/drawingml/2006/main" xmlns:r="http://schemas.openxmlformats.org/officeDocument/2006/relationships" xmlns:p188="http://schemas.microsoft.com/office/powerpoint/2018/8/main">
  <p188:cm id="{DC2D3FF0-D239-4DB1-A555-E5D862CEA12B}" authorId="{8AC9FD5F-DD11-BBA0-5EC4-EB02AB534B71}" created="2025-09-21T11:47:28.195">
    <pc:sldMkLst xmlns:pc="http://schemas.microsoft.com/office/powerpoint/2013/main/command">
      <pc:docMk/>
      <pc:sldMk cId="3669224857" sldId="350"/>
    </pc:sldMkLst>
    <p188:txBody>
      <a:bodyPr/>
      <a:lstStyle/>
      <a:p>
        <a:r>
          <a:rPr lang="pl-PL"/>
          <a:t>-omawiamy postępowanie przy drgawkach, pokazujemy asekurację głowy
-podkreślamy, że konieczne jest wezwanie pomocy 
- okrycie kocem ze względu na ogromny wysiłek i przykrycie w razie oddania moczu/kału
-po ataku sen popadaczkowy
-warto ostrzec kursantów, że po ataku drgawek przy odzyskiwaniu przytomności poszkodowany może być splątany, wyrywać się, być agresywny, 
-wypełniamy ćwiczenia strona 16
- w razie wspomnienia nieszczęsnego reliktu wsadzania czegoś do ust osoby poszkodowanej - informujemy że szczękościsk występuje na początku ataku wraz z napięciem mięśni i będzie ciężko rozewrzeć szczęki aby wsadzić cokolwiek, 
- dodatkowo wspominamy że język jest twardziel i szybko się goi - przykład ugryzienie się w język, </a:t>
        </a:r>
      </a:p>
    </p188:txBody>
  </p188:cm>
</p188:cmLst>
</file>

<file path=ppt/comments/modernComment_15F_DDDD9D9A.xml><?xml version="1.0" encoding="utf-8"?>
<p188:cmLst xmlns:a="http://schemas.openxmlformats.org/drawingml/2006/main" xmlns:r="http://schemas.openxmlformats.org/officeDocument/2006/relationships" xmlns:p188="http://schemas.microsoft.com/office/powerpoint/2018/8/main">
  <p188:cm id="{765BE899-6177-4AF9-B2AD-8FF7FE5D8DA7}" authorId="{8AC9FD5F-DD11-BBA0-5EC4-EB02AB534B71}" created="2025-09-21T12:02:32.440">
    <pc:sldMkLst xmlns:pc="http://schemas.microsoft.com/office/powerpoint/2013/main/command">
      <pc:docMk/>
      <pc:sldMk cId="3722288538" sldId="351"/>
    </pc:sldMkLst>
    <p188:txBody>
      <a:bodyPr/>
      <a:lstStyle/>
      <a:p>
        <a:r>
          <a:rPr lang="pl-PL"/>
          <a:t>Ćwiczenia w parach - dwie osoby otrzymują apteczki i wychodzą na chwilę za drzwi, a w tym czasie na Sali pozorowana jest scenka w której będą udzielać pomocy:
1. Poszkodowany nieprzytomny, nie odzyskuje przytomności 
2. Poszkodowany nieprzytomny leżący na brzuchu w wymiocinach/wodzie
3. RKO niedostępne jest AED
4. Instruktaż przez telefon do pozycji bocznej (jeden kursant siada tyłem i instruuje drugiego jak ma wykonywać czynności przy osobie nieprzytomnej)
5. Ewakuacja w 2 osoby (w trakcie oceny stanu poszkodowanego puszczamy alarm p/pożarowy na telefonie/laptopie np. ze strony
https://alarmowanieosp.pl/dzwonki-na-telefon/)
6. Poszkodowany z NZK (dostępne jest AED jeśli zapytają)
7. Omdlenie w chwili wejścia zespołu do Sali
8. Poszkodowany nieprzytomny + osoba panikująca 
9. Ból w klatce piersiowej, po 2 minutach traci przytomność
10. Zakrztuszenie 
11. Poszkodowany z NZK + osoba panikująca która zgłasza ból w klatce piersiowej
12. Atak drgawek
13. Poszkodowany nieprzytomny + obok agresor z nożem który nie chce współpracować (celem jest aby kursancie nie podchodzili tylko z bezpiecznej odległości wezwali pomoc)
14. Nieprzytomna kobieta w ciąży lub poszkodowany z udarem (może być świadek zdarzenia który opowie o objawach lub podkreśli, że to kobieta w ciąży)
15. RKO z panikującym świadkiem zdarzenia.
Instruktor przejmuje rolę dyspozytora, aby przyjąć pełne zgłoszenie.
Po każdej symulacji rozmawiamy z uczestnikami szkolenia o prawidłowym postępowaniu, staramy się zostawiać uczestników z pozytywnym feed backiem (zawsze najważniejsze jest żebyśmy podeszli i rozpoczęli udzielanie pomocy to jest SUKCES)
</a:t>
        </a:r>
      </a:p>
    </p188:txBody>
  </p188:cm>
</p188:cmLst>
</file>

<file path=ppt/comments/modernComment_16A_34B73EB0.xml><?xml version="1.0" encoding="utf-8"?>
<p188:cmLst xmlns:a="http://schemas.openxmlformats.org/drawingml/2006/main" xmlns:r="http://schemas.openxmlformats.org/officeDocument/2006/relationships" xmlns:p188="http://schemas.microsoft.com/office/powerpoint/2018/8/main">
  <p188:cm id="{11C35E4A-9B1E-44C9-968A-D2E5356C1A72}" authorId="{8AC9FD5F-DD11-BBA0-5EC4-EB02AB534B71}" created="2025-09-21T14:21:25.439">
    <pc:sldMkLst xmlns:pc="http://schemas.microsoft.com/office/powerpoint/2013/main/command">
      <pc:docMk/>
      <pc:sldMk cId="884424368" sldId="362"/>
    </pc:sldMkLst>
    <p188:txBody>
      <a:bodyPr/>
      <a:lstStyle/>
      <a:p>
        <a:r>
          <a:rPr lang="pl-PL"/>
          <a:t>-oznaczenie apteczki (biały krzyż na zielonym tle)
-omówimy teraz zalecane wyposażenie apteczki - zalecane, ponieważ w Polsce nie istnieją normy wyposażenia 
-na środku Sali, stołu umieszczamy ok 30 przedmiotów proponowanego wyposażenia apteczki (plus kilka rzeczy mylących), każdy uczestnik wybiera jedno i uzasadnia krótko czemu akurat to się przyda w apteczce</a:t>
        </a:r>
      </a:p>
    </p188:txBody>
  </p188:cm>
</p188:cmLst>
</file>

<file path=ppt/comments/modernComment_16B_16D6CFB2.xml><?xml version="1.0" encoding="utf-8"?>
<p188:cmLst xmlns:a="http://schemas.openxmlformats.org/drawingml/2006/main" xmlns:r="http://schemas.openxmlformats.org/officeDocument/2006/relationships" xmlns:p188="http://schemas.microsoft.com/office/powerpoint/2018/8/main">
  <p188:cm id="{0BC65C18-3F56-41CC-AC96-895272A0F3FA}" authorId="{8AC9FD5F-DD11-BBA0-5EC4-EB02AB534B71}" created="2025-09-21T16:57:03.891">
    <pc:sldMkLst xmlns:pc="http://schemas.microsoft.com/office/powerpoint/2013/main/command">
      <pc:docMk/>
      <pc:sldMk cId="383176626" sldId="363"/>
    </pc:sldMkLst>
    <p188:txBody>
      <a:bodyPr/>
      <a:lstStyle/>
      <a:p>
        <a:r>
          <a:rPr lang="pl-PL"/>
          <a:t>-omówienie wyposażenia do zabezpieczenia ratownika, można dodać w omówieniu google,
- pokazujemy kilka rodzajów maseczki (pocket mask, maska z ustnikiem, folia)</a:t>
        </a:r>
      </a:p>
    </p188:txBody>
  </p188:cm>
</p188:cmLst>
</file>

<file path=ppt/comments/modernComment_16C_A9194E1F.xml><?xml version="1.0" encoding="utf-8"?>
<p188:cmLst xmlns:a="http://schemas.openxmlformats.org/drawingml/2006/main" xmlns:r="http://schemas.openxmlformats.org/officeDocument/2006/relationships" xmlns:p188="http://schemas.microsoft.com/office/powerpoint/2018/8/main">
  <p188:cm id="{ABDB55AE-7976-42E5-9309-F4AD566AD642}" authorId="{8AC9FD5F-DD11-BBA0-5EC4-EB02AB534B71}" created="2025-09-21T16:57:17.953">
    <pc:sldMkLst xmlns:pc="http://schemas.microsoft.com/office/powerpoint/2013/main/command">
      <pc:docMk/>
      <pc:sldMk cId="2837007903" sldId="364"/>
    </pc:sldMkLst>
    <p188:txBody>
      <a:bodyPr/>
      <a:lstStyle/>
      <a:p>
        <a:r>
          <a:rPr lang="pl-PL"/>
          <a:t>-omówienie wyposażenia do zabezpieczania ran
-stazę zalecamy kupić z certyfikatem dopuszczoną do sprzedaży na terenie UE inne mogą się łamać
- bandaż w pierwszej pomocy zawsze używamy dziany, ew. półelastyczny</a:t>
        </a:r>
      </a:p>
    </p188:txBody>
  </p188:cm>
</p188:cmLst>
</file>

<file path=ppt/comments/modernComment_16E_562E8438.xml><?xml version="1.0" encoding="utf-8"?>
<p188:cmLst xmlns:a="http://schemas.openxmlformats.org/drawingml/2006/main" xmlns:r="http://schemas.openxmlformats.org/officeDocument/2006/relationships" xmlns:p188="http://schemas.microsoft.com/office/powerpoint/2018/8/main">
  <p188:cm id="{971AFD4E-14E6-4109-A967-642B1325699C}" authorId="{8AC9FD5F-DD11-BBA0-5EC4-EB02AB534B71}" created="2025-09-21T14:28:42.106">
    <pc:sldMkLst xmlns:pc="http://schemas.microsoft.com/office/powerpoint/2013/main/command">
      <pc:docMk/>
      <pc:sldMk cId="1445889080" sldId="366"/>
    </pc:sldMkLst>
    <p188:txBody>
      <a:bodyPr/>
      <a:lstStyle/>
      <a:p>
        <a:r>
          <a:rPr lang="pl-PL"/>
          <a:t>-omawiamy wyposażenie do zabezpieczenia urazów
-wyposażenie z gwiazdką jest preferencyjne</a:t>
        </a:r>
      </a:p>
    </p188:txBody>
  </p188:cm>
</p188:cmLst>
</file>

<file path=ppt/comments/modernComment_16F_8E9F6D7A.xml><?xml version="1.0" encoding="utf-8"?>
<p188:cmLst xmlns:a="http://schemas.openxmlformats.org/drawingml/2006/main" xmlns:r="http://schemas.openxmlformats.org/officeDocument/2006/relationships" xmlns:p188="http://schemas.microsoft.com/office/powerpoint/2018/8/main">
  <p188:cm id="{AF19D4A3-B4F6-43DD-98E5-BF78C1D57195}" authorId="{8AC9FD5F-DD11-BBA0-5EC4-EB02AB534B71}" created="2025-09-21T14:28:57.138">
    <pc:sldMkLst xmlns:pc="http://schemas.microsoft.com/office/powerpoint/2013/main/command">
      <pc:docMk/>
      <pc:sldMk cId="2392812922" sldId="367"/>
    </pc:sldMkLst>
    <p188:txBody>
      <a:bodyPr/>
      <a:lstStyle/>
      <a:p>
        <a:r>
          <a:rPr lang="pl-PL"/>
          <a:t>-omawiamy wyposażenie dodatkowe</a:t>
        </a:r>
      </a:p>
    </p188:txBody>
  </p188:cm>
</p188:cmLst>
</file>

<file path=ppt/comments/modernComment_17A_958B2BA5.xml><?xml version="1.0" encoding="utf-8"?>
<p188:cmLst xmlns:a="http://schemas.openxmlformats.org/drawingml/2006/main" xmlns:r="http://schemas.openxmlformats.org/officeDocument/2006/relationships" xmlns:p188="http://schemas.microsoft.com/office/powerpoint/2018/8/main">
  <p188:cm id="{F066B7F6-4B69-42E0-B596-F73B277CAFDA}" authorId="{8AC9FD5F-DD11-BBA0-5EC4-EB02AB534B71}" created="2025-09-21T17:21:29.746">
    <pc:sldMkLst xmlns:pc="http://schemas.microsoft.com/office/powerpoint/2013/main/command">
      <pc:docMk/>
      <pc:sldMk cId="2508925861" sldId="378"/>
    </pc:sldMkLst>
    <p188:txBody>
      <a:bodyPr/>
      <a:lstStyle/>
      <a:p>
        <a:r>
          <a:rPr lang="pl-PL"/>
          <a:t>-podział krwotoków, 
-objawy krwawienia wewnętrznego, podkreślamy że może to być stan zagrożenia życia</a:t>
        </a:r>
      </a:p>
    </p188:txBody>
  </p188:cm>
</p188:cmLst>
</file>

<file path=ppt/comments/modernComment_17B_E3561D05.xml><?xml version="1.0" encoding="utf-8"?>
<p188:cmLst xmlns:a="http://schemas.openxmlformats.org/drawingml/2006/main" xmlns:r="http://schemas.openxmlformats.org/officeDocument/2006/relationships" xmlns:p188="http://schemas.microsoft.com/office/powerpoint/2018/8/main">
  <p188:cm id="{6BD595DA-5ADB-474B-9DE3-A7AAF20AFF09}" authorId="{8AC9FD5F-DD11-BBA0-5EC4-EB02AB534B71}" created="2025-09-21T14:54:32.154">
    <pc:sldMkLst xmlns:pc="http://schemas.microsoft.com/office/powerpoint/2013/main/command">
      <pc:docMk/>
      <pc:sldMk cId="3814071557" sldId="379"/>
    </pc:sldMkLst>
    <p188:txBody>
      <a:bodyPr/>
      <a:lstStyle/>
      <a:p>
        <a:r>
          <a:rPr lang="pl-PL"/>
          <a:t>-omówienie postępowania - ucisk bezpośredni, opatrunek uciskowy, opaska uciskowa,
-postępowanie CABC, 
-podkreślamy ucisk bezpośredni jako pierwszy i skuteczny sposób tamowania krwawienia
- zasady zakładania opaski
-strona 22 ćwiczenia</a:t>
        </a:r>
      </a:p>
    </p188:txBody>
  </p188:cm>
</p188:cmLst>
</file>

<file path=ppt/comments/modernComment_17C_8B93DE4F.xml><?xml version="1.0" encoding="utf-8"?>
<p188:cmLst xmlns:a="http://schemas.openxmlformats.org/drawingml/2006/main" xmlns:r="http://schemas.openxmlformats.org/officeDocument/2006/relationships" xmlns:p188="http://schemas.microsoft.com/office/powerpoint/2018/8/main">
  <p188:cm id="{17C3B357-FE43-45CD-B7D3-2E95B428FE54}" authorId="{8AC9FD5F-DD11-BBA0-5EC4-EB02AB534B71}" created="2025-09-21T17:26:59.700">
    <pc:sldMkLst xmlns:pc="http://schemas.microsoft.com/office/powerpoint/2013/main/command">
      <pc:docMk/>
      <pc:sldMk cId="2341723727" sldId="380"/>
    </pc:sldMkLst>
    <p188:txBody>
      <a:bodyPr/>
      <a:lstStyle/>
      <a:p>
        <a:r>
          <a:rPr lang="pl-PL"/>
          <a:t>Ćwiczenia praktyczne: 
-zakładania opaski uciskowej na kończynie przeznaczonej do tego, nie zaleca się zakładania opasek na kursantach - ryzyko zakrzepicy/zatoru,
-druga stacja ćwiczeniowa opatrunek uciskowy, postępowanie przy krwotoku z nosa,
- na podsumowaniu zespół 2-3 osobowy ćwiczy na Instruktorze/pomocniku w pełnej charakteryzacji i pozoracji + feedback (krwotok - rana nadgarstka, skuteczny będzie opatrunek uciskowy)</a:t>
        </a:r>
      </a:p>
    </p188:txBody>
  </p188:cm>
</p188:cmLst>
</file>

<file path=ppt/comments/modernComment_17D_E6982AAE.xml><?xml version="1.0" encoding="utf-8"?>
<p188:cmLst xmlns:a="http://schemas.openxmlformats.org/drawingml/2006/main" xmlns:r="http://schemas.openxmlformats.org/officeDocument/2006/relationships" xmlns:p188="http://schemas.microsoft.com/office/powerpoint/2018/8/main">
  <p188:cm id="{646AF6F7-A676-48D9-920D-9314B49E2FA4}" authorId="{8AC9FD5F-DD11-BBA0-5EC4-EB02AB534B71}" created="2025-09-21T14:59:09.480">
    <pc:sldMkLst xmlns:pc="http://schemas.microsoft.com/office/powerpoint/2013/main/command">
      <pc:docMk/>
      <pc:sldMk cId="3868732078" sldId="381"/>
    </pc:sldMkLst>
    <p188:txBody>
      <a:bodyPr/>
      <a:lstStyle/>
      <a:p>
        <a:r>
          <a:rPr lang="pl-PL"/>
          <a:t>-omówienie postępowania przy krwawieniu z nosa - pochylenie, zaciśnięcie skrzydełek nosa - min. 10 min. 
-zwróć uwagę że nie ma już zimnego okładu - najnowsze wytyczne wprost piszą, że brak dowodów naukowych na jego skuteczność, także głównie skupiamy się na ucisku skrzydełek nosa
-omówienie kiedy krwotok z nosa wymaga konsultacji lekarskiej - nadciśnienie, zawroty głowy, uraz głowy, brak skuteczności po min. 2x 10 min. ucisku skrzydełek nosa, jeśli poszkodowany przy zaciśniętych skrzydełkach nosa mówi że krew spływa mu obficie do gardła
- w tle strona 23 ćwiczenia</a:t>
        </a:r>
      </a:p>
    </p188:txBody>
  </p188:cm>
</p188:cmLst>
</file>

<file path=ppt/comments/modernComment_17E_293D0B56.xml><?xml version="1.0" encoding="utf-8"?>
<p188:cmLst xmlns:a="http://schemas.openxmlformats.org/drawingml/2006/main" xmlns:r="http://schemas.openxmlformats.org/officeDocument/2006/relationships" xmlns:p188="http://schemas.microsoft.com/office/powerpoint/2018/8/main">
  <p188:cm id="{A604AE9D-8321-44D6-993E-E55979F4D1E7}" authorId="{8AC9FD5F-DD11-BBA0-5EC4-EB02AB534B71}" created="2025-09-21T17:32:27.778">
    <pc:sldMkLst xmlns:pc="http://schemas.microsoft.com/office/powerpoint/2013/main/command">
      <pc:docMk/>
      <pc:sldMk cId="691866454" sldId="382"/>
    </pc:sldMkLst>
    <p188:txBody>
      <a:bodyPr/>
      <a:lstStyle/>
      <a:p>
        <a:r>
          <a:rPr lang="pl-PL"/>
          <a:t>-definicja
-objawy, skutki (warto wspomnieć o zespole zmiażdżeniowym, dlaczego zakładamy opaskę)
-omówienie postępowania (unieruchomienie, opaska uciskowa jeśli ucisk/zmiażdżenie trwało powyżej 20 minut)</a:t>
        </a:r>
      </a:p>
    </p188:txBody>
  </p188:cm>
</p188:cmLst>
</file>

<file path=ppt/comments/modernComment_17F_40C7C1A5.xml><?xml version="1.0" encoding="utf-8"?>
<p188:cmLst xmlns:a="http://schemas.openxmlformats.org/drawingml/2006/main" xmlns:r="http://schemas.openxmlformats.org/officeDocument/2006/relationships" xmlns:p188="http://schemas.microsoft.com/office/powerpoint/2018/8/main">
  <p188:cm id="{AAE9E1E6-7FF5-4F48-AC10-16BD91FB708C}" authorId="{8AC9FD5F-DD11-BBA0-5EC4-EB02AB534B71}" created="2025-09-21T17:29:36.344">
    <pc:sldMkLst xmlns:pc="http://schemas.microsoft.com/office/powerpoint/2013/main/command">
      <pc:docMk/>
      <pc:sldMk cId="1086833061" sldId="383"/>
    </pc:sldMkLst>
    <p188:txBody>
      <a:bodyPr/>
      <a:lstStyle/>
      <a:p>
        <a:r>
          <a:rPr lang="pl-PL"/>
          <a:t>Zwróć uwagę na kursantów, to może być dla nich ciężki temat
-definicja amputacji, podział (całkowita, niecałkowita)
-omówienie postępowania 
-zabezpieczenie kikuta i amputanta
-wg ITLS jest możliwa reimplantacja nawet do 16 h od amputacji ale wpływa na to wiele czynników - więc nic nie obiecujemy poszkodowanemu że mu doszyją kończynę
- ćwiczenia str 23</a:t>
        </a:r>
      </a:p>
    </p188:txBody>
  </p188:cm>
</p188:cmLst>
</file>

<file path=ppt/comments/modernComment_18A_E7EC2DF.xml><?xml version="1.0" encoding="utf-8"?>
<p188:cmLst xmlns:a="http://schemas.openxmlformats.org/drawingml/2006/main" xmlns:r="http://schemas.openxmlformats.org/officeDocument/2006/relationships" xmlns:p188="http://schemas.microsoft.com/office/powerpoint/2018/8/main">
  <p188:cm id="{92A708B1-3A07-4DD9-A6D4-CEE63018FC76}" authorId="{8AC9FD5F-DD11-BBA0-5EC4-EB02AB534B71}" created="2025-09-21T15:41:55.569">
    <pc:sldMkLst xmlns:pc="http://schemas.microsoft.com/office/powerpoint/2013/main/command">
      <pc:docMk/>
      <pc:sldMk cId="243188447" sldId="394"/>
    </pc:sldMkLst>
    <p188:txBody>
      <a:bodyPr/>
      <a:lstStyle/>
      <a:p>
        <a:r>
          <a:rPr lang="pl-PL"/>
          <a:t>-omówienie objawów (ból, obrzęk, zaczerwienienie, zasinienie, krwiak, ograniczenie ruchomości, niefizjologiczna pozycja kończyny, widoczne odłamy kostne na zewnątrz rany)
-różnice w złamaniu, zwichnięciu, skręceniu
-ważne aby zwrócić uwagę na dystalne części kończyny, czy zimne, czy może poruszać,
-pytamy kursantów jak rozróżnić czy to złamanie czy zwichnięcie - konieczność wykonania RTG w celu diagnostyki i rozpoznania
-ćwiczenia str. 27</a:t>
        </a:r>
      </a:p>
    </p188:txBody>
  </p188:cm>
</p188:cmLst>
</file>

<file path=ppt/comments/modernComment_18B_5D762F31.xml><?xml version="1.0" encoding="utf-8"?>
<p188:cmLst xmlns:a="http://schemas.openxmlformats.org/drawingml/2006/main" xmlns:r="http://schemas.openxmlformats.org/officeDocument/2006/relationships" xmlns:p188="http://schemas.microsoft.com/office/powerpoint/2018/8/main">
  <p188:cm id="{50CF490C-BCC1-4C8B-A48E-7711EDD0E662}" authorId="{8AC9FD5F-DD11-BBA0-5EC4-EB02AB534B71}" created="2025-09-21T18:00:52.770">
    <pc:sldMkLst xmlns:pc="http://schemas.microsoft.com/office/powerpoint/2013/main/command">
      <pc:docMk/>
      <pc:sldMk cId="1568026417" sldId="395"/>
    </pc:sldMkLst>
    <p188:txBody>
      <a:bodyPr/>
      <a:lstStyle/>
      <a:p>
        <a:r>
          <a:rPr lang="pl-PL"/>
          <a:t>-zimny okład
-unieruchomienie - temblak, dowiązanie do ciała jeśli jest konieczne
-złamanie otwarte - postępuj jak z raną z ciałem obcym</a:t>
        </a:r>
      </a:p>
    </p188:txBody>
  </p188:cm>
</p188:cmLst>
</file>

<file path=ppt/comments/modernComment_18C_96C7F22.xml><?xml version="1.0" encoding="utf-8"?>
<p188:cmLst xmlns:a="http://schemas.openxmlformats.org/drawingml/2006/main" xmlns:r="http://schemas.openxmlformats.org/officeDocument/2006/relationships" xmlns:p188="http://schemas.microsoft.com/office/powerpoint/2018/8/main">
  <p188:cm id="{23E1CFEF-123B-44F3-8EDB-0C91572AA29A}" authorId="{8AC9FD5F-DD11-BBA0-5EC4-EB02AB534B71}" created="2025-09-21T18:02:33.154">
    <pc:sldMkLst xmlns:pc="http://schemas.microsoft.com/office/powerpoint/2013/main/command">
      <pc:docMk/>
      <pc:sldMk cId="158105378" sldId="396"/>
    </pc:sldMkLst>
    <p188:txBody>
      <a:bodyPr/>
      <a:lstStyle/>
      <a:p>
        <a:r>
          <a:rPr lang="pl-PL"/>
          <a:t>-Ćwiczenia w parach, każda para ćwiczy założenie temblaka na sobie nawzajem, przy użyciu chusty trójkątnej - jedna wersja i bandaża - druga,
-Na podsumowaniu 3 osobowy zespół udziela pomocy na Instruktorze/pomocniku, 
pozoracja:
Złamanie otwarte w okolicy nadgarstka, nieprzytomny na plecach, po wezwaniu ambulansu i założeniu opatrunku zaczyna mieć odruchy wymiotne - konieczność ułożenia w pozycji bocznej na stronie ze złamaniem + feedback.</a:t>
        </a:r>
      </a:p>
    </p188:txBody>
  </p188:cm>
</p188:cmLst>
</file>

<file path=ppt/comments/modernComment_18D_2F7A17D6.xml><?xml version="1.0" encoding="utf-8"?>
<p188:cmLst xmlns:a="http://schemas.openxmlformats.org/drawingml/2006/main" xmlns:r="http://schemas.openxmlformats.org/officeDocument/2006/relationships" xmlns:p188="http://schemas.microsoft.com/office/powerpoint/2018/8/main">
  <p188:cm id="{A694042D-C9CA-4D7D-A897-D5F8D4C79BFF}" authorId="{8AC9FD5F-DD11-BBA0-5EC4-EB02AB534B71}" created="2025-09-21T18:05:11.452">
    <pc:sldMkLst xmlns:pc="http://schemas.microsoft.com/office/powerpoint/2013/main/command">
      <pc:docMk/>
      <pc:sldMk cId="796530646" sldId="397"/>
    </pc:sldMkLst>
    <p188:txBody>
      <a:bodyPr/>
      <a:lstStyle/>
      <a:p>
        <a:r>
          <a:rPr lang="pl-PL"/>
          <a:t>-objawy niepokojące przy urazie głowy, wskazujące na głębsze uszkodzenia neurologiczne - stan zagrożenia życia, konieczność wizyty w szpitalu
- ważne zachowanie stałego kontaktu wzrokowego i słownego, </a:t>
        </a:r>
      </a:p>
    </p188:txBody>
  </p188:cm>
</p188:cmLst>
</file>

<file path=ppt/comments/modernComment_18F_E75F8267.xml><?xml version="1.0" encoding="utf-8"?>
<p188:cmLst xmlns:a="http://schemas.openxmlformats.org/drawingml/2006/main" xmlns:r="http://schemas.openxmlformats.org/officeDocument/2006/relationships" xmlns:p188="http://schemas.microsoft.com/office/powerpoint/2018/8/main">
  <p188:cm id="{AD1D49BB-DC3F-4870-8195-77E2246E1347}" authorId="{8AC9FD5F-DD11-BBA0-5EC4-EB02AB534B71}" created="2025-09-21T15:52:09.872">
    <pc:sldMkLst xmlns:pc="http://schemas.microsoft.com/office/powerpoint/2013/main/command">
      <pc:docMk/>
      <pc:sldMk cId="3881796199" sldId="399"/>
    </pc:sldMkLst>
    <p188:txBody>
      <a:bodyPr/>
      <a:lstStyle/>
      <a:p>
        <a:r>
          <a:rPr lang="pl-PL"/>
          <a:t>-omawiamy kiedy podejrzewamy uraz kręgosłupa u osoby poszkodowanej
-rozwijamy każdą sytuację
-ćwiczenia str. 28</a:t>
        </a:r>
      </a:p>
    </p188:txBody>
  </p188:cm>
</p188:cmLst>
</file>

<file path=ppt/comments/modernComment_19A_56044937.xml><?xml version="1.0" encoding="utf-8"?>
<p188:cmLst xmlns:a="http://schemas.openxmlformats.org/drawingml/2006/main" xmlns:r="http://schemas.openxmlformats.org/officeDocument/2006/relationships" xmlns:p188="http://schemas.microsoft.com/office/powerpoint/2018/8/main">
  <p188:cm id="{9188BC59-9246-4C55-A4E9-A590733D88D5}" authorId="{8AC9FD5F-DD11-BBA0-5EC4-EB02AB534B71}" created="2025-09-20T11:30:07.066">
    <pc:sldMkLst xmlns:pc="http://schemas.microsoft.com/office/powerpoint/2013/main/command">
      <pc:docMk/>
      <pc:sldMk cId="1443121463" sldId="410"/>
    </pc:sldMkLst>
    <p188:txBody>
      <a:bodyPr/>
      <a:lstStyle/>
      <a:p>
        <a:r>
          <a:rPr lang="pl-PL"/>
          <a:t>Ewakuacja w dwie osoby
-chwyt rauteka, krzesełko, przenoszenie na kocu/noszach płachtowych - prezentacja i omówienie każdej metody</a:t>
        </a:r>
      </a:p>
    </p188:txBody>
  </p188:cm>
</p188:cmLst>
</file>

<file path=ppt/comments/modernComment_19B_FE525184.xml><?xml version="1.0" encoding="utf-8"?>
<p188:cmLst xmlns:a="http://schemas.openxmlformats.org/drawingml/2006/main" xmlns:r="http://schemas.openxmlformats.org/officeDocument/2006/relationships" xmlns:p188="http://schemas.microsoft.com/office/powerpoint/2018/8/main">
  <p188:cm id="{96675A4B-9DC6-4362-B5F7-3C197F6A9210}" authorId="{8AC9FD5F-DD11-BBA0-5EC4-EB02AB534B71}" created="2025-09-20T11:45:16.109">
    <pc:sldMkLst xmlns:pc="http://schemas.microsoft.com/office/powerpoint/2013/main/command">
      <pc:docMk/>
      <pc:sldMk cId="4266807684" sldId="411"/>
    </pc:sldMkLst>
    <p188:txBody>
      <a:bodyPr/>
      <a:lstStyle/>
      <a:p>
        <a:r>
          <a:rPr lang="pl-PL"/>
          <a:t>-Zadania osoby udzielającej pomocy do przyjazdu pogotowia,
-Omówienie i pokaz krok po kroku podejscia, oceny, oraz ułożenia w pozycji bocznej lub pozostawienia w pozycji zastanej z stałym udrożnieniem dróg oddechowych,
-podkreślamy, że nie musimy odwracać poszkodowanego na bok jeśli nic mu nie zagraża, nie ma urazów i mamy kogoś do pomocy kto pomoże okryć go kocem
-odwrócenie w pozycję boczną stosujemy gdy musimy wykonać inne czynności przy poszkodowanym i nie możemy trzymać stałego udrożnienia dróg oddechowych, oraz gdy musimy iść pokierować wezwaną pomoc bo nie trafią w dane miejsce np. pomieszczenie w piwnicy, lub gdy poszkodowany ma ślinotok, odruchy wymiotne itd.. 
-robimy pokaz pozycji bocznej z całym podejsciem i oceną poszkodowanego + okrycie folią NRC
- pokaz całego podejścia i oceny, pozostawienia w pozycji zastanej i stałego trzymania drożności dróg oddechowych, pomocnik lub uczestnik szkolenia okrywa wtedy poszkodowanego folią NRC
-wypełniamy ćwiczenia strona 5</a:t>
        </a:r>
      </a:p>
    </p188:txBody>
  </p188:cm>
</p188:cmLst>
</file>

<file path=ppt/comments/modernComment_19D_B3CC03BD.xml><?xml version="1.0" encoding="utf-8"?>
<p188:cmLst xmlns:a="http://schemas.openxmlformats.org/drawingml/2006/main" xmlns:r="http://schemas.openxmlformats.org/officeDocument/2006/relationships" xmlns:p188="http://schemas.microsoft.com/office/powerpoint/2018/8/main">
  <p188:cm id="{17E51ED1-E486-4DBC-A32C-BEBF40341F0D}" authorId="{8AC9FD5F-DD11-BBA0-5EC4-EB02AB534B71}" created="2025-09-20T09:21:37.612">
    <pc:sldMkLst xmlns:pc="http://schemas.microsoft.com/office/powerpoint/2013/main/command">
      <pc:docMk/>
      <pc:sldMk cId="3016491965" sldId="413"/>
    </pc:sldMkLst>
    <p188:txBody>
      <a:bodyPr/>
      <a:lstStyle/>
      <a:p>
        <a:r>
          <a:rPr lang="pl-PL"/>
          <a:t>-prosimy jedną konkretną osobę o określenie działań zapewniających bezpieczeństwo w sytuacji z grafiki,
-wyłączenie gazu/kuchenki,
-ugaszenie pożaru,
-pytanie czy uczestnicy szkolenia posiadają środki gaśnicze w domu w kuchni, gdzie najczęściej wybuchają pożary,
-zalecenie użycia koca gaśniczego (czy ma ktoś go w domu)
-podkreślenie aby nie zalewać palącego się oleju wodą,
-pamiętać o szkodliwości dymu i konieczności przebadania osób długotrwale przebywających w palącym się pomieszczeniu.</a:t>
        </a:r>
      </a:p>
    </p188:txBody>
  </p188:cm>
</p188:cmLst>
</file>

<file path=ppt/comments/modernComment_19E_877B8FBB.xml><?xml version="1.0" encoding="utf-8"?>
<p188:cmLst xmlns:a="http://schemas.openxmlformats.org/drawingml/2006/main" xmlns:r="http://schemas.openxmlformats.org/officeDocument/2006/relationships" xmlns:p188="http://schemas.microsoft.com/office/powerpoint/2018/8/main">
  <p188:cm id="{E9005AF0-53AD-4B32-8210-442C6D7F1B92}" authorId="{8AC9FD5F-DD11-BBA0-5EC4-EB02AB534B71}" created="2025-09-20T09:26:47.139">
    <pc:sldMkLst xmlns:pc="http://schemas.microsoft.com/office/powerpoint/2013/main/command">
      <pc:docMk/>
      <pc:sldMk cId="2273021883" sldId="414"/>
    </pc:sldMkLst>
    <p188:txBody>
      <a:bodyPr/>
      <a:lstStyle/>
      <a:p>
        <a:r>
          <a:rPr lang="pl-PL"/>
          <a:t>-kolejna osoba określa jak zabezpieczy miejsce zdarzenia
-odsunięcie drabiny, 
-wyłączenie wiertarki, odsunięcie jej,
-zabezpieczenie aby nikt nie przechodził koło poszkodowanego</a:t>
        </a:r>
      </a:p>
    </p188:txBody>
  </p188:cm>
</p188:cmLst>
</file>

<file path=ppt/comments/modernComment_19F_BE19091E.xml><?xml version="1.0" encoding="utf-8"?>
<p188:cmLst xmlns:a="http://schemas.openxmlformats.org/drawingml/2006/main" xmlns:r="http://schemas.openxmlformats.org/officeDocument/2006/relationships" xmlns:p188="http://schemas.microsoft.com/office/powerpoint/2018/8/main">
  <p188:cm id="{E6A640A1-E156-4584-BD1F-1EDC79F36821}" authorId="{8AC9FD5F-DD11-BBA0-5EC4-EB02AB534B71}" created="2025-09-20T09:35:53.691">
    <pc:sldMkLst xmlns:pc="http://schemas.microsoft.com/office/powerpoint/2013/main/command">
      <pc:docMk/>
      <pc:sldMk cId="3189311774" sldId="415"/>
    </pc:sldMkLst>
    <p188:txBody>
      <a:bodyPr/>
      <a:lstStyle/>
      <a:p>
        <a:r>
          <a:rPr lang="pl-PL"/>
          <a:t>Kolejna osoba
-jak zabezpieczamy miejsce wypadku,
-jak zostawiamy własne auto - na środku drogi aby zabezpieczyć miejsce wypadku, koła skierowane w stronę pobocza, nie zostawiamy nikogo z rodziny w środku naszego auta (niech staną na poboczu, za barierkami), 
-zostawiamy je na środku aby zabezpieczyć miejsce zdarzenia przed nadjeżdżającymi pojazdami, jako przykład możemy podać ilość stłuczek obok miejsca wypadku jak kierowcy patrzą przez szybę co się stało i wjeżdżają w auto przed nimi, 
-dlatego ważne jest abyśmy najpierw zapewnili bezpieczeństwo na miejscu a potem podchodzili do uszkodzonych pojazdów,
-pozostawienie trójkąta na drodze ok 100 m od zdarzenia., 
-wyłączenie stacyjki pojazdów uczestniczących w zdarzeniu i zaciągnięcie hamulca ręcznego - ważne jest aby unikali wsadzania głowy do auta pomiędzy kierowcę, a deskę rozdzielczą - w razie opóźnionej eksplozji poduszek 
- dokładna obserwacja wnętrza pojazdu czy nie ma np. pustego fotelika dla dziecka, 
-stała kontrola wycieku paliwa - jest to stan bezpośredniego zagrożenia wymagający natychmiastowej ewakuacji,
-przypomnienie że duża ilość kierowców posiada w swoich autach żółte kamizelki, które założone mogą zwiększyć bezpieczeństwo osoby udzielającej pomocy</a:t>
        </a:r>
      </a:p>
    </p188:txBody>
  </p188:cm>
</p188:cmLst>
</file>

<file path=ppt/comments/modernComment_123_19AAC8E8.xml><?xml version="1.0" encoding="utf-8"?>
<p188:cmLst xmlns:a="http://schemas.openxmlformats.org/drawingml/2006/main" xmlns:r="http://schemas.openxmlformats.org/officeDocument/2006/relationships" xmlns:p188="http://schemas.microsoft.com/office/powerpoint/2018/8/main">
  <p188:cm id="{297F18DC-9C97-4A5B-B98D-6A2D06862FDA}" authorId="{8AC9FD5F-DD11-BBA0-5EC4-EB02AB534B71}" created="2025-09-20T09:07:13.800">
    <pc:sldMkLst xmlns:pc="http://schemas.microsoft.com/office/powerpoint/2013/main/command">
      <pc:docMk/>
      <pc:sldMk cId="430622952" sldId="291"/>
    </pc:sldMkLst>
    <p188:txBody>
      <a:bodyPr/>
      <a:lstStyle/>
      <a:p>
        <a:r>
          <a:rPr lang="pl-PL"/>
          <a:t>-informacja, że każdy obywatel RP ma prawną ochronę życia i nie można bezpodstawnie jego odbierać ani narażać na niebezpieczeństwo
-dodatkowo każdy obywatel ma równy dostęp do opieki medycznej i ZRM przyjedzie do każdego, 
</a:t>
        </a:r>
      </a:p>
    </p188:txBody>
  </p188:cm>
</p188:cmLst>
</file>

<file path=ppt/comments/modernComment_124_386CC38F.xml><?xml version="1.0" encoding="utf-8"?>
<p188:cmLst xmlns:a="http://schemas.openxmlformats.org/drawingml/2006/main" xmlns:r="http://schemas.openxmlformats.org/officeDocument/2006/relationships" xmlns:p188="http://schemas.microsoft.com/office/powerpoint/2018/8/main">
  <p188:cm id="{36DB6763-1067-44C2-996F-B9B19B34A233}" authorId="{8AC9FD5F-DD11-BBA0-5EC4-EB02AB534B71}" created="2025-09-20T09:10:56.727">
    <pc:sldMkLst xmlns:pc="http://schemas.microsoft.com/office/powerpoint/2013/main/command">
      <pc:docMk/>
      <pc:sldMk cId="946652047" sldId="292"/>
    </pc:sldMkLst>
    <p188:txBody>
      <a:bodyPr/>
      <a:lstStyle/>
      <a:p>
        <a:r>
          <a:rPr lang="pl-PL"/>
          <a:t>-wzmianka o tym, że w ustawie o PRM  (Państwowym Ratownictwie Medycznym) również jest zapis o obowiązku udzielenia pomocy przez świadków zdarzenia, ale tutaj podkreślone jest powiadomienie podmiotów </a:t>
        </a:r>
      </a:p>
    </p188:txBody>
  </p188:cm>
</p188:cmLst>
</file>

<file path=ppt/comments/modernComment_125_F510D29.xml><?xml version="1.0" encoding="utf-8"?>
<p188:cmLst xmlns:a="http://schemas.openxmlformats.org/drawingml/2006/main" xmlns:r="http://schemas.openxmlformats.org/officeDocument/2006/relationships" xmlns:p188="http://schemas.microsoft.com/office/powerpoint/2018/8/main">
  <p188:cm id="{DE63371D-70D3-4990-9437-6F06475B719F}" authorId="{8AC9FD5F-DD11-BBA0-5EC4-EB02AB534B71}" created="2025-09-20T09:11:24.970">
    <pc:sldMkLst xmlns:pc="http://schemas.microsoft.com/office/powerpoint/2013/main/command">
      <pc:docMk/>
      <pc:sldMk cId="256970025" sldId="293"/>
    </pc:sldMkLst>
    <p188:txBody>
      <a:bodyPr/>
      <a:lstStyle/>
      <a:p>
        <a:r>
          <a:rPr lang="pl-PL"/>
          <a:t>-informacja, że udzielając pomocy podlegamy ochronie jak funkcjonariusz publiczny
-możemy poświęcić dobra osobiste innej osoby np. wyposażenie apteczki, odzież (jakby pojawiło się pytanie kto odpowiada za zwrot kosztów ze skarbu państwa za straty poniesione przy udzielaniu pomocy - to art.. 6 Ustawy o PRM określa, że odpowiada za to wojewoda właściwy do miejsca powstania szkody)</a:t>
        </a:r>
      </a:p>
    </p188:txBody>
  </p188:cm>
</p188:cmLst>
</file>

<file path=ppt/comments/modernComment_126_AF01F10A.xml><?xml version="1.0" encoding="utf-8"?>
<p188:cmLst xmlns:a="http://schemas.openxmlformats.org/drawingml/2006/main" xmlns:r="http://schemas.openxmlformats.org/officeDocument/2006/relationships" xmlns:p188="http://schemas.microsoft.com/office/powerpoint/2018/8/main">
  <p188:cm id="{EE2C9447-2C27-4EDE-B0FF-70F3F65AA99B}" authorId="{8AC9FD5F-DD11-BBA0-5EC4-EB02AB534B71}" created="2025-09-20T09:16:52.148">
    <pc:sldMkLst xmlns:pc="http://schemas.microsoft.com/office/powerpoint/2013/main/command">
      <pc:docMk/>
      <pc:sldMk cId="2936140042" sldId="294"/>
    </pc:sldMkLst>
    <p188:txBody>
      <a:bodyPr/>
      <a:lstStyle/>
      <a:p>
        <a:r>
          <a:rPr lang="pl-PL"/>
          <a:t>-informacja, że każdy kierowca ma obowiązek udzielenia pomocy i powiadomienia odpowiednich służb, 
- podsumowanie, że wiele ustaw i zapisów nakłada na świadków zdarzenia obowiązek udzielenia pomocy, a coraz częściej egzekwowane jest to prawo.
-można podać jako przykład nieudzielenia pomocy mężczyźnie pod Biedronką w Malborku (kwiecień 2025) który przez 20 minut leżał zanim podeszła do niego pierwsza osoba, ostatecznie zmarł, </a:t>
        </a:r>
      </a:p>
    </p188:txBody>
  </p188:cm>
</p188:cmLst>
</file>

<file path=ppt/comments/modernComment_127_B67E58EF.xml><?xml version="1.0" encoding="utf-8"?>
<p188:cmLst xmlns:a="http://schemas.openxmlformats.org/drawingml/2006/main" xmlns:r="http://schemas.openxmlformats.org/officeDocument/2006/relationships" xmlns:p188="http://schemas.microsoft.com/office/powerpoint/2018/8/main">
  <p188:cm id="{476EA711-74C8-4FC3-9285-2E44F453050F}" authorId="{8AC9FD5F-DD11-BBA0-5EC4-EB02AB534B71}" created="2025-09-21T17:01:55.374">
    <pc:sldMkLst xmlns:pc="http://schemas.microsoft.com/office/powerpoint/2013/main/command">
      <pc:docMk/>
      <pc:sldMk cId="3061733615" sldId="295"/>
    </pc:sldMkLst>
    <p188:txBody>
      <a:bodyPr/>
      <a:lstStyle/>
      <a:p>
        <a:r>
          <a:rPr lang="pl-PL"/>
          <a:t>-w tle wypełniamy stronę 18 w ćwiczeniach </a:t>
        </a:r>
      </a:p>
    </p188:txBody>
  </p188:cm>
</p188:cmLst>
</file>

<file path=ppt/comments/modernComment_128_8ADBBAA6.xml><?xml version="1.0" encoding="utf-8"?>
<p188:cmLst xmlns:a="http://schemas.openxmlformats.org/drawingml/2006/main" xmlns:r="http://schemas.openxmlformats.org/officeDocument/2006/relationships" xmlns:p188="http://schemas.microsoft.com/office/powerpoint/2018/8/main">
  <p188:cm id="{90EE9FC9-8240-40A3-A496-A2583338E8CD}" authorId="{8AC9FD5F-DD11-BBA0-5EC4-EB02AB534B71}" created="2025-09-21T17:05:00.728">
    <pc:sldMkLst xmlns:pc="http://schemas.microsoft.com/office/powerpoint/2013/main/command">
      <pc:docMk/>
      <pc:sldMk cId="2329655974" sldId="296"/>
    </pc:sldMkLst>
    <p188:txBody>
      <a:bodyPr/>
      <a:lstStyle/>
      <a:p>
        <a:r>
          <a:rPr lang="pl-PL"/>
          <a:t>-omówienie zasady,
-przytoczenie zasad pierwszej pomocy psychologicznej
- warto podkreślić, że nie jest celem przeprowadzanie terapii całego życia, ale rozmowa o tym co tu i teraz, </a:t>
        </a:r>
      </a:p>
    </p188:txBody>
  </p188:cm>
</p188:cmLst>
</file>

<file path=ppt/comments/modernComment_129_BC35403D.xml><?xml version="1.0" encoding="utf-8"?>
<p188:cmLst xmlns:a="http://schemas.openxmlformats.org/drawingml/2006/main" xmlns:r="http://schemas.openxmlformats.org/officeDocument/2006/relationships" xmlns:p188="http://schemas.microsoft.com/office/powerpoint/2018/8/main">
  <p188:cm id="{BC719E8B-0893-4BEB-BE1E-FE4750F3704E}" authorId="{8AC9FD5F-DD11-BBA0-5EC4-EB02AB534B71}" created="2025-09-21T17:04:44.059">
    <pc:sldMkLst xmlns:pc="http://schemas.microsoft.com/office/powerpoint/2013/main/command">
      <pc:docMk/>
      <pc:sldMk cId="3157606461" sldId="297"/>
    </pc:sldMkLst>
    <p188:txBody>
      <a:bodyPr/>
      <a:lstStyle/>
      <a:p>
        <a:r>
          <a:rPr lang="pl-PL"/>
          <a:t>-omówienie zasady - nie ma wyjątków ☺️
- pamiętajcie że nie każdego poszkodowanego trzeba będzie okrywać, czasem komfort termiczny to schowanie w cieniu, </a:t>
        </a:r>
      </a:p>
    </p188:txBody>
  </p188:cm>
</p188:cmLst>
</file>

<file path=ppt/comments/modernComment_130_340FE731.xml><?xml version="1.0" encoding="utf-8"?>
<p188:cmLst xmlns:a="http://schemas.openxmlformats.org/drawingml/2006/main" xmlns:r="http://schemas.openxmlformats.org/officeDocument/2006/relationships" xmlns:p188="http://schemas.microsoft.com/office/powerpoint/2018/8/main">
  <p188:cm id="{9E4428FF-0B3A-4968-AD71-95633027DF08}" authorId="{8AC9FD5F-DD11-BBA0-5EC4-EB02AB534B71}" created="2025-09-20T09:19:28.732">
    <pc:sldMkLst xmlns:pc="http://schemas.microsoft.com/office/powerpoint/2013/main/command">
      <pc:docMk/>
      <pc:sldMk cId="873457457" sldId="304"/>
    </pc:sldMkLst>
    <p188:txBody>
      <a:bodyPr/>
      <a:lstStyle/>
      <a:p>
        <a:r>
          <a:rPr lang="pl-PL"/>
          <a:t>-etap pierwszy ocena bezpieczeństwa swojego, miejsca zdarzenia, otoczenia, poszkodowanego, świadków, 
-w trakcie wypełniamy ćwiczenia str 2 i 3</a:t>
        </a:r>
      </a:p>
    </p188:txBody>
  </p188:cm>
</p188:cmLst>
</file>

<file path=ppt/comments/modernComment_134_72F567C8.xml><?xml version="1.0" encoding="utf-8"?>
<p188:cmLst xmlns:a="http://schemas.openxmlformats.org/drawingml/2006/main" xmlns:r="http://schemas.openxmlformats.org/officeDocument/2006/relationships" xmlns:p188="http://schemas.microsoft.com/office/powerpoint/2018/8/main">
  <p188:cm id="{1D1AB3FA-E5F3-47B8-A455-E82B79E15B3B}" authorId="{8AC9FD5F-DD11-BBA0-5EC4-EB02AB534B71}" created="2025-09-20T11:57:41.542">
    <pc:sldMkLst xmlns:pc="http://schemas.microsoft.com/office/powerpoint/2013/main/command">
      <pc:docMk/>
      <pc:sldMk cId="1928685512" sldId="308"/>
    </pc:sldMkLst>
    <p188:txBody>
      <a:bodyPr/>
      <a:lstStyle/>
      <a:p>
        <a:r>
          <a:rPr lang="pl-PL"/>
          <a:t>Kolejny etap - wezwanie pomocy do osoby poszkodowanej
-ważne jest zaznaczenie że staramy się wezwać pomoc lub wyznaczyć człowieka do wezwania pomocy w trakcie np. układania poszkodowanego w pozycji bocznej
-podkreślamy wyznaczenie konkretnej osoby do wezwania pomocy, nie rzucania hasła w tłum,
-możesz podać jako przykład pytanie o definicję pierwszej pomocy - zadane na początku szkolenia - nikt nie chciał odpowiedzieć dopiero wyznaczone osoby odpowiadały na zadane pytania (np.. Przy ocenie bezpieczeństwa)
</a:t>
        </a:r>
      </a:p>
    </p188:txBody>
  </p188:cm>
</p188:cmLst>
</file>

<file path=ppt/comments/modernComment_135_4A2F1F5B.xml><?xml version="1.0" encoding="utf-8"?>
<p188:cmLst xmlns:a="http://schemas.openxmlformats.org/drawingml/2006/main" xmlns:r="http://schemas.openxmlformats.org/officeDocument/2006/relationships" xmlns:p188="http://schemas.microsoft.com/office/powerpoint/2018/8/main">
  <p188:cm id="{0D406F15-AE71-4FEA-B853-76876AD4630B}" authorId="{8AC9FD5F-DD11-BBA0-5EC4-EB02AB534B71}" created="2025-09-20T11:39:01.122">
    <pc:sldMkLst xmlns:pc="http://schemas.microsoft.com/office/powerpoint/2013/main/command">
      <pc:docMk/>
      <pc:sldMk cId="1244602203" sldId="309"/>
    </pc:sldMkLst>
    <p188:txBody>
      <a:bodyPr/>
      <a:lstStyle/>
      <a:p>
        <a:r>
          <a:rPr lang="pl-PL"/>
          <a:t>Etap drugi - ocena osoby poszkodowanej, pytanie uczestników jak myślą co będziemy oceniać?
- jeśli padnie tętno, to podkreślenie że nawet osobom z wykształceniem medycznym w niektórych przypadkach ciężko jest znaleźć tętno u osoby poszkodowanej więc udzielający pierwszej pomocy nie sprawdzają tętna. 
W razie potrzeby można zadać zadanie domowe, aby uczestnicy sprawdzili tętno na 5 swoich członkach rodziny i zobaczyli że to nie takie łatwe. </a:t>
        </a:r>
      </a:p>
    </p188:txBody>
  </p188:cm>
</p188:cmLst>
</file>

<file path=ppt/comments/modernComment_136_CD89A898.xml><?xml version="1.0" encoding="utf-8"?>
<p188:cmLst xmlns:a="http://schemas.openxmlformats.org/drawingml/2006/main" xmlns:r="http://schemas.openxmlformats.org/officeDocument/2006/relationships" xmlns:p188="http://schemas.microsoft.com/office/powerpoint/2018/8/main">
  <p188:cm id="{D63F1382-6079-46E1-830D-9B68B196338E}" authorId="{8AC9FD5F-DD11-BBA0-5EC4-EB02AB534B71}" created="2025-09-20T12:14:08.171">
    <pc:sldMkLst xmlns:pc="http://schemas.microsoft.com/office/powerpoint/2013/main/command">
      <pc:docMk/>
      <pc:sldMk cId="3448350872" sldId="310"/>
    </pc:sldMkLst>
    <p188:txBody>
      <a:bodyPr/>
      <a:lstStyle/>
      <a:p>
        <a:r>
          <a:rPr lang="pl-PL"/>
          <a:t>Etap 4 czyli udzielenie pomocy - to wszystko to czego się będziemy uczyć na szkoleniu przez dwa dni, zawiera się w tym RKO, zakładanie opatrunku itd.. </a:t>
        </a:r>
      </a:p>
    </p188:txBody>
  </p188:cm>
</p188:cmLst>
</file>

<file path=ppt/comments/modernComment_137_D567E602.xml><?xml version="1.0" encoding="utf-8"?>
<p188:cmLst xmlns:a="http://schemas.openxmlformats.org/drawingml/2006/main" xmlns:r="http://schemas.openxmlformats.org/officeDocument/2006/relationships" xmlns:p188="http://schemas.microsoft.com/office/powerpoint/2018/8/main">
  <p188:cm id="{66DB6F97-2185-4AAF-AAB5-53190567C675}" authorId="{8AC9FD5F-DD11-BBA0-5EC4-EB02AB534B71}" created="2025-09-21T08:47:53.865">
    <pc:sldMkLst xmlns:pc="http://schemas.microsoft.com/office/powerpoint/2013/main/command">
      <pc:docMk/>
      <pc:sldMk cId="3580356098" sldId="311"/>
    </pc:sldMkLst>
    <p188:txBody>
      <a:bodyPr/>
      <a:lstStyle/>
      <a:p>
        <a:r>
          <a:rPr lang="pl-PL"/>
          <a:t>-podkreślenie istoty zadbania o własne bezpieczeństwo,
-przy RKO poza zabezpieczeniem otoczenia ważne jest zabezpieczenie własne czyli rękawiczki/woreczki, maseczka do wykonywania RKO, 
-pokazujemy dostępne maski do RKO te z ustnikiem, pocket mask itd.. 
-podkreślamy, że jeśli ktoś ma barierę i nie chce wykonywać wdechów nawet przez maskę - nie musi</a:t>
        </a:r>
      </a:p>
    </p188:txBody>
  </p188:cm>
</p188:cmLst>
</file>

<file path=ppt/comments/modernComment_139_BEA71CED.xml><?xml version="1.0" encoding="utf-8"?>
<p188:cmLst xmlns:a="http://schemas.openxmlformats.org/drawingml/2006/main" xmlns:r="http://schemas.openxmlformats.org/officeDocument/2006/relationships" xmlns:p188="http://schemas.microsoft.com/office/powerpoint/2018/8/main">
  <p188:cm id="{34C9493B-9E82-415B-BB82-E0F10D8623F2}" authorId="{8AC9FD5F-DD11-BBA0-5EC4-EB02AB534B71}" created="2025-09-18T15:53:17.881">
    <pc:sldMkLst xmlns:pc="http://schemas.microsoft.com/office/powerpoint/2013/main/command">
      <pc:docMk/>
      <pc:sldMk cId="3198622957" sldId="313"/>
    </pc:sldMkLst>
    <p188:txBody>
      <a:bodyPr/>
      <a:lstStyle/>
      <a:p>
        <a:r>
          <a:rPr lang="pl-PL"/>
          <a:t>- skrótowe omówienie zasad PGI
- podkreślenie, że zależy nam na miłej atmosferze, bez dyskryminacji i wyśmiewania się, oraz podtekstów
- podkreślenie, że nie są to łatwe symulacje i tematy</a:t>
        </a:r>
      </a:p>
    </p188:txBody>
  </p188:cm>
</p188:cmLst>
</file>

<file path=ppt/comments/modernComment_140_C1EDABF8.xml><?xml version="1.0" encoding="utf-8"?>
<p188:cmLst xmlns:a="http://schemas.openxmlformats.org/drawingml/2006/main" xmlns:r="http://schemas.openxmlformats.org/officeDocument/2006/relationships" xmlns:p188="http://schemas.microsoft.com/office/powerpoint/2018/8/main">
  <p188:cm id="{277866F2-C9F2-4B6D-AA75-18EE98160E05}" authorId="{8AC9FD5F-DD11-BBA0-5EC4-EB02AB534B71}" created="2025-09-20T12:01:43.476">
    <pc:sldMkLst xmlns:pc="http://schemas.microsoft.com/office/powerpoint/2013/main/command">
      <pc:docMk/>
      <pc:sldMk cId="3253578744" sldId="320"/>
    </pc:sldMkLst>
    <p188:txBody>
      <a:bodyPr/>
      <a:lstStyle/>
      <a:p>
        <a:r>
          <a:rPr lang="pl-PL"/>
          <a:t>Omawiamy kolejność informacji w zgłoszeniu 
-ważne jest aby mówić powoli, bo informacje te muszą zostać zapisane w trakcie naszej rozmowy,
-jeśli uczestnik szkolenia powie, że jest to nagrywane i można odsłuchać - poinformuj go że nagranie może być niewyraźne, wymowa numeru lub nazwy ulicy również np.. Krasickiego, Krasińskiego dlatego ważne jest zapisywanie danych w czasie rzeczywistym i odpowiadanie na pytanie dyspozytora. 
-wypełniamy ćwiczenia strona 7 w trakcie omawiania</a:t>
        </a:r>
      </a:p>
    </p188:txBody>
  </p188:cm>
</p188:cmLst>
</file>

<file path=ppt/comments/modernComment_141_337E146D.xml><?xml version="1.0" encoding="utf-8"?>
<p188:cmLst xmlns:a="http://schemas.openxmlformats.org/drawingml/2006/main" xmlns:r="http://schemas.openxmlformats.org/officeDocument/2006/relationships" xmlns:p188="http://schemas.microsoft.com/office/powerpoint/2018/8/main">
  <p188:cm id="{1E693470-8A55-4E03-BFA9-6B3B364720F5}" authorId="{8AC9FD5F-DD11-BBA0-5EC4-EB02AB534B71}" created="2025-09-20T11:59:29.085">
    <pc:sldMkLst xmlns:pc="http://schemas.microsoft.com/office/powerpoint/2013/main/command">
      <pc:docMk/>
      <pc:sldMk cId="863900781" sldId="321"/>
    </pc:sldMkLst>
    <p188:txBody>
      <a:bodyPr/>
      <a:lstStyle/>
      <a:p>
        <a:r>
          <a:rPr lang="pl-PL"/>
          <a:t>Informujemy kursantów, że nie ma już bezpośredniego numeru alarmowego na policję czy straż pożarną. Wszystkie te służby informujemy pod numerem 112 - pogotowie gazowe, energetyczne, kolej i inne służby też.
Tylko pogotowie ma osobny numer 999 i jeśli chcemy wezwać tylko ambulans dzwonimy bezpośrednio pod 999, aby uniknąć powielania informacji.</a:t>
        </a:r>
      </a:p>
    </p188:txBody>
  </p188:cm>
</p188:cmLst>
</file>

<file path=ppt/comments/modernComment_143_EE235A45.xml><?xml version="1.0" encoding="utf-8"?>
<p188:cmLst xmlns:a="http://schemas.openxmlformats.org/drawingml/2006/main" xmlns:r="http://schemas.openxmlformats.org/officeDocument/2006/relationships" xmlns:p188="http://schemas.microsoft.com/office/powerpoint/2018/8/main">
  <p188:cm id="{8B56F2ED-3440-42DF-9920-C916292653EA}" authorId="{8AC9FD5F-DD11-BBA0-5EC4-EB02AB534B71}" created="2025-09-20T12:09:25.467">
    <pc:sldMkLst xmlns:pc="http://schemas.microsoft.com/office/powerpoint/2013/main/command">
      <pc:docMk/>
      <pc:sldMk cId="3995294277" sldId="323"/>
    </pc:sldMkLst>
    <p188:txBody>
      <a:bodyPr/>
      <a:lstStyle/>
      <a:p>
        <a:r>
          <a:rPr lang="pl-PL"/>
          <a:t>Pytamy się kursantów co zrobią jak np.. Na spływie kajakowym jeden kajak się przewróci i załogant dozna urazu głowy i będzie konieczna pomoc - jak ją wtedy wezwać? 
Określamy współrzędne w aplikacji z nawigacją w telefonie 
Informujemy o aplikacji „Ratunek” gdzie można wezwać pomoc w górach i na wodzie bezpośrednio do GOPR i WOPR</a:t>
        </a:r>
      </a:p>
    </p188:txBody>
  </p188:cm>
</p188:cmLst>
</file>

<file path=ppt/comments/modernComment_144_B13EC447.xml><?xml version="1.0" encoding="utf-8"?>
<p188:cmLst xmlns:a="http://schemas.openxmlformats.org/drawingml/2006/main" xmlns:r="http://schemas.openxmlformats.org/officeDocument/2006/relationships" xmlns:p188="http://schemas.microsoft.com/office/powerpoint/2018/8/main">
  <p188:cm id="{02AF67C8-86E5-4565-B2CB-F117B07988E1}" authorId="{8AC9FD5F-DD11-BBA0-5EC4-EB02AB534B71}" created="2025-09-20T12:13:21.637">
    <pc:sldMkLst xmlns:pc="http://schemas.microsoft.com/office/powerpoint/2013/main/command">
      <pc:docMk/>
      <pc:sldMk cId="2973680711" sldId="324"/>
    </pc:sldMkLst>
    <p188:txBody>
      <a:bodyPr/>
      <a:lstStyle/>
      <a:p>
        <a:r>
          <a:rPr lang="pl-PL"/>
          <a:t>Pytamy się kursantów kiedy zadzwoniliby od razu po pomoc, bez sprawdzania stanu osoby poszkodowanej.
W razie gdyby którykolwiek z kursantów powiedział, że zadzwoniłby od razu po pomoc zawsze, nie negujemy tego, dyspozytor pokieruje nim w sprawdzeniu stanu osoby poszkodowanej. Możemy poinformować, że po to są uczestnikami na kursie, aby wiedzieć jak sprawdzić stan osoby poszkodowanej przed wezwaniem pomocy, ale jeśli chcą zadzwonić od razu bo to podniesie ich komfort - niech dzwonią. Podkreślamy wielokrotnie że Dyspozytor wie jak udzielić pomocy i z chęcią nimi pokieruje.
Wyjątki kiedy pomoc wzywamy natychmiast:
-duża liczba poszkodowanych,
-brak dostępu do poszkodowanego,
-niebezpieczeństwo na miejscu zdarzenia. 
</a:t>
        </a:r>
      </a:p>
    </p188:txBody>
  </p188:cm>
</p188:cmLst>
</file>

<file path=ppt/comments/modernComment_147_B130C9F3.xml><?xml version="1.0" encoding="utf-8"?>
<p188:cmLst xmlns:a="http://schemas.openxmlformats.org/drawingml/2006/main" xmlns:r="http://schemas.openxmlformats.org/officeDocument/2006/relationships" xmlns:p188="http://schemas.microsoft.com/office/powerpoint/2018/8/main">
  <p188:cm id="{237E9A31-0187-4C41-968A-98F79A55A56F}" authorId="{8AC9FD5F-DD11-BBA0-5EC4-EB02AB534B71}" created="2025-09-21T08:50:17.053">
    <pc:sldMkLst xmlns:pc="http://schemas.microsoft.com/office/powerpoint/2013/main/command">
      <pc:docMk/>
      <pc:sldMk cId="2972764659" sldId="327"/>
    </pc:sldMkLst>
    <p188:txBody>
      <a:bodyPr/>
      <a:lstStyle/>
      <a:p>
        <a:r>
          <a:rPr lang="pl-PL"/>
          <a:t>-powtórzenie etapów 1-3</a:t>
        </a:r>
      </a:p>
    </p188:txBody>
  </p188:cm>
</p188:cmLst>
</file>

<file path=ppt/comments/modernComment_148_A7BAF9DB.xml><?xml version="1.0" encoding="utf-8"?>
<p188:cmLst xmlns:a="http://schemas.openxmlformats.org/drawingml/2006/main" xmlns:r="http://schemas.openxmlformats.org/officeDocument/2006/relationships" xmlns:p188="http://schemas.microsoft.com/office/powerpoint/2018/8/main">
  <p188:cm id="{2D6DC7A2-7A57-42E3-A9B9-5751D2E32E5E}" authorId="{8AC9FD5F-DD11-BBA0-5EC4-EB02AB534B71}" created="2025-09-21T08:54:49.281">
    <pc:sldMkLst xmlns:pc="http://schemas.microsoft.com/office/powerpoint/2013/main/command">
      <pc:docMk/>
      <pc:sldMk cId="2814048731" sldId="328"/>
    </pc:sldMkLst>
    <p188:txBody>
      <a:bodyPr/>
      <a:lstStyle/>
      <a:p>
        <a:r>
          <a:rPr lang="pl-PL"/>
          <a:t>-omówienie techniki wykonywania uciśnięć klatki piersiowej 
- pokaz frontem do uczestników - samych uciśnięć
-podkreślenie odsłonięcia klatki piersiowej (fantom musi mieć bluzę ze znakiem PCK)
-miejsce - środek klatki piersiowej
- tempo, głębokość
- mówimy uczestnikom że wykonujemy 30 uciśnięć na 2 wdechy, ale jak się pomylą w liczeniu, albo będą jednocześnie wzywać pomoc i nie będą liczyć to ma być około 30 uciśnięć to nie koniec świata jak wykonają 29 lub 33 uciśnięcia 
-czemu 30? Bo badania wykazują, że nawet źle wykonane 30 uciśnięć klatki piersiowej doprowadzi krew do mózgu (to taka ciekawostka w razie pytań)</a:t>
        </a:r>
      </a:p>
    </p188:txBody>
  </p188:cm>
</p188:cmLst>
</file>

<file path=ppt/comments/modernComment_149_ADF3502E.xml><?xml version="1.0" encoding="utf-8"?>
<p188:cmLst xmlns:a="http://schemas.openxmlformats.org/drawingml/2006/main" xmlns:r="http://schemas.openxmlformats.org/officeDocument/2006/relationships" xmlns:p188="http://schemas.microsoft.com/office/powerpoint/2018/8/main">
  <p188:cm id="{F2874147-9B14-4282-977D-DD685FB2DE83}" authorId="{8AC9FD5F-DD11-BBA0-5EC4-EB02AB534B71}" created="2025-09-21T08:56:39.710">
    <pc:sldMkLst xmlns:pc="http://schemas.microsoft.com/office/powerpoint/2013/main/command">
      <pc:docMk/>
      <pc:sldMk cId="2918404142" sldId="329"/>
    </pc:sldMkLst>
    <p188:txBody>
      <a:bodyPr/>
      <a:lstStyle/>
      <a:p>
        <a:r>
          <a:rPr lang="pl-PL"/>
          <a:t>-omawiamy technikę wykonania wdechów ratowniczych
- pokazujemy wykonywanie wdechów przez jednorazową maskę do wykonywania wdechów na fantomie (nie pokazujemy wdechów bez maski, aby zakodować jej używanie)
- podkreślamy, że robimy 2 próby wdechu, nawet jak się nie uda
-wdech ok 1 sek, do uniesienia się kl. piersiowej</a:t>
        </a:r>
      </a:p>
    </p188:txBody>
  </p188:cm>
</p188:cmLst>
</file>

<file path=ppt/comments/modernComment_150_C55F69AB.xml><?xml version="1.0" encoding="utf-8"?>
<p188:cmLst xmlns:a="http://schemas.openxmlformats.org/drawingml/2006/main" xmlns:r="http://schemas.openxmlformats.org/officeDocument/2006/relationships" xmlns:p188="http://schemas.microsoft.com/office/powerpoint/2018/8/main">
  <p188:cm id="{F1E24C6C-0D5C-4C25-9195-005286C0C13D}" authorId="{8AC9FD5F-DD11-BBA0-5EC4-EB02AB534B71}" created="2025-09-21T11:27:01.584">
    <pc:sldMkLst xmlns:pc="http://schemas.microsoft.com/office/powerpoint/2013/main/command">
      <pc:docMk/>
      <pc:sldMk cId="3311364523" sldId="336"/>
    </pc:sldMkLst>
    <p188:txBody>
      <a:bodyPr/>
      <a:lstStyle/>
      <a:p>
        <a:r>
          <a:rPr lang="pl-PL"/>
          <a:t>-omawiamy ogniwa łańcucha przeżycia
-podkreślamy że 3 pierwsze zależne są od świadków zdarzenia, co jest informacją, że kiedyś od uczestników naszego szkolenia może zależeć czyjaś szansa na przeżycie. 
- unikamy określenia nieudana resuscytacja - to że się podjęliśmy czynności już jest sukcesem! Po prost nie każdego poszkodowanego da się uratować
</a:t>
        </a:r>
      </a:p>
    </p188:txBody>
  </p188:cm>
</p188:cmLst>
</file>

<file path=ppt/comments/modernComment_151_A8E06BA8.xml><?xml version="1.0" encoding="utf-8"?>
<p188:cmLst xmlns:a="http://schemas.openxmlformats.org/drawingml/2006/main" xmlns:r="http://schemas.openxmlformats.org/officeDocument/2006/relationships" xmlns:p188="http://schemas.microsoft.com/office/powerpoint/2018/8/main">
  <p188:cm id="{DB0ED0A8-2FD2-411A-8E59-1C39EE0A195A}" authorId="{8AC9FD5F-DD11-BBA0-5EC4-EB02AB534B71}" created="2025-09-21T11:28:37.848">
    <pc:sldMkLst xmlns:pc="http://schemas.microsoft.com/office/powerpoint/2013/main/command">
      <pc:docMk/>
      <pc:sldMk cId="2833279912" sldId="337"/>
    </pc:sldMkLst>
    <p188:txBody>
      <a:bodyPr/>
      <a:lstStyle/>
      <a:p>
        <a:r>
          <a:rPr lang="pl-PL"/>
          <a:t>Zgodnie z wytycznymi ERC
Jeśli przy poszkodowanym z NZK nie będą wykonywane żadne czynności jego szanse na przeżycie maleją o 10-12 % z każdą minutą
Jeśli będzie wykonywane RKO - szanse na przeżycie maleją o 3-5% z każdą minutą
Użycie AED w 3-5 minut od zatrzymania krążenia daje nawet 70% szans na przeżycie</a:t>
        </a:r>
      </a:p>
    </p188:txBody>
  </p188:cm>
</p188:cmLst>
</file>

<file path=ppt/comments/modernComment_152_DF895E23.xml><?xml version="1.0" encoding="utf-8"?>
<p188:cmLst xmlns:a="http://schemas.openxmlformats.org/drawingml/2006/main" xmlns:r="http://schemas.openxmlformats.org/officeDocument/2006/relationships" xmlns:p188="http://schemas.microsoft.com/office/powerpoint/2018/8/main">
  <p188:cm id="{AFCB73AF-F032-4D31-A554-FD4A49686F0D}" authorId="{8AC9FD5F-DD11-BBA0-5EC4-EB02AB534B71}" created="2025-09-21T11:45:33.701">
    <pc:sldMkLst xmlns:pc="http://schemas.microsoft.com/office/powerpoint/2013/main/command">
      <pc:docMk/>
      <pc:sldMk cId="3750321699" sldId="338"/>
    </pc:sldMkLst>
    <p188:txBody>
      <a:bodyPr/>
      <a:lstStyle/>
      <a:p>
        <a:r>
          <a:rPr lang="pl-PL"/>
          <a:t>-ćwiczenia w parach, uczestnicy zakładają kamizelki i ćwiczą
-podkreślamy aby wykonywali rękoczyny delikatnie,</a:t>
        </a:r>
      </a:p>
    </p188:txBody>
  </p188:cm>
</p188:cmLst>
</file>

<file path=ppt/comments/modernComment_154_98F2690A.xml><?xml version="1.0" encoding="utf-8"?>
<p188:cmLst xmlns:a="http://schemas.openxmlformats.org/drawingml/2006/main" xmlns:r="http://schemas.openxmlformats.org/officeDocument/2006/relationships" xmlns:p188="http://schemas.microsoft.com/office/powerpoint/2018/8/main">
  <p188:cm id="{30ED1D2E-9DA6-432D-B2C4-74B5CB069E84}" authorId="{8AC9FD5F-DD11-BBA0-5EC4-EB02AB534B71}" created="2025-09-21T11:32:54.972">
    <pc:sldMkLst xmlns:pc="http://schemas.microsoft.com/office/powerpoint/2013/main/command">
      <pc:docMk/>
      <pc:sldMk cId="2566023434" sldId="340"/>
    </pc:sldMkLst>
    <p188:txBody>
      <a:bodyPr/>
      <a:lstStyle/>
      <a:p>
        <a:r>
          <a:rPr lang="pl-PL"/>
          <a:t>-omówienie i wyjaśnienie definicji, objawów bólu w klatce piersiowej, 
-nie mylić z zawałem, może to być zawał, ale także wiele innych chorób</a:t>
        </a:r>
      </a:p>
    </p188:txBody>
  </p188:cm>
</p188:cmLst>
</file>

<file path=ppt/comments/modernComment_155_8FB9F67F.xml><?xml version="1.0" encoding="utf-8"?>
<p188:cmLst xmlns:a="http://schemas.openxmlformats.org/drawingml/2006/main" xmlns:r="http://schemas.openxmlformats.org/officeDocument/2006/relationships" xmlns:p188="http://schemas.microsoft.com/office/powerpoint/2018/8/main">
  <p188:cm id="{48E88CCF-F334-4580-A130-8D29FC7A83DB}" authorId="{8AC9FD5F-DD11-BBA0-5EC4-EB02AB534B71}" created="2025-09-21T11:38:17.165">
    <pc:sldMkLst xmlns:pc="http://schemas.microsoft.com/office/powerpoint/2013/main/command">
      <pc:docMk/>
      <pc:sldMk cId="2411329151" sldId="341"/>
    </pc:sldMkLst>
    <p188:txBody>
      <a:bodyPr/>
      <a:lstStyle/>
      <a:p>
        <a:r>
          <a:rPr lang="pl-PL"/>
          <a:t>- omówienie charakterystycznych objawów udaru, 
-mogą wystąpić inne, albo może być bez jakichkolwiek objawów - przytaczamy te co zdarzają się najczęściej
-podkreślamy znaczenie czasu, aby nie kłaść poszkodowanego do łóżka może mu przejdzie - bo leczenie udaru MUSI być wdrożone w czasie maksymalnie 6-8  godzin, zależy jaki udar i jakie są choroby współistniejące</a:t>
        </a:r>
      </a:p>
    </p188:txBody>
  </p188:cm>
</p188:cmLst>
</file>

<file path=ppt/comments/modernComment_156_26ED4B48.xml><?xml version="1.0" encoding="utf-8"?>
<p188:cmLst xmlns:a="http://schemas.openxmlformats.org/drawingml/2006/main" xmlns:r="http://schemas.openxmlformats.org/officeDocument/2006/relationships" xmlns:p188="http://schemas.microsoft.com/office/powerpoint/2018/8/main">
  <p188:cm id="{951C4983-261F-4B95-ACBC-C9B6EA7B6E42}" authorId="{8AC9FD5F-DD11-BBA0-5EC4-EB02AB534B71}" created="2025-09-21T11:35:49.660">
    <pc:sldMkLst xmlns:pc="http://schemas.microsoft.com/office/powerpoint/2013/main/command">
      <pc:docMk/>
      <pc:sldMk cId="653085512" sldId="342"/>
    </pc:sldMkLst>
    <p188:txBody>
      <a:bodyPr/>
      <a:lstStyle/>
      <a:p>
        <a:r>
          <a:rPr lang="pl-PL"/>
          <a:t>-omawiamy postępowanie
-wezwanie pomocy
-pozycja półsiedząca, pokazujemy z asystentem pozycję półsiedzącą z oparciem o ratownika lub o ścianę
-komfort psychiczny
-pytanie czy ma swoje ratunkowe leki na serce (np.. Nitrogliceryna) podkreślenie że to muszą być JEGO leki na serce, nie zalecamy podaży leków współpracownika/koleżanki
-wytyczne pozwalają podać kwas acetylosalicylowy 150-300 mg (p/wskazania: alergia na lek, czynne krwawienie, przewlekłe stosowanie leku) 
-wypełniamy ćwiczenia strona 12</a:t>
        </a:r>
      </a:p>
    </p188:txBody>
  </p188:cm>
</p188:cmLst>
</file>

<file path=ppt/comments/modernComment_157_9CB6DB4A.xml><?xml version="1.0" encoding="utf-8"?>
<p188:cmLst xmlns:a="http://schemas.openxmlformats.org/drawingml/2006/main" xmlns:r="http://schemas.openxmlformats.org/officeDocument/2006/relationships" xmlns:p188="http://schemas.microsoft.com/office/powerpoint/2018/8/main">
  <p188:cm id="{D39F1BAB-45F9-482E-B5A3-BAECF6394572}" authorId="{8AC9FD5F-DD11-BBA0-5EC4-EB02AB534B71}" created="2025-09-21T11:40:04.713">
    <pc:sldMkLst xmlns:pc="http://schemas.microsoft.com/office/powerpoint/2013/main/command">
      <pc:docMk/>
      <pc:sldMk cId="2629229386" sldId="343"/>
    </pc:sldMkLst>
    <p188:txBody>
      <a:bodyPr/>
      <a:lstStyle/>
      <a:p>
        <a:r>
          <a:rPr lang="pl-PL"/>
          <a:t>-definicja, objawy zasłabnięcia i omdlenia, różnice
-rozróżnienie od utraty przytomności</a:t>
        </a:r>
      </a:p>
    </p188:txBody>
  </p188:cm>
</p188:cmLst>
</file>

<file path=ppt/comments/modernComment_158_DAFED983.xml><?xml version="1.0" encoding="utf-8"?>
<p188:cmLst xmlns:a="http://schemas.openxmlformats.org/drawingml/2006/main" xmlns:r="http://schemas.openxmlformats.org/officeDocument/2006/relationships" xmlns:p188="http://schemas.microsoft.com/office/powerpoint/2018/8/main">
  <p188:cm id="{7E7EDE96-6391-43DD-AB69-3E008E60EDF7}" authorId="{8AC9FD5F-DD11-BBA0-5EC4-EB02AB534B71}" created="2025-09-21T11:41:57.622">
    <pc:sldMkLst xmlns:pc="http://schemas.microsoft.com/office/powerpoint/2013/main/command">
      <pc:docMk/>
      <pc:sldMk cId="3674134915" sldId="344"/>
    </pc:sldMkLst>
    <p188:txBody>
      <a:bodyPr/>
      <a:lstStyle/>
      <a:p>
        <a:r>
          <a:rPr lang="pl-PL"/>
          <a:t>-omówienie i pokaz pozycji p/omdleniowych - kursanci wstają i powtarzają za instruktorem
-pozycja z uniesionymi kończynami dolnymi - pokaz przy użyciu krzesełka, oraz bez niego (oparcie kończyn o swoją zgiętą nogę)
-4 kończynowa jest niezalecana ze względu na ryzyko urazowości przy upadku w wyniku utraty przytomności
-omówienie kiedy należy wezwać pomoc (zaburzenia świadomości, utrata przytomności itd..)
-wypełniamy ćwiczenia strona 14</a:t>
        </a:r>
      </a:p>
    </p188:txBody>
  </p188:cm>
</p188:cmLst>
</file>

<file path=ppt/comments/modernComment_159_1DA3D928.xml><?xml version="1.0" encoding="utf-8"?>
<p188:cmLst xmlns:a="http://schemas.openxmlformats.org/drawingml/2006/main" xmlns:r="http://schemas.openxmlformats.org/officeDocument/2006/relationships" xmlns:p188="http://schemas.microsoft.com/office/powerpoint/2018/8/main">
  <p188:cm id="{806EE974-6BEB-4B7F-AE72-B1CCAD2890B8}" authorId="{8AC9FD5F-DD11-BBA0-5EC4-EB02AB534B71}" created="2025-09-21T11:42:13.082">
    <pc:sldMkLst xmlns:pc="http://schemas.microsoft.com/office/powerpoint/2013/main/command">
      <pc:docMk/>
      <pc:sldMk cId="497277224" sldId="345"/>
    </pc:sldMkLst>
    <p188:txBody>
      <a:bodyPr/>
      <a:lstStyle/>
      <a:p>
        <a:r>
          <a:rPr lang="pl-PL"/>
          <a:t>-definicja, różnice, objawy
-rozróżnienie od kaszlu
- pytamy kursantów czy się kiedyś krztusili, odpowiadają że tak, czyli obrona fizjologiczna i odruchy naszego organizmu są skuteczne</a:t>
        </a:r>
      </a:p>
    </p188:txBody>
  </p188:cm>
</p188:cmLst>
</file>

<file path=ppt/comments/modernComment_160_AEEF7CB7.xml><?xml version="1.0" encoding="utf-8"?>
<p188:cmLst xmlns:a="http://schemas.openxmlformats.org/drawingml/2006/main" xmlns:r="http://schemas.openxmlformats.org/officeDocument/2006/relationships" xmlns:p188="http://schemas.microsoft.com/office/powerpoint/2018/8/main">
  <p188:cm id="{CBF2ABF4-B7F7-48CC-89BD-5BD1B90E6D8C}" authorId="{8AC9FD5F-DD11-BBA0-5EC4-EB02AB534B71}" created="2025-09-21T12:17:25.899">
    <pc:sldMkLst xmlns:pc="http://schemas.microsoft.com/office/powerpoint/2013/main/command">
      <pc:docMk/>
      <pc:sldMk cId="2934930615" sldId="352"/>
    </pc:sldMkLst>
    <p188:txBody>
      <a:bodyPr/>
      <a:lstStyle/>
      <a:p>
        <a:r>
          <a:rPr lang="pl-PL"/>
          <a:t>Oczywiście witamy się ☺️
-pytamy czy pojawiły się jakieś wątpliwości, pytania pod dniu 1
-przypomnienie tematów dnia poprzedniego, 
-2-3 osoby pokazują RKO z AED, pozycję boczną, postępowanie przy zakrztuszeniu</a:t>
        </a:r>
      </a:p>
    </p188:txBody>
  </p188:cm>
</p188:cmLst>
</file>

<file path=ppt/comments/modernComment_161_1E5432ED.xml><?xml version="1.0" encoding="utf-8"?>
<p188:cmLst xmlns:a="http://schemas.openxmlformats.org/drawingml/2006/main" xmlns:r="http://schemas.openxmlformats.org/officeDocument/2006/relationships" xmlns:p188="http://schemas.microsoft.com/office/powerpoint/2018/8/main">
  <p188:cm id="{25D6D769-CB1B-4B32-B742-7D7DDE5A8DE2}" authorId="{8AC9FD5F-DD11-BBA0-5EC4-EB02AB534B71}" created="2025-09-20T12:06:49.242">
    <pc:sldMkLst xmlns:pc="http://schemas.microsoft.com/office/powerpoint/2013/main/command">
      <pc:docMk/>
      <pc:sldMk cId="508834541" sldId="353"/>
    </pc:sldMkLst>
    <p188:txBody>
      <a:bodyPr/>
      <a:lstStyle/>
      <a:p>
        <a:r>
          <a:rPr lang="pl-PL"/>
          <a:t>- w razie braku konkretnego adresu możemy posłużyć się na drodze - słupkiem pikietażowym na którym znajduje się numer drogi (na czerwonym tle) oraz kilometr 
W przypadku przejazdów kolejowych numer przejazdu na tyle krzyża św. Andrzeja, lub na silniku od rogatek.</a:t>
        </a:r>
      </a:p>
    </p188:txBody>
  </p188:cm>
</p188:cmLst>
</file>

<file path=ppt/comments/modernComment_162_DF516787.xml><?xml version="1.0" encoding="utf-8"?>
<p188:cmLst xmlns:a="http://schemas.openxmlformats.org/drawingml/2006/main" xmlns:r="http://schemas.openxmlformats.org/officeDocument/2006/relationships" xmlns:p188="http://schemas.microsoft.com/office/powerpoint/2018/8/main">
  <p188:cm id="{112F2B21-1744-466C-BD89-A20D14A3730E}" authorId="{8AC9FD5F-DD11-BBA0-5EC4-EB02AB534B71}" created="2025-09-20T08:59:53.807">
    <pc:sldMkLst xmlns:pc="http://schemas.microsoft.com/office/powerpoint/2013/main/command">
      <pc:docMk/>
      <pc:sldMk cId="3746654087" sldId="354"/>
    </pc:sldMkLst>
    <p188:txBody>
      <a:bodyPr/>
      <a:lstStyle/>
      <a:p>
        <a:r>
          <a:rPr lang="pl-PL"/>
          <a:t>-pytanie luźno rzucone do uczestników  jakby mieli określić co to jest pierwsza pomoc co by powiedzieli,
-Przedstawienie nowej definicji pierwszej pomocy
-podkreślamy, że nie zawiera ona określenia jakie czynności wykonujemy, więc pozostanie przy poszkodowanym i podtrzymywanie go na duchu też jest udzieleniem pierwszej pomocy, to nie zawsze musi być spektakularne uciskanie klatki piersiowej, 
- zwrócenie uwagi, że nowa definicja zawiera wykorzystanie wyrobu medycznego, co umożliwia podaż leków ratujących życie, ale tylko jeśli są to leki poszkodowanego, </a:t>
        </a:r>
      </a:p>
    </p188:txBody>
  </p188:cm>
</p188:cmLst>
</file>

<file path=ppt/comments/modernComment_163_A3110B8B.xml><?xml version="1.0" encoding="utf-8"?>
<p188:cmLst xmlns:a="http://schemas.openxmlformats.org/drawingml/2006/main" xmlns:r="http://schemas.openxmlformats.org/officeDocument/2006/relationships" xmlns:p188="http://schemas.microsoft.com/office/powerpoint/2018/8/main">
  <p188:cm id="{51AB234C-145F-4605-BE02-9C278CDCE4F8}" authorId="{8AC9FD5F-DD11-BBA0-5EC4-EB02AB534B71}" created="2025-09-20T09:01:25.368">
    <pc:sldMkLst xmlns:pc="http://schemas.microsoft.com/office/powerpoint/2013/main/command">
      <pc:docMk/>
      <pc:sldMk cId="2735803275" sldId="355"/>
    </pc:sldMkLst>
    <p188:txBody>
      <a:bodyPr/>
      <a:lstStyle/>
      <a:p>
        <a:r>
          <a:rPr lang="pl-PL"/>
          <a:t>-pytamy kim jest dla nich ratownik, czy musi mieć jakieś przeszkolenie,
-a co jeśli nie posiada żadnego kursu czy może być ratownikiem,
-kiedy odbywali szkolenie z pierwszej pomocy
- czy aktualizowali wiedze od tego czasu, 
- podkreślamy, że ważne jest dokształcanie się w tym zakresie
- ale jeśli wszystkiego zapomnimy, albo nie aktualizowaliśmy szkolenia, ważne jest podjęcie czynności i wezwanie pomocy, dyspozytor ma obowiązek nas poinstruować co robić</a:t>
        </a:r>
      </a:p>
    </p188:txBody>
  </p188:cm>
</p188:cmLst>
</file>

<file path=ppt/comments/modernComment_166_262FFBDB.xml><?xml version="1.0" encoding="utf-8"?>
<p188:cmLst xmlns:a="http://schemas.openxmlformats.org/drawingml/2006/main" xmlns:r="http://schemas.openxmlformats.org/officeDocument/2006/relationships" xmlns:p188="http://schemas.microsoft.com/office/powerpoint/2018/8/main">
  <p188:cm id="{E63FFDDD-0ED9-4930-AD18-86CDEBF144EF}" authorId="{8AC9FD5F-DD11-BBA0-5EC4-EB02AB534B71}" created="2025-09-20T11:28:16.274">
    <pc:sldMkLst xmlns:pc="http://schemas.microsoft.com/office/powerpoint/2013/main/command">
      <pc:docMk/>
      <pc:sldMk cId="640678875" sldId="358"/>
    </pc:sldMkLst>
    <p188:txBody>
      <a:bodyPr/>
      <a:lstStyle/>
      <a:p>
        <a:r>
          <a:rPr lang="pl-PL"/>
          <a:t>-Podsumowanie zabezpieczenia miejsca zdarzenia,
-podkreślamy, że poszkodowany również może stanowić zagrożenie nie zawsze będzie chciał żeby ktoś obcy do niego podchodził i zawsze musimy pilnować swojego bezpieczeństwa</a:t>
        </a:r>
      </a:p>
    </p188:txBody>
  </p188:cm>
</p188:cmLst>
</file>

<file path=ppt/comments/modernComment_167_10B716D1.xml><?xml version="1.0" encoding="utf-8"?>
<p188:cmLst xmlns:a="http://schemas.openxmlformats.org/drawingml/2006/main" xmlns:r="http://schemas.openxmlformats.org/officeDocument/2006/relationships" xmlns:p188="http://schemas.microsoft.com/office/powerpoint/2018/8/main">
  <p188:cm id="{E6708FE9-AB54-498E-8F3C-8B7BED16DE7A}" authorId="{8AC9FD5F-DD11-BBA0-5EC4-EB02AB534B71}" created="2025-09-20T11:29:29.587">
    <pc:sldMkLst xmlns:pc="http://schemas.microsoft.com/office/powerpoint/2013/main/command">
      <pc:docMk/>
      <pc:sldMk cId="280434385" sldId="359"/>
    </pc:sldMkLst>
    <p188:txBody>
      <a:bodyPr/>
      <a:lstStyle/>
      <a:p>
        <a:r>
          <a:rPr lang="pl-PL"/>
          <a:t>-Jeśli nie uda nam się zabezpieczyć miejsca zdarzenia konieczna będzie ewakuacja poszkodowanego
-omówienie i prezentacja metod ewakuacji w jedną osobę (chwyt matczyny, chwyt Rauteka, chwyt strażacki)
-wypełniamy ćwiczenia strona 3</a:t>
        </a:r>
      </a:p>
    </p188:txBody>
  </p188:cm>
</p188:cmLst>
</file>

<file path=ppt/comments/modernComment_169_221ECC4F.xml><?xml version="1.0" encoding="utf-8"?>
<p188:cmLst xmlns:a="http://schemas.openxmlformats.org/drawingml/2006/main" xmlns:r="http://schemas.openxmlformats.org/officeDocument/2006/relationships" xmlns:p188="http://schemas.microsoft.com/office/powerpoint/2018/8/main">
  <p188:cm id="{DB0DFD6D-7B9B-4B39-AC29-F4635BC2673D}" authorId="{8AC9FD5F-DD11-BBA0-5EC4-EB02AB534B71}" created="2025-09-20T11:32:06.137">
    <pc:sldMkLst xmlns:pc="http://schemas.microsoft.com/office/powerpoint/2013/main/command">
      <pc:docMk/>
      <pc:sldMk cId="572443727" sldId="361"/>
    </pc:sldMkLst>
    <p188:txBody>
      <a:bodyPr/>
      <a:lstStyle/>
      <a:p>
        <a:r>
          <a:rPr lang="pl-PL"/>
          <a:t>-Wszyscy uczestnicy pokazują chwyt Rauteka, nie muszą dzwigać poszkodowanego, chodzi o prezentację ułożenia rąk, 
-zespołowo powtarzają każdą metodę ewakuacji (wybieramy najlżejszego uczestnika szkolenia lub fantoma)
</a:t>
        </a:r>
      </a:p>
    </p188:txBody>
  </p188:cm>
</p188:cmLst>
</file>

<file path=ppt/comments/modernComment_170_18A07CDC.xml><?xml version="1.0" encoding="utf-8"?>
<p188:cmLst xmlns:a="http://schemas.openxmlformats.org/drawingml/2006/main" xmlns:r="http://schemas.openxmlformats.org/officeDocument/2006/relationships" xmlns:p188="http://schemas.microsoft.com/office/powerpoint/2018/8/main">
  <p188:cm id="{81ECA56C-F766-404F-9787-C7505F6506E7}" authorId="{8AC9FD5F-DD11-BBA0-5EC4-EB02AB534B71}" created="2025-09-21T14:30:05.985">
    <pc:sldMkLst xmlns:pc="http://schemas.microsoft.com/office/powerpoint/2013/main/command">
      <pc:docMk/>
      <pc:sldMk cId="413170908" sldId="368"/>
    </pc:sldMkLst>
    <p188:txBody>
      <a:bodyPr/>
      <a:lstStyle/>
      <a:p>
        <a:r>
          <a:rPr lang="pl-PL"/>
          <a:t>-omawiamy wyposażenie dodatkowe
-pytamy kursantów co sami by dorzucili do apteczki (nie dorzucamy sprzętu medycznego, np.. Tlenu, maseczki)
-wypełniamy ćwiczenia str. 17 gdzie wymieniamy standard wyposażenia i sprzęt dodatkowy</a:t>
        </a:r>
      </a:p>
    </p188:txBody>
  </p188:cm>
</p188:cmLst>
</file>

<file path=ppt/comments/modernComment_171_D01F15F1.xml><?xml version="1.0" encoding="utf-8"?>
<p188:cmLst xmlns:a="http://schemas.openxmlformats.org/drawingml/2006/main" xmlns:r="http://schemas.openxmlformats.org/officeDocument/2006/relationships" xmlns:p188="http://schemas.microsoft.com/office/powerpoint/2018/8/main">
  <p188:cm id="{90127062-564B-4CAC-B4B5-C63A30322772}" authorId="{8AC9FD5F-DD11-BBA0-5EC4-EB02AB534B71}" created="2025-09-21T17:10:33.659">
    <pc:sldMkLst xmlns:pc="http://schemas.microsoft.com/office/powerpoint/2013/main/command">
      <pc:docMk/>
      <pc:sldMk cId="3491698161" sldId="369"/>
    </pc:sldMkLst>
    <p188:txBody>
      <a:bodyPr/>
      <a:lstStyle/>
      <a:p>
        <a:r>
          <a:rPr lang="pl-PL"/>
          <a:t>-ćwiczenia strony 20-21
</a:t>
        </a:r>
      </a:p>
    </p188:txBody>
  </p188:cm>
</p188:cmLst>
</file>

<file path=ppt/comments/modernComment_172_F93336BF.xml><?xml version="1.0" encoding="utf-8"?>
<p188:cmLst xmlns:a="http://schemas.openxmlformats.org/drawingml/2006/main" xmlns:r="http://schemas.openxmlformats.org/officeDocument/2006/relationships" xmlns:p188="http://schemas.microsoft.com/office/powerpoint/2018/8/main">
  <p188:cm id="{D3FB10CB-5070-458B-B0B7-0202A9D0E562}" authorId="{8AC9FD5F-DD11-BBA0-5EC4-EB02AB534B71}" created="2025-09-20T11:35:08.127">
    <pc:sldMkLst xmlns:pc="http://schemas.microsoft.com/office/powerpoint/2013/main/command">
      <pc:docMk/>
      <pc:sldMk cId="4180883135" sldId="370"/>
    </pc:sldMkLst>
    <p188:txBody>
      <a:bodyPr/>
      <a:lstStyle/>
      <a:p>
        <a:r>
          <a:rPr lang="pl-PL"/>
          <a:t>Kolejny element bezpieczeństwa osoby udzielającej pomocy - bezpieczeństwo własne i ochrona przed możliwymi zakażeniami, płynami ustrojowymi, wydzielinami. 
Podkreślamy znaczenie ochrony włąsnej, założenia rękawiczek - jeśli ich nie ma np.. Worków, a jeśli tego też nie ma to mycie i dezynfekcja rąk po udzieleniu pomocy, 
- poinformujcie uczestników szkolenia, że ZRM który przyjedzie udzielić pomocy poszkodowanemu posiada płyn do dezynfekcji oraz kosz na odpady medyczne, który powinien udostępnić
-omówienie higienicznego mycia rąk
-wypełniamy ćwiczenia strona 3
-ćwiczenia zakładania i ściągania rękawiczek - każdy kursant zakłada parę rękawiczek, polewamy je krwią - pokazujemy bezpieczne ściąganie - kursanci powtarzają.</a:t>
        </a:r>
      </a:p>
    </p188:txBody>
  </p188:cm>
</p188:cmLst>
</file>

<file path=ppt/comments/modernComment_173_AAB8AF00.xml><?xml version="1.0" encoding="utf-8"?>
<p188:cmLst xmlns:a="http://schemas.openxmlformats.org/drawingml/2006/main" xmlns:r="http://schemas.openxmlformats.org/officeDocument/2006/relationships" xmlns:p188="http://schemas.microsoft.com/office/powerpoint/2018/8/main">
  <p188:cm id="{E4FA1473-316F-468C-BED3-D492F59A68DB}" authorId="{8AC9FD5F-DD11-BBA0-5EC4-EB02AB534B71}" created="2025-09-21T17:09:55.768">
    <pc:sldMkLst xmlns:pc="http://schemas.microsoft.com/office/powerpoint/2013/main/command">
      <pc:docMk/>
      <pc:sldMk cId="2864230144" sldId="371"/>
    </pc:sldMkLst>
    <p188:txBody>
      <a:bodyPr/>
      <a:lstStyle/>
      <a:p>
        <a:r>
          <a:rPr lang="pl-PL"/>
          <a:t>-omówienie przeprowadzenia wywiadu SAMPLE, 
-2-3 osoby przeprowadzają wywiad SAMPLE z instruktorem/pomocnikiem, ważne jest aby mieć przygotowane wcześniej scenariusze ze spójnymi objawami i lekami
Np.. S - ból głowy, zawroty głowy
A- na paracetamol
M - Amlopin, Captopril
P - nadciśnienie
L- o 7:00 rano
E- zdenerwowałam się i zaczęłam się źle czuć
S - uczucie duszności, świszczący oddech
A - na jad owadów błonkoskrzydłowych
M - Ventolin wziewnie
P - Astma
L - od rana nic poza wodą
E- nie przyjmuje leków regularnie, od rana sprzątałam na zakurzonym strychu
Ważne jest aby po przeprowadzonym wywiadzie zalecić przekazanie zebranych informacji dyspozytorowi medycznemu - sprawdzamy ile kursanci zapamiętali.</a:t>
        </a:r>
      </a:p>
    </p188:txBody>
  </p188:cm>
</p188:cmLst>
</file>

<file path=ppt/comments/modernComment_174_B6FC4A02.xml><?xml version="1.0" encoding="utf-8"?>
<p188:cmLst xmlns:a="http://schemas.openxmlformats.org/drawingml/2006/main" xmlns:r="http://schemas.openxmlformats.org/officeDocument/2006/relationships" xmlns:p188="http://schemas.microsoft.com/office/powerpoint/2018/8/main">
  <p188:cm id="{2E92A7A7-F5D1-463A-A93C-486A69527C83}" authorId="{8AC9FD5F-DD11-BBA0-5EC4-EB02AB534B71}" created="2025-09-21T14:42:19.648">
    <pc:sldMkLst xmlns:pc="http://schemas.microsoft.com/office/powerpoint/2013/main/command">
      <pc:docMk/>
      <pc:sldMk cId="3069987330" sldId="372"/>
    </pc:sldMkLst>
    <p188:txBody>
      <a:bodyPr/>
      <a:lstStyle/>
      <a:p>
        <a:r>
          <a:rPr lang="pl-PL"/>
          <a:t>-rana podanie definicji, omówienie jej</a:t>
        </a:r>
      </a:p>
    </p188:txBody>
  </p188:cm>
</p188:cmLst>
</file>

<file path=ppt/comments/modernComment_175_FBDAF5AB.xml><?xml version="1.0" encoding="utf-8"?>
<p188:cmLst xmlns:a="http://schemas.openxmlformats.org/drawingml/2006/main" xmlns:r="http://schemas.openxmlformats.org/officeDocument/2006/relationships" xmlns:p188="http://schemas.microsoft.com/office/powerpoint/2018/8/main">
  <p188:cm id="{6372A230-994E-46D8-B899-635981106048}" authorId="{8AC9FD5F-DD11-BBA0-5EC4-EB02AB534B71}" created="2025-09-21T14:42:31.487">
    <pc:sldMkLst xmlns:pc="http://schemas.microsoft.com/office/powerpoint/2013/main/command">
      <pc:docMk/>
      <pc:sldMk cId="4225430955" sldId="373"/>
    </pc:sldMkLst>
    <p188:txBody>
      <a:bodyPr/>
      <a:lstStyle/>
      <a:p>
        <a:r>
          <a:rPr lang="pl-PL"/>
          <a:t>- omówienie postępowania przy ranach 
- podkreślamy że ważne jest aby poszkodowany z krwawieniem usiadł/miał stabilną pozycję
- używamy jałowej gazy</a:t>
        </a:r>
      </a:p>
    </p188:txBody>
  </p188:cm>
</p188:cmLst>
</file>

<file path=ppt/comments/modernComment_176_79F25E77.xml><?xml version="1.0" encoding="utf-8"?>
<p188:cmLst xmlns:a="http://schemas.openxmlformats.org/drawingml/2006/main" xmlns:r="http://schemas.openxmlformats.org/officeDocument/2006/relationships" xmlns:p188="http://schemas.microsoft.com/office/powerpoint/2018/8/main">
  <p188:cm id="{D061BEA5-533A-4D1E-8D6F-9172C6E2157A}" authorId="{8AC9FD5F-DD11-BBA0-5EC4-EB02AB534B71}" created="2025-09-21T17:12:17.820">
    <pc:sldMkLst xmlns:pc="http://schemas.microsoft.com/office/powerpoint/2013/main/command">
      <pc:docMk/>
      <pc:sldMk cId="2045927031" sldId="374"/>
    </pc:sldMkLst>
    <p188:txBody>
      <a:bodyPr/>
      <a:lstStyle/>
      <a:p>
        <a:r>
          <a:rPr lang="pl-PL"/>
          <a:t>-wymienienie jakie rany wymagają konsultacji lekarskiej, 
-kiedy wzywamy pomoc do poszkodowanego
- w tle ćwiczenia 20-21
- warto podkreślić przy omawianiu „brudnej rany”, że w pierwszej pomocy zależy nam na zaopatrzeniu bardziej niż na profilaktyce zakażeń, jest to ważne, ale wykrwawić się człowiek może w parę sekund a zakażenie rozwija się parę godzin/dni, także lepiej zaopatrzyć brudną ranę i zatamować krwawienie niż szukać środka do dezynfekcji/przemycia i pozwolić jej krwawić.</a:t>
        </a:r>
      </a:p>
    </p188:txBody>
  </p188:cm>
</p188:cmLst>
</file>

<file path=ppt/comments/modernComment_177_FF765DE1.xml><?xml version="1.0" encoding="utf-8"?>
<p188:cmLst xmlns:a="http://schemas.openxmlformats.org/drawingml/2006/main" xmlns:r="http://schemas.openxmlformats.org/officeDocument/2006/relationships" xmlns:p188="http://schemas.microsoft.com/office/powerpoint/2018/8/main">
  <p188:cm id="{87B464BA-A873-495C-8B27-DBD585FB94F0}" authorId="{8AC9FD5F-DD11-BBA0-5EC4-EB02AB534B71}" created="2025-09-21T17:14:21.190">
    <pc:sldMkLst xmlns:pc="http://schemas.microsoft.com/office/powerpoint/2013/main/command">
      <pc:docMk/>
      <pc:sldMk cId="4285947361" sldId="375"/>
    </pc:sldMkLst>
    <p188:txBody>
      <a:bodyPr/>
      <a:lstStyle/>
      <a:p>
        <a:r>
          <a:rPr lang="pl-PL"/>
          <a:t>-postępowanie z raną z ciałem obcym
-nie usuwamy ciała obcego z rany - wyjątek nóż w klatce piersiowej przy zatrzymaniu krążenia kiedy trzeba uciskać w miejscu gdzie jest wbity
-jeśli poszkodowany sam usunął ciało obce, nie krzycz na niego, nie wkładaj ciała obcego z powrotem </a:t>
        </a:r>
      </a:p>
    </p188:txBody>
  </p188:cm>
</p188:cmLst>
</file>

<file path=ppt/comments/modernComment_178_8078E083.xml><?xml version="1.0" encoding="utf-8"?>
<p188:cmLst xmlns:a="http://schemas.openxmlformats.org/drawingml/2006/main" xmlns:r="http://schemas.openxmlformats.org/officeDocument/2006/relationships" xmlns:p188="http://schemas.microsoft.com/office/powerpoint/2018/8/main">
  <p188:cm id="{4B186A75-709D-4976-B37E-3C244A3E64D9}" authorId="{8AC9FD5F-DD11-BBA0-5EC4-EB02AB534B71}" created="2025-09-21T14:45:01.255">
    <pc:sldMkLst xmlns:pc="http://schemas.microsoft.com/office/powerpoint/2013/main/command">
      <pc:docMk/>
      <pc:sldMk cId="2155405443" sldId="376"/>
    </pc:sldMkLst>
    <p188:txBody>
      <a:bodyPr/>
      <a:lstStyle/>
      <a:p>
        <a:r>
          <a:rPr lang="pl-PL"/>
          <a:t>-kursanci ćwiczą w parach zakładanie opatrunku na ranę kończyny górnej, 
-zmiana w parach - ćwiczenie zakładania opatrunku na ranę z ciałem obcym (ciało obce przyklejamy na tuplast albo wkładamy długopis między palce)
-podkreślamy, że każdy poszkodowany powinien siedzieć
-na podsumowaniu - zespół 2-3 osobowy ćwiczy na Instruktorze/pomocniku ciało obce w ranie - pełna pozoracja i charakteryzacja, z feedbackiem</a:t>
        </a:r>
      </a:p>
    </p188:txBody>
  </p188:cm>
</p188:cmLst>
</file>

<file path=ppt/comments/modernComment_179_E3671CF1.xml><?xml version="1.0" encoding="utf-8"?>
<p188:cmLst xmlns:a="http://schemas.openxmlformats.org/drawingml/2006/main" xmlns:r="http://schemas.openxmlformats.org/officeDocument/2006/relationships" xmlns:p188="http://schemas.microsoft.com/office/powerpoint/2018/8/main">
  <p188:cm id="{D75EE99E-DD3E-4943-86A8-B319E91E4E0F}" authorId="{8AC9FD5F-DD11-BBA0-5EC4-EB02AB534B71}" created="2025-09-21T14:49:35.646">
    <pc:sldMkLst xmlns:pc="http://schemas.microsoft.com/office/powerpoint/2013/main/command">
      <pc:docMk/>
      <pc:sldMk cId="3815185649" sldId="377"/>
    </pc:sldMkLst>
    <p188:txBody>
      <a:bodyPr/>
      <a:lstStyle/>
      <a:p>
        <a:r>
          <a:rPr lang="pl-PL"/>
          <a:t>-omówienie i wyjaśnienie definicji
-podkreślamy że zlokalizowanie silnego krwawienia jest ważne jak widzimy poszkodowanego w kałuży krwi
-w tle ćwiczenia str 21</a:t>
        </a:r>
      </a:p>
    </p188:txBody>
  </p188:cm>
</p188:cmLst>
</file>

<file path=ppt/comments/modernComment_180_CA11C08C.xml><?xml version="1.0" encoding="utf-8"?>
<p188:cmLst xmlns:a="http://schemas.openxmlformats.org/drawingml/2006/main" xmlns:r="http://schemas.openxmlformats.org/officeDocument/2006/relationships" xmlns:p188="http://schemas.microsoft.com/office/powerpoint/2018/8/main">
  <p188:cm id="{9F329BC2-CEB0-4BA6-B5BE-E3ECCA3AAEDA}" authorId="{8AC9FD5F-DD11-BBA0-5EC4-EB02AB534B71}" created="2025-09-21T15:08:31.547">
    <pc:sldMkLst xmlns:pc="http://schemas.microsoft.com/office/powerpoint/2013/main/command">
      <pc:docMk/>
      <pc:sldMk cId="3390161036" sldId="384"/>
    </pc:sldMkLst>
    <p188:txBody>
      <a:bodyPr/>
      <a:lstStyle/>
      <a:p>
        <a:r>
          <a:rPr lang="pl-PL"/>
          <a:t>-każdy z kursantów zakłada opatrunek na zagięty palec wskazujący - jako kikut
-zabezpieczenie amputowanego palca (plastikowe/gumowe palce) jeśli kursant zgłosi, że nie da rady wykonać tego ćwiczenia - nie zmuszaj go. </a:t>
        </a:r>
      </a:p>
    </p188:txBody>
  </p188:cm>
</p188:cmLst>
</file>

<file path=ppt/comments/modernComment_181_6B87E07A.xml><?xml version="1.0" encoding="utf-8"?>
<p188:cmLst xmlns:a="http://schemas.openxmlformats.org/drawingml/2006/main" xmlns:r="http://schemas.openxmlformats.org/officeDocument/2006/relationships" xmlns:p188="http://schemas.microsoft.com/office/powerpoint/2018/8/main">
  <p188:cm id="{1B197B96-BF37-44AE-950A-48D4D38F0B2C}" authorId="{8AC9FD5F-DD11-BBA0-5EC4-EB02AB534B71}" created="2025-09-21T17:47:29.282">
    <pc:sldMkLst xmlns:pc="http://schemas.microsoft.com/office/powerpoint/2013/main/command">
      <pc:docMk/>
      <pc:sldMk cId="1804066938" sldId="385"/>
    </pc:sldMkLst>
    <p188:txBody>
      <a:bodyPr/>
      <a:lstStyle/>
      <a:p>
        <a:r>
          <a:rPr lang="pl-PL"/>
          <a:t>-definicja
-przyczyny oparzeń
-ćwiczenia str. 25-26</a:t>
        </a:r>
      </a:p>
    </p188:txBody>
  </p188:cm>
</p188:cmLst>
</file>

<file path=ppt/comments/modernComment_182_81F5BB67.xml><?xml version="1.0" encoding="utf-8"?>
<p188:cmLst xmlns:a="http://schemas.openxmlformats.org/drawingml/2006/main" xmlns:r="http://schemas.openxmlformats.org/officeDocument/2006/relationships" xmlns:p188="http://schemas.microsoft.com/office/powerpoint/2018/8/main">
  <p188:cm id="{B55620CE-356A-4A64-A0AB-D97D598BE16F}" authorId="{8AC9FD5F-DD11-BBA0-5EC4-EB02AB534B71}" created="2025-09-21T15:36:39.923">
    <pc:sldMkLst xmlns:pc="http://schemas.microsoft.com/office/powerpoint/2013/main/command">
      <pc:docMk/>
      <pc:sldMk cId="2180365159" sldId="386"/>
    </pc:sldMkLst>
    <p188:txBody>
      <a:bodyPr/>
      <a:lstStyle/>
      <a:p>
        <a:r>
          <a:rPr lang="pl-PL"/>
          <a:t>-omówienie podziału oparzeń 
-charakterystyka każdego stopnia oparzenia</a:t>
        </a:r>
      </a:p>
    </p188:txBody>
  </p188:cm>
</p188:cmLst>
</file>

<file path=ppt/comments/modernComment_183_DBB026.xml><?xml version="1.0" encoding="utf-8"?>
<p188:cmLst xmlns:a="http://schemas.openxmlformats.org/drawingml/2006/main" xmlns:r="http://schemas.openxmlformats.org/officeDocument/2006/relationships" xmlns:p188="http://schemas.microsoft.com/office/powerpoint/2018/8/main">
  <p188:cm id="{6A796210-DEA4-4AAA-B6B5-037E5014983F}" authorId="{8AC9FD5F-DD11-BBA0-5EC4-EB02AB534B71}" created="2025-09-21T17:48:47.301">
    <pc:sldMkLst xmlns:pc="http://schemas.microsoft.com/office/powerpoint/2013/main/command">
      <pc:docMk/>
      <pc:sldMk cId="14397478" sldId="387"/>
    </pc:sldMkLst>
    <p188:txBody>
      <a:bodyPr/>
      <a:lstStyle/>
      <a:p>
        <a:r>
          <a:rPr lang="pl-PL"/>
          <a:t>-określanie powierzchni oparzenia
-2-3 osoby określają powierzchnię oparzenia w sytuacji nakreślonej przez instruktora np.. Poszkodowany wskoczył do dziury z nieznaną substancją i ma poparzenie do kolan obu kończyn dolnych - ile to % (18%), poszkodowana zasnęła na słońcu i ma poparzenie całej tylnej strony ciała ile to % (49,5%z reguły dziewiątek, ale jak powie 50% też jest poprawnie)</a:t>
        </a:r>
      </a:p>
    </p188:txBody>
  </p188:cm>
</p188:cmLst>
</file>

<file path=ppt/comments/modernComment_184_394513CF.xml><?xml version="1.0" encoding="utf-8"?>
<p188:cmLst xmlns:a="http://schemas.openxmlformats.org/drawingml/2006/main" xmlns:r="http://schemas.openxmlformats.org/officeDocument/2006/relationships" xmlns:p188="http://schemas.microsoft.com/office/powerpoint/2018/8/main">
  <p188:cm id="{5162EF09-F962-4633-A0CE-ACAC8F87D2FE}" authorId="{8AC9FD5F-DD11-BBA0-5EC4-EB02AB534B71}" created="2025-09-21T17:34:02.587">
    <pc:sldMkLst xmlns:pc="http://schemas.microsoft.com/office/powerpoint/2013/main/command">
      <pc:docMk/>
      <pc:sldMk cId="960828367" sldId="388"/>
    </pc:sldMkLst>
    <p188:txBody>
      <a:bodyPr/>
      <a:lstStyle/>
      <a:p>
        <a:r>
          <a:rPr lang="pl-PL"/>
          <a:t>-definicja wstrząsu, warto wspomnieć że to reakcja organizmu mająca na celu jego kompensację - czyli się bronimy
-możliwe przyczyny
-podkreślenie że jest to stan bezpośredniego zagrożenia życia
- ćwiczenia strona 24
</a:t>
        </a:r>
      </a:p>
    </p188:txBody>
  </p188:cm>
</p188:cmLst>
</file>

<file path=ppt/comments/modernComment_185_A419CDC4.xml><?xml version="1.0" encoding="utf-8"?>
<p188:cmLst xmlns:a="http://schemas.openxmlformats.org/drawingml/2006/main" xmlns:r="http://schemas.openxmlformats.org/officeDocument/2006/relationships" xmlns:p188="http://schemas.microsoft.com/office/powerpoint/2018/8/main">
  <p188:cm id="{52758CD9-37DC-4438-B2D6-8B4AE2F886A6}" authorId="{8AC9FD5F-DD11-BBA0-5EC4-EB02AB534B71}" created="2025-09-21T17:43:39.814">
    <pc:sldMkLst xmlns:pc="http://schemas.microsoft.com/office/powerpoint/2013/main/command">
      <pc:docMk/>
      <pc:sldMk cId="2753154500" sldId="389"/>
    </pc:sldMkLst>
    <p188:txBody>
      <a:bodyPr/>
      <a:lstStyle/>
      <a:p>
        <a:r>
          <a:rPr lang="pl-PL"/>
          <a:t>-postępowanie przy wstrząsie spowodowanym krwawieniem, utratą płynów
-podkreślamy tamowanie krwawienia, wezwanie pomocy, komfort termiczny
- pozycja: leżenie na plecach, płasko na wznak - bo poszkodowany może być urazowy</a:t>
        </a:r>
      </a:p>
    </p188:txBody>
  </p188:cm>
</p188:cmLst>
</file>

<file path=ppt/comments/modernComment_186_8DDFBD27.xml><?xml version="1.0" encoding="utf-8"?>
<p188:cmLst xmlns:a="http://schemas.openxmlformats.org/drawingml/2006/main" xmlns:r="http://schemas.openxmlformats.org/officeDocument/2006/relationships" xmlns:p188="http://schemas.microsoft.com/office/powerpoint/2018/8/main">
  <p188:cm id="{9E99C4B6-1576-481F-84D7-4EAF7427A1C4}" authorId="{8AC9FD5F-DD11-BBA0-5EC4-EB02AB534B71}" created="2025-09-21T17:50:54.548">
    <pc:sldMkLst xmlns:pc="http://schemas.microsoft.com/office/powerpoint/2013/main/command">
      <pc:docMk/>
      <pc:sldMk cId="2380250407" sldId="390"/>
    </pc:sldMkLst>
    <p188:txBody>
      <a:bodyPr/>
      <a:lstStyle/>
      <a:p>
        <a:r>
          <a:rPr lang="pl-PL"/>
          <a:t>-zastosowanie zasady 3x15 przy chłodzeniu miejsca oparzenia</a:t>
        </a:r>
      </a:p>
    </p188:txBody>
  </p188:cm>
</p188:cmLst>
</file>

<file path=ppt/comments/modernComment_187_4D19142D.xml><?xml version="1.0" encoding="utf-8"?>
<p188:cmLst xmlns:a="http://schemas.openxmlformats.org/drawingml/2006/main" xmlns:r="http://schemas.openxmlformats.org/officeDocument/2006/relationships" xmlns:p188="http://schemas.microsoft.com/office/powerpoint/2018/8/main">
  <p188:cm id="{3AED86C0-99CE-4D06-BFFC-BD776487DA06}" authorId="{8AC9FD5F-DD11-BBA0-5EC4-EB02AB534B71}" created="2025-09-21T17:50:12.827">
    <pc:sldMkLst xmlns:pc="http://schemas.microsoft.com/office/powerpoint/2013/main/command">
      <pc:docMk/>
      <pc:sldMk cId="1293489197" sldId="391"/>
    </pc:sldMkLst>
    <p188:txBody>
      <a:bodyPr/>
      <a:lstStyle/>
      <a:p>
        <a:r>
          <a:rPr lang="pl-PL"/>
          <a:t>-wymienienie postępowania przy oparzeniu w kolejności
-slajd z gwiazdką - mechaniczne usunięcie substancji np. chemicznej
-omówienie dodatkowych środków np.. Hydrożelu
- podkreślenie konieczności zachowania bezpieczeństwa, szczególnie przy oparzeniach subst. Chemicznymi
- na koniec opatrunek mokry, jałowy, hydrożel jak jest dostępny</a:t>
        </a:r>
      </a:p>
    </p188:txBody>
  </p188:cm>
</p188:cmLst>
</file>

<file path=ppt/comments/modernComment_188_A396065F.xml><?xml version="1.0" encoding="utf-8"?>
<p188:cmLst xmlns:a="http://schemas.openxmlformats.org/drawingml/2006/main" xmlns:r="http://schemas.openxmlformats.org/officeDocument/2006/relationships" xmlns:p188="http://schemas.microsoft.com/office/powerpoint/2018/8/main">
  <p188:cm id="{4AA3DA08-A553-48A8-876E-49B43FAA67A8}" authorId="{8AC9FD5F-DD11-BBA0-5EC4-EB02AB534B71}" created="2025-09-21T17:57:09.804">
    <pc:sldMkLst xmlns:pc="http://schemas.microsoft.com/office/powerpoint/2013/main/command">
      <pc:docMk/>
      <pc:sldMk cId="2744518239" sldId="392"/>
    </pc:sldMkLst>
    <p188:txBody>
      <a:bodyPr/>
      <a:lstStyle/>
      <a:p>
        <a:r>
          <a:rPr lang="pl-PL"/>
          <a:t>-ćwiczenia w parach postępowania przy oparzeniu dłoni (pozoracja zaczerwienienia na palcach i grzbietowej powierzchni) - zwróć uwagę na ściągnięcie biżuterii i izolację każdego palca przy opatrywaniu,
-ćwiczenia w określaniu powierzchni zaopatrywanego oparzenia,
- na podsumowaniu zespół 2-3 osobowy udziela pomocy Instruktorowi/pomocnikowi, pełna charakteryzacja, oparzenie 3 st. przedramienia + feedback, </a:t>
        </a:r>
      </a:p>
    </p188:txBody>
  </p188:cm>
</p188:cmLst>
</file>

<file path=ppt/comments/modernComment_191_C4890392.xml><?xml version="1.0" encoding="utf-8"?>
<p188:cmLst xmlns:a="http://schemas.openxmlformats.org/drawingml/2006/main" xmlns:r="http://schemas.openxmlformats.org/officeDocument/2006/relationships" xmlns:p188="http://schemas.microsoft.com/office/powerpoint/2018/8/main">
  <p188:cm id="{F41B8D25-27F2-45E7-9621-27A34ED9559C}" authorId="{8AC9FD5F-DD11-BBA0-5EC4-EB02AB534B71}" created="2025-09-21T18:05:43.599">
    <pc:sldMkLst xmlns:pc="http://schemas.microsoft.com/office/powerpoint/2013/main/command">
      <pc:docMk/>
      <pc:sldMk cId="3297313682" sldId="401"/>
    </pc:sldMkLst>
    <p188:txBody>
      <a:bodyPr/>
      <a:lstStyle/>
      <a:p>
        <a:r>
          <a:rPr lang="pl-PL"/>
          <a:t>-wezwanie pomocy
-kontrola czynności życiowych w pozycji zastanej
-ograniczenie ruchomości,
-unieruchomienie głowy i kręgosłupa szyjnego</a:t>
        </a:r>
      </a:p>
    </p188:txBody>
  </p188:cm>
</p188:cmLst>
</file>

<file path=ppt/comments/modernComment_192_EEC48DDC.xml><?xml version="1.0" encoding="utf-8"?>
<p188:cmLst xmlns:a="http://schemas.openxmlformats.org/drawingml/2006/main" xmlns:r="http://schemas.openxmlformats.org/officeDocument/2006/relationships" xmlns:p188="http://schemas.microsoft.com/office/powerpoint/2018/8/main">
  <p188:cm id="{42C9D63B-5D61-48B8-AE0D-A386B085B5BE}" authorId="{8AC9FD5F-DD11-BBA0-5EC4-EB02AB534B71}" created="2025-09-21T18:10:37.745">
    <pc:sldMkLst xmlns:pc="http://schemas.microsoft.com/office/powerpoint/2013/main/command">
      <pc:docMk/>
      <pc:sldMk cId="4005858780" sldId="402"/>
    </pc:sldMkLst>
    <p188:txBody>
      <a:bodyPr/>
      <a:lstStyle/>
      <a:p>
        <a:r>
          <a:rPr lang="pl-PL"/>
          <a:t>- ćwiczenia w parach unieruchomienia ręcznego kręgosłupa szyjnego i głowy, zalecamy leżącym kursantom, aby lekko próbowali poruszyć głową w celu kontroli unieruchomienia,
- na podsumowaniu zespół 2-3 osobowy udziela pomocy na Instruktorze/pomocniku, pozoracja: nieprzytomny na brzuchu, pęknięcie podstawy czaszki, krwiaki okularowe, krew z uszu, pierwsza kontrola jest oddech, wezwanie pomocy, przy drugiej kontroli brak oddechu - odwrócenie na plecy, charczący oddech, aby była konieczność udrożnienia dróg oddechowych + feedback (podkreślamy, że oddech jest zawsze najważniejszy i poszkodowany ma oddychać)</a:t>
        </a:r>
      </a:p>
    </p188:txBody>
  </p188:cm>
</p188:cmLst>
</file>

<file path=ppt/comments/modernComment_193_C9161BD8.xml><?xml version="1.0" encoding="utf-8"?>
<p188:cmLst xmlns:a="http://schemas.openxmlformats.org/drawingml/2006/main" xmlns:r="http://schemas.openxmlformats.org/officeDocument/2006/relationships" xmlns:p188="http://schemas.microsoft.com/office/powerpoint/2018/8/main">
  <p188:cm id="{C49A33C2-75A1-47C0-BEC1-EA5CD8EBB375}" authorId="{8AC9FD5F-DD11-BBA0-5EC4-EB02AB534B71}" created="2025-09-21T18:09:07.363">
    <pc:sldMkLst xmlns:pc="http://schemas.microsoft.com/office/powerpoint/2013/main/command">
      <pc:docMk/>
      <pc:sldMk cId="3373669336" sldId="403"/>
    </pc:sldMkLst>
    <p188:txBody>
      <a:bodyPr/>
      <a:lstStyle/>
      <a:p>
        <a:r>
          <a:rPr lang="pl-PL"/>
          <a:t>Sytuacje szczególne i ich objawy:
-wstrząśnienie mózgu (zaburzenia widzenia, mowy, pamięci, nudności, wymioty, zawroty głowy, zaburzenia świadomości)- stan zagrożenia życia
-pęknięcie podstawy czaszki (wyciek płynu z krwią z uszu, nosa, ew. ust, krwiaki okularowe tzw. Oczy szopa) - stan zagrożenia życia
-wybicie zęba, zabezpieczamy ząb w jamie ustnej poszkodowanego jeśli jest w pełni świadomy i przytomny, ew. w mleku, soli fizjologicznej</a:t>
        </a:r>
      </a:p>
    </p188:txBody>
  </p188:cm>
</p188:cmLst>
</file>

<file path=ppt/comments/modernComment_194_96C2A582.xml><?xml version="1.0" encoding="utf-8"?>
<p188:cmLst xmlns:a="http://schemas.openxmlformats.org/drawingml/2006/main" xmlns:r="http://schemas.openxmlformats.org/officeDocument/2006/relationships" xmlns:p188="http://schemas.microsoft.com/office/powerpoint/2018/8/main">
  <p188:cm id="{E89F4291-F53D-463B-8911-36C0E5EBD49D}" authorId="{8AC9FD5F-DD11-BBA0-5EC4-EB02AB534B71}" created="2025-09-21T18:14:26.625">
    <pc:sldMkLst xmlns:pc="http://schemas.microsoft.com/office/powerpoint/2013/main/command">
      <pc:docMk/>
      <pc:sldMk cId="2529338754" sldId="404"/>
    </pc:sldMkLst>
    <p188:txBody>
      <a:bodyPr/>
      <a:lstStyle/>
      <a:p>
        <a:r>
          <a:rPr lang="pl-PL"/>
          <a:t>Ćwiczenia w parach - dwie osoby otrzymują apteczki i wychodzą na chwilę za drzwi, a w tym czasie na Sali pozorowana jest scenka w której będą udzielać pomocy:
1. Poszkodowany nieprzytomny z urazem głowy - krwawienie
2. omdlenie i zakrztuszenie u świadka zdarzenia
3. upadek z urazem obojczyka - przytomny
4. amputacja dłoni - przytomny
5. RKO - fantom z krwawieniem z jamy ustnej (krew w kąciku ust)
6. krwawienie z nosa
7. nieprzytomny i osoba panikująca podająca ból w klatce piersiowej ze stresu
8. oparzenie obu dłoni wrzątkiem z czajnika
9. krwawienie z przedramienia i agresor z nożem obok - na polecenie wyrzuca nóż i się odsuwa od poszkodowanego
10. nieprzytomny z wyciekiem krwi z uszu
11. atak drgawek
12. RKO z nieprzytomnym obok
13. silne krwawienie z kończyny górnej - podkładamy kończynę do zakładania stazy
14. Reakcja alergiczna - trudności w oddychaniu
15. Rana przedramienia z ciałem obcym
(ćwiczenia te traktujemy od razu jako zaliczenie praktyczne)
Instruktor przejmuje rolę dyspozytora, aby przyjąć pełne zgłoszenie.
Po każdej symulacji rozmawiamy z uczestnikami szkolenia o prawidłowym postępowaniu, staramy się zostawiać uczestników z pozytywnym feed backiem (zawsze najważniejsze jest żebyśmy podeszli i rozpoczęli udzielanie pomocy to jest SUKCES)</a:t>
        </a:r>
      </a:p>
    </p188:txBody>
  </p188:cm>
</p188:cmLst>
</file>

<file path=ppt/comments/modernComment_195_AFAFB6C3.xml><?xml version="1.0" encoding="utf-8"?>
<p188:cmLst xmlns:a="http://schemas.openxmlformats.org/drawingml/2006/main" xmlns:r="http://schemas.openxmlformats.org/officeDocument/2006/relationships" xmlns:p188="http://schemas.microsoft.com/office/powerpoint/2018/8/main">
  <p188:cm id="{5612913B-AC85-4989-A4D2-DDD2B6EE64D3}" authorId="{8AC9FD5F-DD11-BBA0-5EC4-EB02AB534B71}" created="2025-09-21T18:15:25.210">
    <pc:sldMkLst xmlns:pc="http://schemas.microsoft.com/office/powerpoint/2013/main/command">
      <pc:docMk/>
      <pc:sldMk cId="2947528387" sldId="405"/>
    </pc:sldMkLst>
    <p188:txBody>
      <a:bodyPr/>
      <a:lstStyle/>
      <a:p>
        <a:r>
          <a:rPr lang="pl-PL"/>
          <a:t>-pytanie czy kursanci mają jakieś pytania, wątpliwości
-podsumowanie wyników zaliczenia
-przypomnienie o możliwości zostania instruktorem pp PCK
-wypełnienie ankiety ewaluacyjnej przez uczestników szkolenia,
-podziękowanie za spędzony czas</a:t>
        </a:r>
      </a:p>
    </p188:txBody>
  </p188:cm>
</p188:cmLst>
</file>

<file path=ppt/comments/modernComment_198_633CE98E.xml><?xml version="1.0" encoding="utf-8"?>
<p188:cmLst xmlns:a="http://schemas.openxmlformats.org/drawingml/2006/main" xmlns:r="http://schemas.openxmlformats.org/officeDocument/2006/relationships" xmlns:p188="http://schemas.microsoft.com/office/powerpoint/2018/8/main">
  <p188:cm id="{440116A4-E2A7-4C95-BE26-80F904BD4E6B}" authorId="{8AC9FD5F-DD11-BBA0-5EC4-EB02AB534B71}" created="2025-09-18T15:47:55.765">
    <pc:sldMkLst xmlns:pc="http://schemas.microsoft.com/office/powerpoint/2013/main/command">
      <pc:docMk/>
      <pc:sldMk cId="1664936334" sldId="408"/>
    </pc:sldMkLst>
    <p188:txBody>
      <a:bodyPr/>
      <a:lstStyle/>
      <a:p>
        <a:r>
          <a:rPr lang="pl-PL"/>
          <a:t>-sprawy organizacyjne szkolenia, 
- podkreślenie, że szkolenie opiera się na najnowszych wytycznych i najnowszej dostępnej wiedzy z pierwszej pomocy
- głównie wytyczne Europejskiej Rady Resuscytacji
- wytyczne Międzynarodowej Federacji Czerwonego Krzyża i Czerwonego Półksiężyca
- stała aktualizacja programu szkolenia</a:t>
        </a:r>
      </a:p>
    </p188:txBody>
  </p188:cm>
</p188:cmLst>
</file>

<file path=ppt/comments/modernComment_199_5E31B676.xml><?xml version="1.0" encoding="utf-8"?>
<p188:cmLst xmlns:a="http://schemas.openxmlformats.org/drawingml/2006/main" xmlns:r="http://schemas.openxmlformats.org/officeDocument/2006/relationships" xmlns:p188="http://schemas.microsoft.com/office/powerpoint/2018/8/main">
  <p188:cm id="{246E272C-48D2-433E-A92D-1F1AA534A57B}" authorId="{8AC9FD5F-DD11-BBA0-5EC4-EB02AB534B71}" created="2025-09-20T11:30:47.156">
    <pc:sldMkLst xmlns:pc="http://schemas.microsoft.com/office/powerpoint/2013/main/command">
      <pc:docMk/>
      <pc:sldMk cId="1580316278" sldId="409"/>
    </pc:sldMkLst>
    <p188:txBody>
      <a:bodyPr/>
      <a:lstStyle/>
      <a:p>
        <a:r>
          <a:rPr lang="pl-PL"/>
          <a:t>Ewakuacja w kilka osób - przenoszenie bezprzyrządowe, przenoszenie na kocu/noszach płachtowych, 
-prezentacja i omówienie, 
</a:t>
        </a:r>
      </a:p>
    </p188:txBody>
  </p188:cm>
</p188:cmLst>
</file>

<file path=ppt/diagrams/_rels/data24.xml.rels><?xml version="1.0" encoding="UTF-8" standalone="yes"?>
<Relationships xmlns="http://schemas.openxmlformats.org/package/2006/relationships"><Relationship Id="rId3" Type="http://schemas.openxmlformats.org/officeDocument/2006/relationships/image" Target="../media/image153.svg"/><Relationship Id="rId2" Type="http://schemas.openxmlformats.org/officeDocument/2006/relationships/image" Target="../media/image152.svg"/><Relationship Id="rId1" Type="http://schemas.openxmlformats.org/officeDocument/2006/relationships/image" Target="../media/image151.png"/><Relationship Id="rId5" Type="http://schemas.openxmlformats.org/officeDocument/2006/relationships/image" Target="../media/image155.svg"/><Relationship Id="rId4" Type="http://schemas.openxmlformats.org/officeDocument/2006/relationships/image" Target="../media/image154.png"/></Relationships>
</file>

<file path=ppt/diagrams/_rels/data25.xml.rels><?xml version="1.0" encoding="UTF-8" standalone="yes"?>
<Relationships xmlns="http://schemas.openxmlformats.org/package/2006/relationships"><Relationship Id="rId3" Type="http://schemas.openxmlformats.org/officeDocument/2006/relationships/image" Target="../media/image153.svg"/><Relationship Id="rId2" Type="http://schemas.openxmlformats.org/officeDocument/2006/relationships/image" Target="../media/image152.svg"/><Relationship Id="rId1" Type="http://schemas.openxmlformats.org/officeDocument/2006/relationships/image" Target="../media/image151.png"/><Relationship Id="rId5" Type="http://schemas.openxmlformats.org/officeDocument/2006/relationships/image" Target="../media/image155.svg"/><Relationship Id="rId4" Type="http://schemas.openxmlformats.org/officeDocument/2006/relationships/image" Target="../media/image154.png"/></Relationships>
</file>

<file path=ppt/diagrams/_rels/data26.xml.rels><?xml version="1.0" encoding="UTF-8" standalone="yes"?>
<Relationships xmlns="http://schemas.openxmlformats.org/package/2006/relationships"><Relationship Id="rId2" Type="http://schemas.openxmlformats.org/officeDocument/2006/relationships/image" Target="../media/image206.svg"/><Relationship Id="rId1" Type="http://schemas.openxmlformats.org/officeDocument/2006/relationships/image" Target="../media/image205.png"/></Relationships>
</file>

<file path=ppt/diagrams/_rels/data27.xml.rels><?xml version="1.0" encoding="UTF-8" standalone="yes"?>
<Relationships xmlns="http://schemas.openxmlformats.org/package/2006/relationships"><Relationship Id="rId2" Type="http://schemas.openxmlformats.org/officeDocument/2006/relationships/image" Target="../media/image206.svg"/><Relationship Id="rId1" Type="http://schemas.openxmlformats.org/officeDocument/2006/relationships/image" Target="../media/image205.png"/></Relationships>
</file>

<file path=ppt/diagrams/_rels/drawing24.xml.rels><?xml version="1.0" encoding="UTF-8" standalone="yes"?>
<Relationships xmlns="http://schemas.openxmlformats.org/package/2006/relationships"><Relationship Id="rId3" Type="http://schemas.openxmlformats.org/officeDocument/2006/relationships/image" Target="../media/image153.svg"/><Relationship Id="rId2" Type="http://schemas.openxmlformats.org/officeDocument/2006/relationships/image" Target="../media/image152.svg"/><Relationship Id="rId1" Type="http://schemas.openxmlformats.org/officeDocument/2006/relationships/image" Target="../media/image151.png"/><Relationship Id="rId5" Type="http://schemas.openxmlformats.org/officeDocument/2006/relationships/image" Target="../media/image155.svg"/><Relationship Id="rId4" Type="http://schemas.openxmlformats.org/officeDocument/2006/relationships/image" Target="../media/image154.png"/></Relationships>
</file>

<file path=ppt/diagrams/_rels/drawing25.xml.rels><?xml version="1.0" encoding="UTF-8" standalone="yes"?>
<Relationships xmlns="http://schemas.openxmlformats.org/package/2006/relationships"><Relationship Id="rId3" Type="http://schemas.openxmlformats.org/officeDocument/2006/relationships/image" Target="../media/image153.svg"/><Relationship Id="rId2" Type="http://schemas.openxmlformats.org/officeDocument/2006/relationships/image" Target="../media/image152.svg"/><Relationship Id="rId1" Type="http://schemas.openxmlformats.org/officeDocument/2006/relationships/image" Target="../media/image151.png"/><Relationship Id="rId5" Type="http://schemas.openxmlformats.org/officeDocument/2006/relationships/image" Target="../media/image155.svg"/><Relationship Id="rId4" Type="http://schemas.openxmlformats.org/officeDocument/2006/relationships/image" Target="../media/image154.png"/></Relationships>
</file>

<file path=ppt/diagrams/_rels/drawing26.xml.rels><?xml version="1.0" encoding="UTF-8" standalone="yes"?>
<Relationships xmlns="http://schemas.openxmlformats.org/package/2006/relationships"><Relationship Id="rId2" Type="http://schemas.openxmlformats.org/officeDocument/2006/relationships/image" Target="../media/image206.svg"/><Relationship Id="rId1" Type="http://schemas.openxmlformats.org/officeDocument/2006/relationships/image" Target="../media/image205.png"/></Relationships>
</file>

<file path=ppt/diagrams/_rels/drawing27.xml.rels><?xml version="1.0" encoding="UTF-8" standalone="yes"?>
<Relationships xmlns="http://schemas.openxmlformats.org/package/2006/relationships"><Relationship Id="rId2" Type="http://schemas.openxmlformats.org/officeDocument/2006/relationships/image" Target="../media/image206.svg"/><Relationship Id="rId1" Type="http://schemas.openxmlformats.org/officeDocument/2006/relationships/image" Target="../media/image20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EE2980-B856-482D-B3F8-518EF7FE8F18}" type="doc">
      <dgm:prSet loTypeId="urn:microsoft.com/office/officeart/2005/8/layout/list1" loCatId="list" qsTypeId="urn:microsoft.com/office/officeart/2005/8/quickstyle/simple4" qsCatId="simple" csTypeId="urn:microsoft.com/office/officeart/2005/8/colors/accent1_2" csCatId="accent1" phldr="1"/>
      <dgm:spPr/>
      <dgm:t>
        <a:bodyPr/>
        <a:lstStyle/>
        <a:p>
          <a:endParaRPr lang="pl-PL"/>
        </a:p>
      </dgm:t>
    </dgm:pt>
    <dgm:pt modelId="{F9E1FB4A-A035-417D-91CB-DA72BE05D8F2}">
      <dgm:prSet phldrT="[Tekst]" custT="1"/>
      <dgm:spPr>
        <a:solidFill>
          <a:srgbClr val="D23015"/>
        </a:solidFill>
      </dgm:spPr>
      <dgm:t>
        <a:bodyPr/>
        <a:lstStyle/>
        <a:p>
          <a:r>
            <a:rPr lang="pl-PL" sz="2000">
              <a:latin typeface="Open Sans" panose="020B0606030504020204" pitchFamily="34" charset="0"/>
              <a:ea typeface="Open Sans" panose="020B0606030504020204" pitchFamily="34" charset="0"/>
              <a:cs typeface="Open Sans" panose="020B0606030504020204" pitchFamily="34" charset="0"/>
            </a:rPr>
            <a:t>Gotowość do działania </a:t>
          </a:r>
        </a:p>
        <a:p>
          <a:r>
            <a:rPr lang="pl-PL" sz="2000">
              <a:latin typeface="Open Sans" panose="020B0606030504020204" pitchFamily="34" charset="0"/>
              <a:ea typeface="Open Sans" panose="020B0606030504020204" pitchFamily="34" charset="0"/>
              <a:cs typeface="Open Sans" panose="020B0606030504020204" pitchFamily="34" charset="0"/>
            </a:rPr>
            <a:t>w czasie kryzysu</a:t>
          </a:r>
        </a:p>
      </dgm:t>
    </dgm:pt>
    <dgm:pt modelId="{8589A2B6-AD9F-4F47-AFBC-494237244D8D}" type="parTrans" cxnId="{CFEC93FE-A243-4505-BFD8-B8A6EEF161B1}">
      <dgm:prSet/>
      <dgm:spPr/>
      <dgm:t>
        <a:bodyPr/>
        <a:lstStyle/>
        <a:p>
          <a:endParaRPr lang="pl-PL" sz="2800">
            <a:latin typeface="Open Sans" panose="020B0606030504020204" pitchFamily="34" charset="0"/>
            <a:ea typeface="Open Sans" panose="020B0606030504020204" pitchFamily="34" charset="0"/>
            <a:cs typeface="Open Sans" panose="020B0606030504020204" pitchFamily="34" charset="0"/>
          </a:endParaRPr>
        </a:p>
      </dgm:t>
    </dgm:pt>
    <dgm:pt modelId="{AA6CA393-B448-4F7D-A247-73817F5F19ED}" type="sibTrans" cxnId="{CFEC93FE-A243-4505-BFD8-B8A6EEF161B1}">
      <dgm:prSet/>
      <dgm:spPr/>
      <dgm:t>
        <a:bodyPr/>
        <a:lstStyle/>
        <a:p>
          <a:endParaRPr lang="pl-PL" sz="2800">
            <a:latin typeface="Open Sans" panose="020B0606030504020204" pitchFamily="34" charset="0"/>
            <a:ea typeface="Open Sans" panose="020B0606030504020204" pitchFamily="34" charset="0"/>
            <a:cs typeface="Open Sans" panose="020B0606030504020204" pitchFamily="34" charset="0"/>
          </a:endParaRPr>
        </a:p>
      </dgm:t>
    </dgm:pt>
    <dgm:pt modelId="{B10B0D7A-AA7B-4D22-9A4A-4581C676DDCF}">
      <dgm:prSet phldrT="[Tekst]" custT="1"/>
      <dgm:spPr>
        <a:solidFill>
          <a:srgbClr val="D23015"/>
        </a:solidFill>
      </dgm:spPr>
      <dgm:t>
        <a:bodyPr/>
        <a:lstStyle/>
        <a:p>
          <a:r>
            <a:rPr lang="pl-PL" sz="2000">
              <a:latin typeface="Open Sans" panose="020B0606030504020204" pitchFamily="34" charset="0"/>
              <a:ea typeface="Open Sans" panose="020B0606030504020204" pitchFamily="34" charset="0"/>
              <a:cs typeface="Open Sans" panose="020B0606030504020204" pitchFamily="34" charset="0"/>
            </a:rPr>
            <a:t>Działania na rzecz </a:t>
          </a:r>
        </a:p>
        <a:p>
          <a:r>
            <a:rPr lang="pl-PL" sz="2000">
              <a:latin typeface="Open Sans" panose="020B0606030504020204" pitchFamily="34" charset="0"/>
              <a:ea typeface="Open Sans" panose="020B0606030504020204" pitchFamily="34" charset="0"/>
              <a:cs typeface="Open Sans" panose="020B0606030504020204" pitchFamily="34" charset="0"/>
            </a:rPr>
            <a:t>zdrowia i profilaktyki</a:t>
          </a:r>
        </a:p>
      </dgm:t>
    </dgm:pt>
    <dgm:pt modelId="{5E823EC7-E715-4E06-A145-4F2B43932C51}" type="parTrans" cxnId="{6F720A70-6D69-4FE1-ADC3-8F46B6320BB2}">
      <dgm:prSet/>
      <dgm:spPr/>
      <dgm:t>
        <a:bodyPr/>
        <a:lstStyle/>
        <a:p>
          <a:endParaRPr lang="pl-PL" sz="2800">
            <a:latin typeface="Open Sans" panose="020B0606030504020204" pitchFamily="34" charset="0"/>
            <a:ea typeface="Open Sans" panose="020B0606030504020204" pitchFamily="34" charset="0"/>
            <a:cs typeface="Open Sans" panose="020B0606030504020204" pitchFamily="34" charset="0"/>
          </a:endParaRPr>
        </a:p>
      </dgm:t>
    </dgm:pt>
    <dgm:pt modelId="{37036D20-6477-4AC7-8E4E-8A88CC2AF537}" type="sibTrans" cxnId="{6F720A70-6D69-4FE1-ADC3-8F46B6320BB2}">
      <dgm:prSet/>
      <dgm:spPr/>
      <dgm:t>
        <a:bodyPr/>
        <a:lstStyle/>
        <a:p>
          <a:endParaRPr lang="pl-PL" sz="2800">
            <a:latin typeface="Open Sans" panose="020B0606030504020204" pitchFamily="34" charset="0"/>
            <a:ea typeface="Open Sans" panose="020B0606030504020204" pitchFamily="34" charset="0"/>
            <a:cs typeface="Open Sans" panose="020B0606030504020204" pitchFamily="34" charset="0"/>
          </a:endParaRPr>
        </a:p>
      </dgm:t>
    </dgm:pt>
    <dgm:pt modelId="{03AEAF61-11FE-4AD7-9281-ECB80B98B112}">
      <dgm:prSet phldrT="[Tekst]" custT="1"/>
      <dgm:spPr>
        <a:solidFill>
          <a:srgbClr val="D23015"/>
        </a:solidFill>
      </dgm:spPr>
      <dgm:t>
        <a:bodyPr/>
        <a:lstStyle/>
        <a:p>
          <a:r>
            <a:rPr lang="pl-PL" sz="2000">
              <a:latin typeface="Open Sans" panose="020B0606030504020204" pitchFamily="34" charset="0"/>
              <a:ea typeface="Open Sans" panose="020B0606030504020204" pitchFamily="34" charset="0"/>
              <a:cs typeface="Open Sans" panose="020B0606030504020204" pitchFamily="34" charset="0"/>
            </a:rPr>
            <a:t>Aktywizacja społeczeństwa i niwelowanie </a:t>
          </a:r>
        </a:p>
        <a:p>
          <a:r>
            <a:rPr lang="pl-PL" sz="2000">
              <a:latin typeface="Open Sans" panose="020B0606030504020204" pitchFamily="34" charset="0"/>
              <a:ea typeface="Open Sans" panose="020B0606030504020204" pitchFamily="34" charset="0"/>
              <a:cs typeface="Open Sans" panose="020B0606030504020204" pitchFamily="34" charset="0"/>
            </a:rPr>
            <a:t>nierówności społecznych</a:t>
          </a:r>
        </a:p>
      </dgm:t>
    </dgm:pt>
    <dgm:pt modelId="{3352A727-3171-4DB4-8275-943F4A31BBBA}" type="parTrans" cxnId="{236D6B37-4483-4D5B-87DC-264808657ED1}">
      <dgm:prSet/>
      <dgm:spPr/>
      <dgm:t>
        <a:bodyPr/>
        <a:lstStyle/>
        <a:p>
          <a:endParaRPr lang="pl-PL" sz="2800">
            <a:latin typeface="Open Sans" panose="020B0606030504020204" pitchFamily="34" charset="0"/>
            <a:ea typeface="Open Sans" panose="020B0606030504020204" pitchFamily="34" charset="0"/>
            <a:cs typeface="Open Sans" panose="020B0606030504020204" pitchFamily="34" charset="0"/>
          </a:endParaRPr>
        </a:p>
      </dgm:t>
    </dgm:pt>
    <dgm:pt modelId="{E735580A-0937-48F6-869F-DA2B2B16C517}" type="sibTrans" cxnId="{236D6B37-4483-4D5B-87DC-264808657ED1}">
      <dgm:prSet/>
      <dgm:spPr/>
      <dgm:t>
        <a:bodyPr/>
        <a:lstStyle/>
        <a:p>
          <a:endParaRPr lang="pl-PL" sz="2800">
            <a:latin typeface="Open Sans" panose="020B0606030504020204" pitchFamily="34" charset="0"/>
            <a:ea typeface="Open Sans" panose="020B0606030504020204" pitchFamily="34" charset="0"/>
            <a:cs typeface="Open Sans" panose="020B0606030504020204" pitchFamily="34" charset="0"/>
          </a:endParaRPr>
        </a:p>
      </dgm:t>
    </dgm:pt>
    <dgm:pt modelId="{A4BEE845-394D-476B-8FA4-A5B283DEA77A}" type="pres">
      <dgm:prSet presAssocID="{4EEE2980-B856-482D-B3F8-518EF7FE8F18}" presName="linear" presStyleCnt="0">
        <dgm:presLayoutVars>
          <dgm:dir/>
          <dgm:animLvl val="lvl"/>
          <dgm:resizeHandles val="exact"/>
        </dgm:presLayoutVars>
      </dgm:prSet>
      <dgm:spPr/>
    </dgm:pt>
    <dgm:pt modelId="{CA7FC361-3394-4C4D-AB25-E29E53E076CD}" type="pres">
      <dgm:prSet presAssocID="{F9E1FB4A-A035-417D-91CB-DA72BE05D8F2}" presName="parentLin" presStyleCnt="0"/>
      <dgm:spPr/>
    </dgm:pt>
    <dgm:pt modelId="{973EF16C-7D11-4054-9522-91C0C233EE83}" type="pres">
      <dgm:prSet presAssocID="{F9E1FB4A-A035-417D-91CB-DA72BE05D8F2}" presName="parentLeftMargin" presStyleLbl="node1" presStyleIdx="0" presStyleCnt="3"/>
      <dgm:spPr/>
    </dgm:pt>
    <dgm:pt modelId="{B31FD1E3-85DB-4207-A5E7-E6B7773A27E3}" type="pres">
      <dgm:prSet presAssocID="{F9E1FB4A-A035-417D-91CB-DA72BE05D8F2}" presName="parentText" presStyleLbl="node1" presStyleIdx="0" presStyleCnt="3" custScaleY="186298">
        <dgm:presLayoutVars>
          <dgm:chMax val="0"/>
          <dgm:bulletEnabled val="1"/>
        </dgm:presLayoutVars>
      </dgm:prSet>
      <dgm:spPr/>
    </dgm:pt>
    <dgm:pt modelId="{4DBAE5C2-E590-473D-A069-7590945629F0}" type="pres">
      <dgm:prSet presAssocID="{F9E1FB4A-A035-417D-91CB-DA72BE05D8F2}" presName="negativeSpace" presStyleCnt="0"/>
      <dgm:spPr/>
    </dgm:pt>
    <dgm:pt modelId="{EFD6A5C4-7D27-4BBC-8C86-77F6F17B184B}" type="pres">
      <dgm:prSet presAssocID="{F9E1FB4A-A035-417D-91CB-DA72BE05D8F2}" presName="childText" presStyleLbl="conFgAcc1" presStyleIdx="0" presStyleCnt="3">
        <dgm:presLayoutVars>
          <dgm:bulletEnabled val="1"/>
        </dgm:presLayoutVars>
      </dgm:prSet>
      <dgm:spPr>
        <a:noFill/>
        <a:ln>
          <a:solidFill>
            <a:srgbClr val="D23015"/>
          </a:solidFill>
        </a:ln>
      </dgm:spPr>
    </dgm:pt>
    <dgm:pt modelId="{EF53ACB8-59EB-434E-ACBF-1C73BD2E9685}" type="pres">
      <dgm:prSet presAssocID="{AA6CA393-B448-4F7D-A247-73817F5F19ED}" presName="spaceBetweenRectangles" presStyleCnt="0"/>
      <dgm:spPr/>
    </dgm:pt>
    <dgm:pt modelId="{BE5B156A-22F0-457E-AC98-3510B7526D6F}" type="pres">
      <dgm:prSet presAssocID="{B10B0D7A-AA7B-4D22-9A4A-4581C676DDCF}" presName="parentLin" presStyleCnt="0"/>
      <dgm:spPr/>
    </dgm:pt>
    <dgm:pt modelId="{45B7C83D-8E3F-410D-9AA3-F7BBC81B1CD1}" type="pres">
      <dgm:prSet presAssocID="{B10B0D7A-AA7B-4D22-9A4A-4581C676DDCF}" presName="parentLeftMargin" presStyleLbl="node1" presStyleIdx="0" presStyleCnt="3"/>
      <dgm:spPr/>
    </dgm:pt>
    <dgm:pt modelId="{187B0251-8429-4A9A-AFEC-978BFBF7EBEE}" type="pres">
      <dgm:prSet presAssocID="{B10B0D7A-AA7B-4D22-9A4A-4581C676DDCF}" presName="parentText" presStyleLbl="node1" presStyleIdx="1" presStyleCnt="3" custScaleY="191489">
        <dgm:presLayoutVars>
          <dgm:chMax val="0"/>
          <dgm:bulletEnabled val="1"/>
        </dgm:presLayoutVars>
      </dgm:prSet>
      <dgm:spPr/>
    </dgm:pt>
    <dgm:pt modelId="{49D2664B-CCC7-44F1-B218-3FFC8F00694D}" type="pres">
      <dgm:prSet presAssocID="{B10B0D7A-AA7B-4D22-9A4A-4581C676DDCF}" presName="negativeSpace" presStyleCnt="0"/>
      <dgm:spPr/>
    </dgm:pt>
    <dgm:pt modelId="{470B401B-FD1F-4272-A6B7-B32E55912E0E}" type="pres">
      <dgm:prSet presAssocID="{B10B0D7A-AA7B-4D22-9A4A-4581C676DDCF}" presName="childText" presStyleLbl="conFgAcc1" presStyleIdx="1" presStyleCnt="3">
        <dgm:presLayoutVars>
          <dgm:bulletEnabled val="1"/>
        </dgm:presLayoutVars>
      </dgm:prSet>
      <dgm:spPr>
        <a:ln>
          <a:solidFill>
            <a:srgbClr val="D23015"/>
          </a:solidFill>
        </a:ln>
      </dgm:spPr>
    </dgm:pt>
    <dgm:pt modelId="{8999363C-2C0E-4DFD-BC6B-6D9BFA6A7DEE}" type="pres">
      <dgm:prSet presAssocID="{37036D20-6477-4AC7-8E4E-8A88CC2AF537}" presName="spaceBetweenRectangles" presStyleCnt="0"/>
      <dgm:spPr/>
    </dgm:pt>
    <dgm:pt modelId="{83C11615-7789-4442-9A1B-844BB0467556}" type="pres">
      <dgm:prSet presAssocID="{03AEAF61-11FE-4AD7-9281-ECB80B98B112}" presName="parentLin" presStyleCnt="0"/>
      <dgm:spPr/>
    </dgm:pt>
    <dgm:pt modelId="{65094C33-BF4E-4CAF-AE81-4679F23324EA}" type="pres">
      <dgm:prSet presAssocID="{03AEAF61-11FE-4AD7-9281-ECB80B98B112}" presName="parentLeftMargin" presStyleLbl="node1" presStyleIdx="1" presStyleCnt="3"/>
      <dgm:spPr/>
    </dgm:pt>
    <dgm:pt modelId="{41D6F129-BCCB-4F98-8127-C485975D2078}" type="pres">
      <dgm:prSet presAssocID="{03AEAF61-11FE-4AD7-9281-ECB80B98B112}" presName="parentText" presStyleLbl="node1" presStyleIdx="2" presStyleCnt="3" custScaleX="131916" custScaleY="201871">
        <dgm:presLayoutVars>
          <dgm:chMax val="0"/>
          <dgm:bulletEnabled val="1"/>
        </dgm:presLayoutVars>
      </dgm:prSet>
      <dgm:spPr/>
    </dgm:pt>
    <dgm:pt modelId="{5D64719E-68B3-4F3D-B4A3-D83305AB2E76}" type="pres">
      <dgm:prSet presAssocID="{03AEAF61-11FE-4AD7-9281-ECB80B98B112}" presName="negativeSpace" presStyleCnt="0"/>
      <dgm:spPr/>
    </dgm:pt>
    <dgm:pt modelId="{83EA2812-1ECA-45CD-8DD7-A1E5F5801B56}" type="pres">
      <dgm:prSet presAssocID="{03AEAF61-11FE-4AD7-9281-ECB80B98B112}" presName="childText" presStyleLbl="conFgAcc1" presStyleIdx="2" presStyleCnt="3">
        <dgm:presLayoutVars>
          <dgm:bulletEnabled val="1"/>
        </dgm:presLayoutVars>
      </dgm:prSet>
      <dgm:spPr>
        <a:ln>
          <a:solidFill>
            <a:srgbClr val="D23015"/>
          </a:solidFill>
        </a:ln>
      </dgm:spPr>
    </dgm:pt>
  </dgm:ptLst>
  <dgm:cxnLst>
    <dgm:cxn modelId="{1FD43810-E9E7-4483-AB51-61A9C1A36824}" type="presOf" srcId="{F9E1FB4A-A035-417D-91CB-DA72BE05D8F2}" destId="{973EF16C-7D11-4054-9522-91C0C233EE83}" srcOrd="0" destOrd="0" presId="urn:microsoft.com/office/officeart/2005/8/layout/list1"/>
    <dgm:cxn modelId="{236D6B37-4483-4D5B-87DC-264808657ED1}" srcId="{4EEE2980-B856-482D-B3F8-518EF7FE8F18}" destId="{03AEAF61-11FE-4AD7-9281-ECB80B98B112}" srcOrd="2" destOrd="0" parTransId="{3352A727-3171-4DB4-8275-943F4A31BBBA}" sibTransId="{E735580A-0937-48F6-869F-DA2B2B16C517}"/>
    <dgm:cxn modelId="{6F720A70-6D69-4FE1-ADC3-8F46B6320BB2}" srcId="{4EEE2980-B856-482D-B3F8-518EF7FE8F18}" destId="{B10B0D7A-AA7B-4D22-9A4A-4581C676DDCF}" srcOrd="1" destOrd="0" parTransId="{5E823EC7-E715-4E06-A145-4F2B43932C51}" sibTransId="{37036D20-6477-4AC7-8E4E-8A88CC2AF537}"/>
    <dgm:cxn modelId="{9ADFCFAF-71E8-4A75-ACB5-63DAE4C8FBE6}" type="presOf" srcId="{4EEE2980-B856-482D-B3F8-518EF7FE8F18}" destId="{A4BEE845-394D-476B-8FA4-A5B283DEA77A}" srcOrd="0" destOrd="0" presId="urn:microsoft.com/office/officeart/2005/8/layout/list1"/>
    <dgm:cxn modelId="{629D0FB2-24FF-42F0-B867-50544F94D367}" type="presOf" srcId="{B10B0D7A-AA7B-4D22-9A4A-4581C676DDCF}" destId="{187B0251-8429-4A9A-AFEC-978BFBF7EBEE}" srcOrd="1" destOrd="0" presId="urn:microsoft.com/office/officeart/2005/8/layout/list1"/>
    <dgm:cxn modelId="{18C346B4-941E-4C99-A2D5-B4D0D97CB080}" type="presOf" srcId="{F9E1FB4A-A035-417D-91CB-DA72BE05D8F2}" destId="{B31FD1E3-85DB-4207-A5E7-E6B7773A27E3}" srcOrd="1" destOrd="0" presId="urn:microsoft.com/office/officeart/2005/8/layout/list1"/>
    <dgm:cxn modelId="{1CADEFBE-6AEA-46D5-BE05-B80EA3CE1E5D}" type="presOf" srcId="{03AEAF61-11FE-4AD7-9281-ECB80B98B112}" destId="{65094C33-BF4E-4CAF-AE81-4679F23324EA}" srcOrd="0" destOrd="0" presId="urn:microsoft.com/office/officeart/2005/8/layout/list1"/>
    <dgm:cxn modelId="{B5BF6AE7-8644-4A42-8EC3-C2EB1472B015}" type="presOf" srcId="{03AEAF61-11FE-4AD7-9281-ECB80B98B112}" destId="{41D6F129-BCCB-4F98-8127-C485975D2078}" srcOrd="1" destOrd="0" presId="urn:microsoft.com/office/officeart/2005/8/layout/list1"/>
    <dgm:cxn modelId="{12A79BE9-BDA4-4AEC-B40D-2908AF43DD9C}" type="presOf" srcId="{B10B0D7A-AA7B-4D22-9A4A-4581C676DDCF}" destId="{45B7C83D-8E3F-410D-9AA3-F7BBC81B1CD1}" srcOrd="0" destOrd="0" presId="urn:microsoft.com/office/officeart/2005/8/layout/list1"/>
    <dgm:cxn modelId="{CFEC93FE-A243-4505-BFD8-B8A6EEF161B1}" srcId="{4EEE2980-B856-482D-B3F8-518EF7FE8F18}" destId="{F9E1FB4A-A035-417D-91CB-DA72BE05D8F2}" srcOrd="0" destOrd="0" parTransId="{8589A2B6-AD9F-4F47-AFBC-494237244D8D}" sibTransId="{AA6CA393-B448-4F7D-A247-73817F5F19ED}"/>
    <dgm:cxn modelId="{573E4276-870A-475A-8E97-CED41046D828}" type="presParOf" srcId="{A4BEE845-394D-476B-8FA4-A5B283DEA77A}" destId="{CA7FC361-3394-4C4D-AB25-E29E53E076CD}" srcOrd="0" destOrd="0" presId="urn:microsoft.com/office/officeart/2005/8/layout/list1"/>
    <dgm:cxn modelId="{9189817C-3833-4488-9B77-26B36700AF63}" type="presParOf" srcId="{CA7FC361-3394-4C4D-AB25-E29E53E076CD}" destId="{973EF16C-7D11-4054-9522-91C0C233EE83}" srcOrd="0" destOrd="0" presId="urn:microsoft.com/office/officeart/2005/8/layout/list1"/>
    <dgm:cxn modelId="{B8971BB8-7DB0-440E-924F-551808CFF336}" type="presParOf" srcId="{CA7FC361-3394-4C4D-AB25-E29E53E076CD}" destId="{B31FD1E3-85DB-4207-A5E7-E6B7773A27E3}" srcOrd="1" destOrd="0" presId="urn:microsoft.com/office/officeart/2005/8/layout/list1"/>
    <dgm:cxn modelId="{A3734BA1-4549-47B1-B5DC-EB28D0CABD91}" type="presParOf" srcId="{A4BEE845-394D-476B-8FA4-A5B283DEA77A}" destId="{4DBAE5C2-E590-473D-A069-7590945629F0}" srcOrd="1" destOrd="0" presId="urn:microsoft.com/office/officeart/2005/8/layout/list1"/>
    <dgm:cxn modelId="{C1876A14-EDF9-4CD8-B59A-281322C970CD}" type="presParOf" srcId="{A4BEE845-394D-476B-8FA4-A5B283DEA77A}" destId="{EFD6A5C4-7D27-4BBC-8C86-77F6F17B184B}" srcOrd="2" destOrd="0" presId="urn:microsoft.com/office/officeart/2005/8/layout/list1"/>
    <dgm:cxn modelId="{87EAD2D2-D5E2-45A7-A997-D0979EA27996}" type="presParOf" srcId="{A4BEE845-394D-476B-8FA4-A5B283DEA77A}" destId="{EF53ACB8-59EB-434E-ACBF-1C73BD2E9685}" srcOrd="3" destOrd="0" presId="urn:microsoft.com/office/officeart/2005/8/layout/list1"/>
    <dgm:cxn modelId="{2CB924C9-1394-42AC-9D01-861A4EA977BC}" type="presParOf" srcId="{A4BEE845-394D-476B-8FA4-A5B283DEA77A}" destId="{BE5B156A-22F0-457E-AC98-3510B7526D6F}" srcOrd="4" destOrd="0" presId="urn:microsoft.com/office/officeart/2005/8/layout/list1"/>
    <dgm:cxn modelId="{C4EDD467-F622-4D6A-BBE8-5C895BA15B82}" type="presParOf" srcId="{BE5B156A-22F0-457E-AC98-3510B7526D6F}" destId="{45B7C83D-8E3F-410D-9AA3-F7BBC81B1CD1}" srcOrd="0" destOrd="0" presId="urn:microsoft.com/office/officeart/2005/8/layout/list1"/>
    <dgm:cxn modelId="{2E02B601-A47C-4C7E-946C-384CEFCA5754}" type="presParOf" srcId="{BE5B156A-22F0-457E-AC98-3510B7526D6F}" destId="{187B0251-8429-4A9A-AFEC-978BFBF7EBEE}" srcOrd="1" destOrd="0" presId="urn:microsoft.com/office/officeart/2005/8/layout/list1"/>
    <dgm:cxn modelId="{FC68E933-803F-4A7C-B8E0-CE5A17B6AB97}" type="presParOf" srcId="{A4BEE845-394D-476B-8FA4-A5B283DEA77A}" destId="{49D2664B-CCC7-44F1-B218-3FFC8F00694D}" srcOrd="5" destOrd="0" presId="urn:microsoft.com/office/officeart/2005/8/layout/list1"/>
    <dgm:cxn modelId="{DBFEACCB-A23A-4CAF-B1EC-09990C724A42}" type="presParOf" srcId="{A4BEE845-394D-476B-8FA4-A5B283DEA77A}" destId="{470B401B-FD1F-4272-A6B7-B32E55912E0E}" srcOrd="6" destOrd="0" presId="urn:microsoft.com/office/officeart/2005/8/layout/list1"/>
    <dgm:cxn modelId="{621C30D8-9922-4596-86B6-25692E2ABA87}" type="presParOf" srcId="{A4BEE845-394D-476B-8FA4-A5B283DEA77A}" destId="{8999363C-2C0E-4DFD-BC6B-6D9BFA6A7DEE}" srcOrd="7" destOrd="0" presId="urn:microsoft.com/office/officeart/2005/8/layout/list1"/>
    <dgm:cxn modelId="{14A72EB7-107E-4F76-A8BA-1303288DD437}" type="presParOf" srcId="{A4BEE845-394D-476B-8FA4-A5B283DEA77A}" destId="{83C11615-7789-4442-9A1B-844BB0467556}" srcOrd="8" destOrd="0" presId="urn:microsoft.com/office/officeart/2005/8/layout/list1"/>
    <dgm:cxn modelId="{6732CEBC-40D0-47F5-B5CB-921B64396FBE}" type="presParOf" srcId="{83C11615-7789-4442-9A1B-844BB0467556}" destId="{65094C33-BF4E-4CAF-AE81-4679F23324EA}" srcOrd="0" destOrd="0" presId="urn:microsoft.com/office/officeart/2005/8/layout/list1"/>
    <dgm:cxn modelId="{A62CC242-4CEA-462D-B22F-36EBEFC34E51}" type="presParOf" srcId="{83C11615-7789-4442-9A1B-844BB0467556}" destId="{41D6F129-BCCB-4F98-8127-C485975D2078}" srcOrd="1" destOrd="0" presId="urn:microsoft.com/office/officeart/2005/8/layout/list1"/>
    <dgm:cxn modelId="{D42238E5-7E5A-4DB2-868A-6A3DDF640856}" type="presParOf" srcId="{A4BEE845-394D-476B-8FA4-A5B283DEA77A}" destId="{5D64719E-68B3-4F3D-B4A3-D83305AB2E76}" srcOrd="9" destOrd="0" presId="urn:microsoft.com/office/officeart/2005/8/layout/list1"/>
    <dgm:cxn modelId="{B8E36733-B011-41A1-B59D-5BF75A5D44D4}" type="presParOf" srcId="{A4BEE845-394D-476B-8FA4-A5B283DEA77A}" destId="{83EA2812-1ECA-45CD-8DD7-A1E5F5801B56}" srcOrd="10"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EE2980-B856-482D-B3F8-518EF7FE8F18}" type="doc">
      <dgm:prSet loTypeId="urn:microsoft.com/office/officeart/2005/8/layout/list1" loCatId="list" qsTypeId="urn:microsoft.com/office/officeart/2005/8/quickstyle/simple4" qsCatId="simple" csTypeId="urn:microsoft.com/office/officeart/2005/8/colors/accent1_2" csCatId="accent1" phldr="1"/>
      <dgm:spPr/>
      <dgm:t>
        <a:bodyPr/>
        <a:lstStyle/>
        <a:p>
          <a:endParaRPr lang="pl-PL"/>
        </a:p>
      </dgm:t>
    </dgm:pt>
    <dgm:pt modelId="{F9E1FB4A-A035-417D-91CB-DA72BE05D8F2}">
      <dgm:prSet phldrT="[Tekst]"/>
      <dgm:spPr>
        <a:solidFill>
          <a:srgbClr val="D23015"/>
        </a:solidFill>
      </dgm:spPr>
      <dgm:t>
        <a:bodyPr/>
        <a:lstStyle/>
        <a:p>
          <a:r>
            <a:rPr lang="pl-PL">
              <a:latin typeface="Open Sans" panose="020B0606030504020204" pitchFamily="34" charset="0"/>
              <a:ea typeface="Open Sans" panose="020B0606030504020204" pitchFamily="34" charset="0"/>
              <a:cs typeface="Open Sans" panose="020B0606030504020204" pitchFamily="34" charset="0"/>
            </a:rPr>
            <a:t>NZK</a:t>
          </a:r>
        </a:p>
      </dgm:t>
    </dgm:pt>
    <dgm:pt modelId="{8589A2B6-AD9F-4F47-AFBC-494237244D8D}" type="parTrans" cxnId="{CFEC93FE-A243-4505-BFD8-B8A6EEF161B1}">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AA6CA393-B448-4F7D-A247-73817F5F19ED}" type="sibTrans" cxnId="{CFEC93FE-A243-4505-BFD8-B8A6EEF161B1}">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B10B0D7A-AA7B-4D22-9A4A-4581C676DDCF}">
      <dgm:prSet phldrT="[Tekst]"/>
      <dgm:spPr>
        <a:solidFill>
          <a:srgbClr val="D23015"/>
        </a:solidFill>
      </dgm:spPr>
      <dgm:t>
        <a:bodyPr/>
        <a:lstStyle/>
        <a:p>
          <a:r>
            <a:rPr lang="pl-PL">
              <a:latin typeface="Open Sans" panose="020B0606030504020204" pitchFamily="34" charset="0"/>
              <a:ea typeface="Open Sans" panose="020B0606030504020204" pitchFamily="34" charset="0"/>
              <a:cs typeface="Open Sans" panose="020B0606030504020204" pitchFamily="34" charset="0"/>
            </a:rPr>
            <a:t>ROSC</a:t>
          </a:r>
        </a:p>
      </dgm:t>
    </dgm:pt>
    <dgm:pt modelId="{5E823EC7-E715-4E06-A145-4F2B43932C51}" type="parTrans" cxnId="{6F720A70-6D69-4FE1-ADC3-8F46B6320BB2}">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37036D20-6477-4AC7-8E4E-8A88CC2AF537}" type="sibTrans" cxnId="{6F720A70-6D69-4FE1-ADC3-8F46B6320BB2}">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03AEAF61-11FE-4AD7-9281-ECB80B98B112}">
      <dgm:prSet phldrT="[Tekst]"/>
      <dgm:spPr>
        <a:solidFill>
          <a:srgbClr val="D23015"/>
        </a:solidFill>
      </dgm:spPr>
      <dgm:t>
        <a:bodyPr/>
        <a:lstStyle/>
        <a:p>
          <a:r>
            <a:rPr lang="pl-PL">
              <a:latin typeface="Open Sans" panose="020B0606030504020204" pitchFamily="34" charset="0"/>
              <a:ea typeface="Open Sans" panose="020B0606030504020204" pitchFamily="34" charset="0"/>
              <a:cs typeface="Open Sans" panose="020B0606030504020204" pitchFamily="34" charset="0"/>
            </a:rPr>
            <a:t>ERC, WHO</a:t>
          </a:r>
        </a:p>
      </dgm:t>
    </dgm:pt>
    <dgm:pt modelId="{3352A727-3171-4DB4-8275-943F4A31BBBA}" type="parTrans" cxnId="{236D6B37-4483-4D5B-87DC-264808657ED1}">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E735580A-0937-48F6-869F-DA2B2B16C517}" type="sibTrans" cxnId="{236D6B37-4483-4D5B-87DC-264808657ED1}">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A4BEE845-394D-476B-8FA4-A5B283DEA77A}" type="pres">
      <dgm:prSet presAssocID="{4EEE2980-B856-482D-B3F8-518EF7FE8F18}" presName="linear" presStyleCnt="0">
        <dgm:presLayoutVars>
          <dgm:dir/>
          <dgm:animLvl val="lvl"/>
          <dgm:resizeHandles val="exact"/>
        </dgm:presLayoutVars>
      </dgm:prSet>
      <dgm:spPr/>
    </dgm:pt>
    <dgm:pt modelId="{CA7FC361-3394-4C4D-AB25-E29E53E076CD}" type="pres">
      <dgm:prSet presAssocID="{F9E1FB4A-A035-417D-91CB-DA72BE05D8F2}" presName="parentLin" presStyleCnt="0"/>
      <dgm:spPr/>
    </dgm:pt>
    <dgm:pt modelId="{973EF16C-7D11-4054-9522-91C0C233EE83}" type="pres">
      <dgm:prSet presAssocID="{F9E1FB4A-A035-417D-91CB-DA72BE05D8F2}" presName="parentLeftMargin" presStyleLbl="node1" presStyleIdx="0" presStyleCnt="3"/>
      <dgm:spPr/>
    </dgm:pt>
    <dgm:pt modelId="{B31FD1E3-85DB-4207-A5E7-E6B7773A27E3}" type="pres">
      <dgm:prSet presAssocID="{F9E1FB4A-A035-417D-91CB-DA72BE05D8F2}" presName="parentText" presStyleLbl="node1" presStyleIdx="0" presStyleCnt="3">
        <dgm:presLayoutVars>
          <dgm:chMax val="0"/>
          <dgm:bulletEnabled val="1"/>
        </dgm:presLayoutVars>
      </dgm:prSet>
      <dgm:spPr/>
    </dgm:pt>
    <dgm:pt modelId="{4DBAE5C2-E590-473D-A069-7590945629F0}" type="pres">
      <dgm:prSet presAssocID="{F9E1FB4A-A035-417D-91CB-DA72BE05D8F2}" presName="negativeSpace" presStyleCnt="0"/>
      <dgm:spPr/>
    </dgm:pt>
    <dgm:pt modelId="{EFD6A5C4-7D27-4BBC-8C86-77F6F17B184B}" type="pres">
      <dgm:prSet presAssocID="{F9E1FB4A-A035-417D-91CB-DA72BE05D8F2}" presName="childText" presStyleLbl="conFgAcc1" presStyleIdx="0" presStyleCnt="3">
        <dgm:presLayoutVars>
          <dgm:bulletEnabled val="1"/>
        </dgm:presLayoutVars>
      </dgm:prSet>
      <dgm:spPr>
        <a:noFill/>
        <a:ln>
          <a:solidFill>
            <a:srgbClr val="D23015"/>
          </a:solidFill>
        </a:ln>
      </dgm:spPr>
    </dgm:pt>
    <dgm:pt modelId="{EF53ACB8-59EB-434E-ACBF-1C73BD2E9685}" type="pres">
      <dgm:prSet presAssocID="{AA6CA393-B448-4F7D-A247-73817F5F19ED}" presName="spaceBetweenRectangles" presStyleCnt="0"/>
      <dgm:spPr/>
    </dgm:pt>
    <dgm:pt modelId="{BE5B156A-22F0-457E-AC98-3510B7526D6F}" type="pres">
      <dgm:prSet presAssocID="{B10B0D7A-AA7B-4D22-9A4A-4581C676DDCF}" presName="parentLin" presStyleCnt="0"/>
      <dgm:spPr/>
    </dgm:pt>
    <dgm:pt modelId="{45B7C83D-8E3F-410D-9AA3-F7BBC81B1CD1}" type="pres">
      <dgm:prSet presAssocID="{B10B0D7A-AA7B-4D22-9A4A-4581C676DDCF}" presName="parentLeftMargin" presStyleLbl="node1" presStyleIdx="0" presStyleCnt="3"/>
      <dgm:spPr/>
    </dgm:pt>
    <dgm:pt modelId="{187B0251-8429-4A9A-AFEC-978BFBF7EBEE}" type="pres">
      <dgm:prSet presAssocID="{B10B0D7A-AA7B-4D22-9A4A-4581C676DDCF}" presName="parentText" presStyleLbl="node1" presStyleIdx="1" presStyleCnt="3">
        <dgm:presLayoutVars>
          <dgm:chMax val="0"/>
          <dgm:bulletEnabled val="1"/>
        </dgm:presLayoutVars>
      </dgm:prSet>
      <dgm:spPr/>
    </dgm:pt>
    <dgm:pt modelId="{49D2664B-CCC7-44F1-B218-3FFC8F00694D}" type="pres">
      <dgm:prSet presAssocID="{B10B0D7A-AA7B-4D22-9A4A-4581C676DDCF}" presName="negativeSpace" presStyleCnt="0"/>
      <dgm:spPr/>
    </dgm:pt>
    <dgm:pt modelId="{470B401B-FD1F-4272-A6B7-B32E55912E0E}" type="pres">
      <dgm:prSet presAssocID="{B10B0D7A-AA7B-4D22-9A4A-4581C676DDCF}" presName="childText" presStyleLbl="conFgAcc1" presStyleIdx="1" presStyleCnt="3">
        <dgm:presLayoutVars>
          <dgm:bulletEnabled val="1"/>
        </dgm:presLayoutVars>
      </dgm:prSet>
      <dgm:spPr>
        <a:ln>
          <a:solidFill>
            <a:srgbClr val="D23015"/>
          </a:solidFill>
        </a:ln>
      </dgm:spPr>
    </dgm:pt>
    <dgm:pt modelId="{8999363C-2C0E-4DFD-BC6B-6D9BFA6A7DEE}" type="pres">
      <dgm:prSet presAssocID="{37036D20-6477-4AC7-8E4E-8A88CC2AF537}" presName="spaceBetweenRectangles" presStyleCnt="0"/>
      <dgm:spPr/>
    </dgm:pt>
    <dgm:pt modelId="{83C11615-7789-4442-9A1B-844BB0467556}" type="pres">
      <dgm:prSet presAssocID="{03AEAF61-11FE-4AD7-9281-ECB80B98B112}" presName="parentLin" presStyleCnt="0"/>
      <dgm:spPr/>
    </dgm:pt>
    <dgm:pt modelId="{65094C33-BF4E-4CAF-AE81-4679F23324EA}" type="pres">
      <dgm:prSet presAssocID="{03AEAF61-11FE-4AD7-9281-ECB80B98B112}" presName="parentLeftMargin" presStyleLbl="node1" presStyleIdx="1" presStyleCnt="3"/>
      <dgm:spPr/>
    </dgm:pt>
    <dgm:pt modelId="{41D6F129-BCCB-4F98-8127-C485975D2078}" type="pres">
      <dgm:prSet presAssocID="{03AEAF61-11FE-4AD7-9281-ECB80B98B112}" presName="parentText" presStyleLbl="node1" presStyleIdx="2" presStyleCnt="3" custScaleX="119879">
        <dgm:presLayoutVars>
          <dgm:chMax val="0"/>
          <dgm:bulletEnabled val="1"/>
        </dgm:presLayoutVars>
      </dgm:prSet>
      <dgm:spPr/>
    </dgm:pt>
    <dgm:pt modelId="{5D64719E-68B3-4F3D-B4A3-D83305AB2E76}" type="pres">
      <dgm:prSet presAssocID="{03AEAF61-11FE-4AD7-9281-ECB80B98B112}" presName="negativeSpace" presStyleCnt="0"/>
      <dgm:spPr/>
    </dgm:pt>
    <dgm:pt modelId="{83EA2812-1ECA-45CD-8DD7-A1E5F5801B56}" type="pres">
      <dgm:prSet presAssocID="{03AEAF61-11FE-4AD7-9281-ECB80B98B112}" presName="childText" presStyleLbl="conFgAcc1" presStyleIdx="2" presStyleCnt="3">
        <dgm:presLayoutVars>
          <dgm:bulletEnabled val="1"/>
        </dgm:presLayoutVars>
      </dgm:prSet>
      <dgm:spPr>
        <a:ln>
          <a:solidFill>
            <a:srgbClr val="D23015"/>
          </a:solidFill>
        </a:ln>
      </dgm:spPr>
    </dgm:pt>
  </dgm:ptLst>
  <dgm:cxnLst>
    <dgm:cxn modelId="{1FD43810-E9E7-4483-AB51-61A9C1A36824}" type="presOf" srcId="{F9E1FB4A-A035-417D-91CB-DA72BE05D8F2}" destId="{973EF16C-7D11-4054-9522-91C0C233EE83}" srcOrd="0" destOrd="0" presId="urn:microsoft.com/office/officeart/2005/8/layout/list1"/>
    <dgm:cxn modelId="{236D6B37-4483-4D5B-87DC-264808657ED1}" srcId="{4EEE2980-B856-482D-B3F8-518EF7FE8F18}" destId="{03AEAF61-11FE-4AD7-9281-ECB80B98B112}" srcOrd="2" destOrd="0" parTransId="{3352A727-3171-4DB4-8275-943F4A31BBBA}" sibTransId="{E735580A-0937-48F6-869F-DA2B2B16C517}"/>
    <dgm:cxn modelId="{6F720A70-6D69-4FE1-ADC3-8F46B6320BB2}" srcId="{4EEE2980-B856-482D-B3F8-518EF7FE8F18}" destId="{B10B0D7A-AA7B-4D22-9A4A-4581C676DDCF}" srcOrd="1" destOrd="0" parTransId="{5E823EC7-E715-4E06-A145-4F2B43932C51}" sibTransId="{37036D20-6477-4AC7-8E4E-8A88CC2AF537}"/>
    <dgm:cxn modelId="{9ADFCFAF-71E8-4A75-ACB5-63DAE4C8FBE6}" type="presOf" srcId="{4EEE2980-B856-482D-B3F8-518EF7FE8F18}" destId="{A4BEE845-394D-476B-8FA4-A5B283DEA77A}" srcOrd="0" destOrd="0" presId="urn:microsoft.com/office/officeart/2005/8/layout/list1"/>
    <dgm:cxn modelId="{629D0FB2-24FF-42F0-B867-50544F94D367}" type="presOf" srcId="{B10B0D7A-AA7B-4D22-9A4A-4581C676DDCF}" destId="{187B0251-8429-4A9A-AFEC-978BFBF7EBEE}" srcOrd="1" destOrd="0" presId="urn:microsoft.com/office/officeart/2005/8/layout/list1"/>
    <dgm:cxn modelId="{18C346B4-941E-4C99-A2D5-B4D0D97CB080}" type="presOf" srcId="{F9E1FB4A-A035-417D-91CB-DA72BE05D8F2}" destId="{B31FD1E3-85DB-4207-A5E7-E6B7773A27E3}" srcOrd="1" destOrd="0" presId="urn:microsoft.com/office/officeart/2005/8/layout/list1"/>
    <dgm:cxn modelId="{1CADEFBE-6AEA-46D5-BE05-B80EA3CE1E5D}" type="presOf" srcId="{03AEAF61-11FE-4AD7-9281-ECB80B98B112}" destId="{65094C33-BF4E-4CAF-AE81-4679F23324EA}" srcOrd="0" destOrd="0" presId="urn:microsoft.com/office/officeart/2005/8/layout/list1"/>
    <dgm:cxn modelId="{B5BF6AE7-8644-4A42-8EC3-C2EB1472B015}" type="presOf" srcId="{03AEAF61-11FE-4AD7-9281-ECB80B98B112}" destId="{41D6F129-BCCB-4F98-8127-C485975D2078}" srcOrd="1" destOrd="0" presId="urn:microsoft.com/office/officeart/2005/8/layout/list1"/>
    <dgm:cxn modelId="{12A79BE9-BDA4-4AEC-B40D-2908AF43DD9C}" type="presOf" srcId="{B10B0D7A-AA7B-4D22-9A4A-4581C676DDCF}" destId="{45B7C83D-8E3F-410D-9AA3-F7BBC81B1CD1}" srcOrd="0" destOrd="0" presId="urn:microsoft.com/office/officeart/2005/8/layout/list1"/>
    <dgm:cxn modelId="{CFEC93FE-A243-4505-BFD8-B8A6EEF161B1}" srcId="{4EEE2980-B856-482D-B3F8-518EF7FE8F18}" destId="{F9E1FB4A-A035-417D-91CB-DA72BE05D8F2}" srcOrd="0" destOrd="0" parTransId="{8589A2B6-AD9F-4F47-AFBC-494237244D8D}" sibTransId="{AA6CA393-B448-4F7D-A247-73817F5F19ED}"/>
    <dgm:cxn modelId="{573E4276-870A-475A-8E97-CED41046D828}" type="presParOf" srcId="{A4BEE845-394D-476B-8FA4-A5B283DEA77A}" destId="{CA7FC361-3394-4C4D-AB25-E29E53E076CD}" srcOrd="0" destOrd="0" presId="urn:microsoft.com/office/officeart/2005/8/layout/list1"/>
    <dgm:cxn modelId="{9189817C-3833-4488-9B77-26B36700AF63}" type="presParOf" srcId="{CA7FC361-3394-4C4D-AB25-E29E53E076CD}" destId="{973EF16C-7D11-4054-9522-91C0C233EE83}" srcOrd="0" destOrd="0" presId="urn:microsoft.com/office/officeart/2005/8/layout/list1"/>
    <dgm:cxn modelId="{B8971BB8-7DB0-440E-924F-551808CFF336}" type="presParOf" srcId="{CA7FC361-3394-4C4D-AB25-E29E53E076CD}" destId="{B31FD1E3-85DB-4207-A5E7-E6B7773A27E3}" srcOrd="1" destOrd="0" presId="urn:microsoft.com/office/officeart/2005/8/layout/list1"/>
    <dgm:cxn modelId="{A3734BA1-4549-47B1-B5DC-EB28D0CABD91}" type="presParOf" srcId="{A4BEE845-394D-476B-8FA4-A5B283DEA77A}" destId="{4DBAE5C2-E590-473D-A069-7590945629F0}" srcOrd="1" destOrd="0" presId="urn:microsoft.com/office/officeart/2005/8/layout/list1"/>
    <dgm:cxn modelId="{C1876A14-EDF9-4CD8-B59A-281322C970CD}" type="presParOf" srcId="{A4BEE845-394D-476B-8FA4-A5B283DEA77A}" destId="{EFD6A5C4-7D27-4BBC-8C86-77F6F17B184B}" srcOrd="2" destOrd="0" presId="urn:microsoft.com/office/officeart/2005/8/layout/list1"/>
    <dgm:cxn modelId="{87EAD2D2-D5E2-45A7-A997-D0979EA27996}" type="presParOf" srcId="{A4BEE845-394D-476B-8FA4-A5B283DEA77A}" destId="{EF53ACB8-59EB-434E-ACBF-1C73BD2E9685}" srcOrd="3" destOrd="0" presId="urn:microsoft.com/office/officeart/2005/8/layout/list1"/>
    <dgm:cxn modelId="{2CB924C9-1394-42AC-9D01-861A4EA977BC}" type="presParOf" srcId="{A4BEE845-394D-476B-8FA4-A5B283DEA77A}" destId="{BE5B156A-22F0-457E-AC98-3510B7526D6F}" srcOrd="4" destOrd="0" presId="urn:microsoft.com/office/officeart/2005/8/layout/list1"/>
    <dgm:cxn modelId="{C4EDD467-F622-4D6A-BBE8-5C895BA15B82}" type="presParOf" srcId="{BE5B156A-22F0-457E-AC98-3510B7526D6F}" destId="{45B7C83D-8E3F-410D-9AA3-F7BBC81B1CD1}" srcOrd="0" destOrd="0" presId="urn:microsoft.com/office/officeart/2005/8/layout/list1"/>
    <dgm:cxn modelId="{2E02B601-A47C-4C7E-946C-384CEFCA5754}" type="presParOf" srcId="{BE5B156A-22F0-457E-AC98-3510B7526D6F}" destId="{187B0251-8429-4A9A-AFEC-978BFBF7EBEE}" srcOrd="1" destOrd="0" presId="urn:microsoft.com/office/officeart/2005/8/layout/list1"/>
    <dgm:cxn modelId="{FC68E933-803F-4A7C-B8E0-CE5A17B6AB97}" type="presParOf" srcId="{A4BEE845-394D-476B-8FA4-A5B283DEA77A}" destId="{49D2664B-CCC7-44F1-B218-3FFC8F00694D}" srcOrd="5" destOrd="0" presId="urn:microsoft.com/office/officeart/2005/8/layout/list1"/>
    <dgm:cxn modelId="{DBFEACCB-A23A-4CAF-B1EC-09990C724A42}" type="presParOf" srcId="{A4BEE845-394D-476B-8FA4-A5B283DEA77A}" destId="{470B401B-FD1F-4272-A6B7-B32E55912E0E}" srcOrd="6" destOrd="0" presId="urn:microsoft.com/office/officeart/2005/8/layout/list1"/>
    <dgm:cxn modelId="{621C30D8-9922-4596-86B6-25692E2ABA87}" type="presParOf" srcId="{A4BEE845-394D-476B-8FA4-A5B283DEA77A}" destId="{8999363C-2C0E-4DFD-BC6B-6D9BFA6A7DEE}" srcOrd="7" destOrd="0" presId="urn:microsoft.com/office/officeart/2005/8/layout/list1"/>
    <dgm:cxn modelId="{14A72EB7-107E-4F76-A8BA-1303288DD437}" type="presParOf" srcId="{A4BEE845-394D-476B-8FA4-A5B283DEA77A}" destId="{83C11615-7789-4442-9A1B-844BB0467556}" srcOrd="8" destOrd="0" presId="urn:microsoft.com/office/officeart/2005/8/layout/list1"/>
    <dgm:cxn modelId="{6732CEBC-40D0-47F5-B5CB-921B64396FBE}" type="presParOf" srcId="{83C11615-7789-4442-9A1B-844BB0467556}" destId="{65094C33-BF4E-4CAF-AE81-4679F23324EA}" srcOrd="0" destOrd="0" presId="urn:microsoft.com/office/officeart/2005/8/layout/list1"/>
    <dgm:cxn modelId="{A62CC242-4CEA-462D-B22F-36EBEFC34E51}" type="presParOf" srcId="{83C11615-7789-4442-9A1B-844BB0467556}" destId="{41D6F129-BCCB-4F98-8127-C485975D2078}" srcOrd="1" destOrd="0" presId="urn:microsoft.com/office/officeart/2005/8/layout/list1"/>
    <dgm:cxn modelId="{D42238E5-7E5A-4DB2-868A-6A3DDF640856}" type="presParOf" srcId="{A4BEE845-394D-476B-8FA4-A5B283DEA77A}" destId="{5D64719E-68B3-4F3D-B4A3-D83305AB2E76}" srcOrd="9" destOrd="0" presId="urn:microsoft.com/office/officeart/2005/8/layout/list1"/>
    <dgm:cxn modelId="{B8E36733-B011-41A1-B59D-5BF75A5D44D4}" type="presParOf" srcId="{A4BEE845-394D-476B-8FA4-A5B283DEA77A}" destId="{83EA2812-1ECA-45CD-8DD7-A1E5F5801B56}"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EE2980-B856-482D-B3F8-518EF7FE8F18}" type="doc">
      <dgm:prSet loTypeId="urn:microsoft.com/office/officeart/2005/8/layout/list1" loCatId="list" qsTypeId="urn:microsoft.com/office/officeart/2005/8/quickstyle/simple4" qsCatId="simple" csTypeId="urn:microsoft.com/office/officeart/2005/8/colors/accent1_2" csCatId="accent1" phldr="1"/>
      <dgm:spPr/>
      <dgm:t>
        <a:bodyPr/>
        <a:lstStyle/>
        <a:p>
          <a:endParaRPr lang="pl-PL"/>
        </a:p>
      </dgm:t>
    </dgm:pt>
    <dgm:pt modelId="{F9E1FB4A-A035-417D-91CB-DA72BE05D8F2}">
      <dgm:prSet phldrT="[Tekst]"/>
      <dgm:spPr>
        <a:solidFill>
          <a:srgbClr val="D23015"/>
        </a:solidFill>
      </dgm:spPr>
      <dgm:t>
        <a:bodyPr/>
        <a:lstStyle/>
        <a:p>
          <a:r>
            <a:rPr lang="pl-PL">
              <a:latin typeface="Open Sans" panose="020B0606030504020204" pitchFamily="34" charset="0"/>
              <a:ea typeface="Open Sans" panose="020B0606030504020204" pitchFamily="34" charset="0"/>
              <a:cs typeface="Open Sans" panose="020B0606030504020204" pitchFamily="34" charset="0"/>
            </a:rPr>
            <a:t>SOR, ZRM</a:t>
          </a:r>
        </a:p>
      </dgm:t>
    </dgm:pt>
    <dgm:pt modelId="{8589A2B6-AD9F-4F47-AFBC-494237244D8D}" type="parTrans" cxnId="{CFEC93FE-A243-4505-BFD8-B8A6EEF161B1}">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AA6CA393-B448-4F7D-A247-73817F5F19ED}" type="sibTrans" cxnId="{CFEC93FE-A243-4505-BFD8-B8A6EEF161B1}">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B10B0D7A-AA7B-4D22-9A4A-4581C676DDCF}">
      <dgm:prSet phldrT="[Tekst]"/>
      <dgm:spPr>
        <a:solidFill>
          <a:srgbClr val="D23015"/>
        </a:solidFill>
      </dgm:spPr>
      <dgm:t>
        <a:bodyPr/>
        <a:lstStyle/>
        <a:p>
          <a:r>
            <a:rPr lang="pl-PL">
              <a:latin typeface="Open Sans" panose="020B0606030504020204" pitchFamily="34" charset="0"/>
              <a:ea typeface="Open Sans" panose="020B0606030504020204" pitchFamily="34" charset="0"/>
              <a:cs typeface="Open Sans" panose="020B0606030504020204" pitchFamily="34" charset="0"/>
            </a:rPr>
            <a:t>PRM</a:t>
          </a:r>
        </a:p>
      </dgm:t>
    </dgm:pt>
    <dgm:pt modelId="{5E823EC7-E715-4E06-A145-4F2B43932C51}" type="parTrans" cxnId="{6F720A70-6D69-4FE1-ADC3-8F46B6320BB2}">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37036D20-6477-4AC7-8E4E-8A88CC2AF537}" type="sibTrans" cxnId="{6F720A70-6D69-4FE1-ADC3-8F46B6320BB2}">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03AEAF61-11FE-4AD7-9281-ECB80B98B112}">
      <dgm:prSet phldrT="[Tekst]"/>
      <dgm:spPr>
        <a:solidFill>
          <a:srgbClr val="D23015"/>
        </a:solidFill>
      </dgm:spPr>
      <dgm:t>
        <a:bodyPr/>
        <a:lstStyle/>
        <a:p>
          <a:r>
            <a:rPr lang="pl-PL">
              <a:latin typeface="Open Sans" panose="020B0606030504020204" pitchFamily="34" charset="0"/>
              <a:ea typeface="Open Sans" panose="020B0606030504020204" pitchFamily="34" charset="0"/>
              <a:cs typeface="Open Sans" panose="020B0606030504020204" pitchFamily="34" charset="0"/>
            </a:rPr>
            <a:t>DM, CPR</a:t>
          </a:r>
        </a:p>
      </dgm:t>
    </dgm:pt>
    <dgm:pt modelId="{3352A727-3171-4DB4-8275-943F4A31BBBA}" type="parTrans" cxnId="{236D6B37-4483-4D5B-87DC-264808657ED1}">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E735580A-0937-48F6-869F-DA2B2B16C517}" type="sibTrans" cxnId="{236D6B37-4483-4D5B-87DC-264808657ED1}">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A4BEE845-394D-476B-8FA4-A5B283DEA77A}" type="pres">
      <dgm:prSet presAssocID="{4EEE2980-B856-482D-B3F8-518EF7FE8F18}" presName="linear" presStyleCnt="0">
        <dgm:presLayoutVars>
          <dgm:dir/>
          <dgm:animLvl val="lvl"/>
          <dgm:resizeHandles val="exact"/>
        </dgm:presLayoutVars>
      </dgm:prSet>
      <dgm:spPr/>
    </dgm:pt>
    <dgm:pt modelId="{CA7FC361-3394-4C4D-AB25-E29E53E076CD}" type="pres">
      <dgm:prSet presAssocID="{F9E1FB4A-A035-417D-91CB-DA72BE05D8F2}" presName="parentLin" presStyleCnt="0"/>
      <dgm:spPr/>
    </dgm:pt>
    <dgm:pt modelId="{973EF16C-7D11-4054-9522-91C0C233EE83}" type="pres">
      <dgm:prSet presAssocID="{F9E1FB4A-A035-417D-91CB-DA72BE05D8F2}" presName="parentLeftMargin" presStyleLbl="node1" presStyleIdx="0" presStyleCnt="3"/>
      <dgm:spPr/>
    </dgm:pt>
    <dgm:pt modelId="{B31FD1E3-85DB-4207-A5E7-E6B7773A27E3}" type="pres">
      <dgm:prSet presAssocID="{F9E1FB4A-A035-417D-91CB-DA72BE05D8F2}" presName="parentText" presStyleLbl="node1" presStyleIdx="0" presStyleCnt="3">
        <dgm:presLayoutVars>
          <dgm:chMax val="0"/>
          <dgm:bulletEnabled val="1"/>
        </dgm:presLayoutVars>
      </dgm:prSet>
      <dgm:spPr/>
    </dgm:pt>
    <dgm:pt modelId="{4DBAE5C2-E590-473D-A069-7590945629F0}" type="pres">
      <dgm:prSet presAssocID="{F9E1FB4A-A035-417D-91CB-DA72BE05D8F2}" presName="negativeSpace" presStyleCnt="0"/>
      <dgm:spPr/>
    </dgm:pt>
    <dgm:pt modelId="{EFD6A5C4-7D27-4BBC-8C86-77F6F17B184B}" type="pres">
      <dgm:prSet presAssocID="{F9E1FB4A-A035-417D-91CB-DA72BE05D8F2}" presName="childText" presStyleLbl="conFgAcc1" presStyleIdx="0" presStyleCnt="3">
        <dgm:presLayoutVars>
          <dgm:bulletEnabled val="1"/>
        </dgm:presLayoutVars>
      </dgm:prSet>
      <dgm:spPr>
        <a:noFill/>
        <a:ln>
          <a:solidFill>
            <a:srgbClr val="D23015"/>
          </a:solidFill>
        </a:ln>
      </dgm:spPr>
    </dgm:pt>
    <dgm:pt modelId="{EF53ACB8-59EB-434E-ACBF-1C73BD2E9685}" type="pres">
      <dgm:prSet presAssocID="{AA6CA393-B448-4F7D-A247-73817F5F19ED}" presName="spaceBetweenRectangles" presStyleCnt="0"/>
      <dgm:spPr/>
    </dgm:pt>
    <dgm:pt modelId="{BE5B156A-22F0-457E-AC98-3510B7526D6F}" type="pres">
      <dgm:prSet presAssocID="{B10B0D7A-AA7B-4D22-9A4A-4581C676DDCF}" presName="parentLin" presStyleCnt="0"/>
      <dgm:spPr/>
    </dgm:pt>
    <dgm:pt modelId="{45B7C83D-8E3F-410D-9AA3-F7BBC81B1CD1}" type="pres">
      <dgm:prSet presAssocID="{B10B0D7A-AA7B-4D22-9A4A-4581C676DDCF}" presName="parentLeftMargin" presStyleLbl="node1" presStyleIdx="0" presStyleCnt="3"/>
      <dgm:spPr/>
    </dgm:pt>
    <dgm:pt modelId="{187B0251-8429-4A9A-AFEC-978BFBF7EBEE}" type="pres">
      <dgm:prSet presAssocID="{B10B0D7A-AA7B-4D22-9A4A-4581C676DDCF}" presName="parentText" presStyleLbl="node1" presStyleIdx="1" presStyleCnt="3">
        <dgm:presLayoutVars>
          <dgm:chMax val="0"/>
          <dgm:bulletEnabled val="1"/>
        </dgm:presLayoutVars>
      </dgm:prSet>
      <dgm:spPr/>
    </dgm:pt>
    <dgm:pt modelId="{49D2664B-CCC7-44F1-B218-3FFC8F00694D}" type="pres">
      <dgm:prSet presAssocID="{B10B0D7A-AA7B-4D22-9A4A-4581C676DDCF}" presName="negativeSpace" presStyleCnt="0"/>
      <dgm:spPr/>
    </dgm:pt>
    <dgm:pt modelId="{470B401B-FD1F-4272-A6B7-B32E55912E0E}" type="pres">
      <dgm:prSet presAssocID="{B10B0D7A-AA7B-4D22-9A4A-4581C676DDCF}" presName="childText" presStyleLbl="conFgAcc1" presStyleIdx="1" presStyleCnt="3">
        <dgm:presLayoutVars>
          <dgm:bulletEnabled val="1"/>
        </dgm:presLayoutVars>
      </dgm:prSet>
      <dgm:spPr>
        <a:ln>
          <a:solidFill>
            <a:srgbClr val="D23015"/>
          </a:solidFill>
        </a:ln>
      </dgm:spPr>
    </dgm:pt>
    <dgm:pt modelId="{8999363C-2C0E-4DFD-BC6B-6D9BFA6A7DEE}" type="pres">
      <dgm:prSet presAssocID="{37036D20-6477-4AC7-8E4E-8A88CC2AF537}" presName="spaceBetweenRectangles" presStyleCnt="0"/>
      <dgm:spPr/>
    </dgm:pt>
    <dgm:pt modelId="{83C11615-7789-4442-9A1B-844BB0467556}" type="pres">
      <dgm:prSet presAssocID="{03AEAF61-11FE-4AD7-9281-ECB80B98B112}" presName="parentLin" presStyleCnt="0"/>
      <dgm:spPr/>
    </dgm:pt>
    <dgm:pt modelId="{65094C33-BF4E-4CAF-AE81-4679F23324EA}" type="pres">
      <dgm:prSet presAssocID="{03AEAF61-11FE-4AD7-9281-ECB80B98B112}" presName="parentLeftMargin" presStyleLbl="node1" presStyleIdx="1" presStyleCnt="3"/>
      <dgm:spPr/>
    </dgm:pt>
    <dgm:pt modelId="{41D6F129-BCCB-4F98-8127-C485975D2078}" type="pres">
      <dgm:prSet presAssocID="{03AEAF61-11FE-4AD7-9281-ECB80B98B112}" presName="parentText" presStyleLbl="node1" presStyleIdx="2" presStyleCnt="3" custScaleX="115492">
        <dgm:presLayoutVars>
          <dgm:chMax val="0"/>
          <dgm:bulletEnabled val="1"/>
        </dgm:presLayoutVars>
      </dgm:prSet>
      <dgm:spPr/>
    </dgm:pt>
    <dgm:pt modelId="{5D64719E-68B3-4F3D-B4A3-D83305AB2E76}" type="pres">
      <dgm:prSet presAssocID="{03AEAF61-11FE-4AD7-9281-ECB80B98B112}" presName="negativeSpace" presStyleCnt="0"/>
      <dgm:spPr/>
    </dgm:pt>
    <dgm:pt modelId="{83EA2812-1ECA-45CD-8DD7-A1E5F5801B56}" type="pres">
      <dgm:prSet presAssocID="{03AEAF61-11FE-4AD7-9281-ECB80B98B112}" presName="childText" presStyleLbl="conFgAcc1" presStyleIdx="2" presStyleCnt="3">
        <dgm:presLayoutVars>
          <dgm:bulletEnabled val="1"/>
        </dgm:presLayoutVars>
      </dgm:prSet>
      <dgm:spPr>
        <a:ln>
          <a:solidFill>
            <a:srgbClr val="D23015"/>
          </a:solidFill>
        </a:ln>
      </dgm:spPr>
    </dgm:pt>
  </dgm:ptLst>
  <dgm:cxnLst>
    <dgm:cxn modelId="{1FD43810-E9E7-4483-AB51-61A9C1A36824}" type="presOf" srcId="{F9E1FB4A-A035-417D-91CB-DA72BE05D8F2}" destId="{973EF16C-7D11-4054-9522-91C0C233EE83}" srcOrd="0" destOrd="0" presId="urn:microsoft.com/office/officeart/2005/8/layout/list1"/>
    <dgm:cxn modelId="{236D6B37-4483-4D5B-87DC-264808657ED1}" srcId="{4EEE2980-B856-482D-B3F8-518EF7FE8F18}" destId="{03AEAF61-11FE-4AD7-9281-ECB80B98B112}" srcOrd="2" destOrd="0" parTransId="{3352A727-3171-4DB4-8275-943F4A31BBBA}" sibTransId="{E735580A-0937-48F6-869F-DA2B2B16C517}"/>
    <dgm:cxn modelId="{6F720A70-6D69-4FE1-ADC3-8F46B6320BB2}" srcId="{4EEE2980-B856-482D-B3F8-518EF7FE8F18}" destId="{B10B0D7A-AA7B-4D22-9A4A-4581C676DDCF}" srcOrd="1" destOrd="0" parTransId="{5E823EC7-E715-4E06-A145-4F2B43932C51}" sibTransId="{37036D20-6477-4AC7-8E4E-8A88CC2AF537}"/>
    <dgm:cxn modelId="{9ADFCFAF-71E8-4A75-ACB5-63DAE4C8FBE6}" type="presOf" srcId="{4EEE2980-B856-482D-B3F8-518EF7FE8F18}" destId="{A4BEE845-394D-476B-8FA4-A5B283DEA77A}" srcOrd="0" destOrd="0" presId="urn:microsoft.com/office/officeart/2005/8/layout/list1"/>
    <dgm:cxn modelId="{629D0FB2-24FF-42F0-B867-50544F94D367}" type="presOf" srcId="{B10B0D7A-AA7B-4D22-9A4A-4581C676DDCF}" destId="{187B0251-8429-4A9A-AFEC-978BFBF7EBEE}" srcOrd="1" destOrd="0" presId="urn:microsoft.com/office/officeart/2005/8/layout/list1"/>
    <dgm:cxn modelId="{18C346B4-941E-4C99-A2D5-B4D0D97CB080}" type="presOf" srcId="{F9E1FB4A-A035-417D-91CB-DA72BE05D8F2}" destId="{B31FD1E3-85DB-4207-A5E7-E6B7773A27E3}" srcOrd="1" destOrd="0" presId="urn:microsoft.com/office/officeart/2005/8/layout/list1"/>
    <dgm:cxn modelId="{1CADEFBE-6AEA-46D5-BE05-B80EA3CE1E5D}" type="presOf" srcId="{03AEAF61-11FE-4AD7-9281-ECB80B98B112}" destId="{65094C33-BF4E-4CAF-AE81-4679F23324EA}" srcOrd="0" destOrd="0" presId="urn:microsoft.com/office/officeart/2005/8/layout/list1"/>
    <dgm:cxn modelId="{B5BF6AE7-8644-4A42-8EC3-C2EB1472B015}" type="presOf" srcId="{03AEAF61-11FE-4AD7-9281-ECB80B98B112}" destId="{41D6F129-BCCB-4F98-8127-C485975D2078}" srcOrd="1" destOrd="0" presId="urn:microsoft.com/office/officeart/2005/8/layout/list1"/>
    <dgm:cxn modelId="{12A79BE9-BDA4-4AEC-B40D-2908AF43DD9C}" type="presOf" srcId="{B10B0D7A-AA7B-4D22-9A4A-4581C676DDCF}" destId="{45B7C83D-8E3F-410D-9AA3-F7BBC81B1CD1}" srcOrd="0" destOrd="0" presId="urn:microsoft.com/office/officeart/2005/8/layout/list1"/>
    <dgm:cxn modelId="{CFEC93FE-A243-4505-BFD8-B8A6EEF161B1}" srcId="{4EEE2980-B856-482D-B3F8-518EF7FE8F18}" destId="{F9E1FB4A-A035-417D-91CB-DA72BE05D8F2}" srcOrd="0" destOrd="0" parTransId="{8589A2B6-AD9F-4F47-AFBC-494237244D8D}" sibTransId="{AA6CA393-B448-4F7D-A247-73817F5F19ED}"/>
    <dgm:cxn modelId="{573E4276-870A-475A-8E97-CED41046D828}" type="presParOf" srcId="{A4BEE845-394D-476B-8FA4-A5B283DEA77A}" destId="{CA7FC361-3394-4C4D-AB25-E29E53E076CD}" srcOrd="0" destOrd="0" presId="urn:microsoft.com/office/officeart/2005/8/layout/list1"/>
    <dgm:cxn modelId="{9189817C-3833-4488-9B77-26B36700AF63}" type="presParOf" srcId="{CA7FC361-3394-4C4D-AB25-E29E53E076CD}" destId="{973EF16C-7D11-4054-9522-91C0C233EE83}" srcOrd="0" destOrd="0" presId="urn:microsoft.com/office/officeart/2005/8/layout/list1"/>
    <dgm:cxn modelId="{B8971BB8-7DB0-440E-924F-551808CFF336}" type="presParOf" srcId="{CA7FC361-3394-4C4D-AB25-E29E53E076CD}" destId="{B31FD1E3-85DB-4207-A5E7-E6B7773A27E3}" srcOrd="1" destOrd="0" presId="urn:microsoft.com/office/officeart/2005/8/layout/list1"/>
    <dgm:cxn modelId="{A3734BA1-4549-47B1-B5DC-EB28D0CABD91}" type="presParOf" srcId="{A4BEE845-394D-476B-8FA4-A5B283DEA77A}" destId="{4DBAE5C2-E590-473D-A069-7590945629F0}" srcOrd="1" destOrd="0" presId="urn:microsoft.com/office/officeart/2005/8/layout/list1"/>
    <dgm:cxn modelId="{C1876A14-EDF9-4CD8-B59A-281322C970CD}" type="presParOf" srcId="{A4BEE845-394D-476B-8FA4-A5B283DEA77A}" destId="{EFD6A5C4-7D27-4BBC-8C86-77F6F17B184B}" srcOrd="2" destOrd="0" presId="urn:microsoft.com/office/officeart/2005/8/layout/list1"/>
    <dgm:cxn modelId="{87EAD2D2-D5E2-45A7-A997-D0979EA27996}" type="presParOf" srcId="{A4BEE845-394D-476B-8FA4-A5B283DEA77A}" destId="{EF53ACB8-59EB-434E-ACBF-1C73BD2E9685}" srcOrd="3" destOrd="0" presId="urn:microsoft.com/office/officeart/2005/8/layout/list1"/>
    <dgm:cxn modelId="{2CB924C9-1394-42AC-9D01-861A4EA977BC}" type="presParOf" srcId="{A4BEE845-394D-476B-8FA4-A5B283DEA77A}" destId="{BE5B156A-22F0-457E-AC98-3510B7526D6F}" srcOrd="4" destOrd="0" presId="urn:microsoft.com/office/officeart/2005/8/layout/list1"/>
    <dgm:cxn modelId="{C4EDD467-F622-4D6A-BBE8-5C895BA15B82}" type="presParOf" srcId="{BE5B156A-22F0-457E-AC98-3510B7526D6F}" destId="{45B7C83D-8E3F-410D-9AA3-F7BBC81B1CD1}" srcOrd="0" destOrd="0" presId="urn:microsoft.com/office/officeart/2005/8/layout/list1"/>
    <dgm:cxn modelId="{2E02B601-A47C-4C7E-946C-384CEFCA5754}" type="presParOf" srcId="{BE5B156A-22F0-457E-AC98-3510B7526D6F}" destId="{187B0251-8429-4A9A-AFEC-978BFBF7EBEE}" srcOrd="1" destOrd="0" presId="urn:microsoft.com/office/officeart/2005/8/layout/list1"/>
    <dgm:cxn modelId="{FC68E933-803F-4A7C-B8E0-CE5A17B6AB97}" type="presParOf" srcId="{A4BEE845-394D-476B-8FA4-A5B283DEA77A}" destId="{49D2664B-CCC7-44F1-B218-3FFC8F00694D}" srcOrd="5" destOrd="0" presId="urn:microsoft.com/office/officeart/2005/8/layout/list1"/>
    <dgm:cxn modelId="{DBFEACCB-A23A-4CAF-B1EC-09990C724A42}" type="presParOf" srcId="{A4BEE845-394D-476B-8FA4-A5B283DEA77A}" destId="{470B401B-FD1F-4272-A6B7-B32E55912E0E}" srcOrd="6" destOrd="0" presId="urn:microsoft.com/office/officeart/2005/8/layout/list1"/>
    <dgm:cxn modelId="{621C30D8-9922-4596-86B6-25692E2ABA87}" type="presParOf" srcId="{A4BEE845-394D-476B-8FA4-A5B283DEA77A}" destId="{8999363C-2C0E-4DFD-BC6B-6D9BFA6A7DEE}" srcOrd="7" destOrd="0" presId="urn:microsoft.com/office/officeart/2005/8/layout/list1"/>
    <dgm:cxn modelId="{14A72EB7-107E-4F76-A8BA-1303288DD437}" type="presParOf" srcId="{A4BEE845-394D-476B-8FA4-A5B283DEA77A}" destId="{83C11615-7789-4442-9A1B-844BB0467556}" srcOrd="8" destOrd="0" presId="urn:microsoft.com/office/officeart/2005/8/layout/list1"/>
    <dgm:cxn modelId="{6732CEBC-40D0-47F5-B5CB-921B64396FBE}" type="presParOf" srcId="{83C11615-7789-4442-9A1B-844BB0467556}" destId="{65094C33-BF4E-4CAF-AE81-4679F23324EA}" srcOrd="0" destOrd="0" presId="urn:microsoft.com/office/officeart/2005/8/layout/list1"/>
    <dgm:cxn modelId="{A62CC242-4CEA-462D-B22F-36EBEFC34E51}" type="presParOf" srcId="{83C11615-7789-4442-9A1B-844BB0467556}" destId="{41D6F129-BCCB-4F98-8127-C485975D2078}" srcOrd="1" destOrd="0" presId="urn:microsoft.com/office/officeart/2005/8/layout/list1"/>
    <dgm:cxn modelId="{D42238E5-7E5A-4DB2-868A-6A3DDF640856}" type="presParOf" srcId="{A4BEE845-394D-476B-8FA4-A5B283DEA77A}" destId="{5D64719E-68B3-4F3D-B4A3-D83305AB2E76}" srcOrd="9" destOrd="0" presId="urn:microsoft.com/office/officeart/2005/8/layout/list1"/>
    <dgm:cxn modelId="{B8E36733-B011-41A1-B59D-5BF75A5D44D4}" type="presParOf" srcId="{A4BEE845-394D-476B-8FA4-A5B283DEA77A}" destId="{83EA2812-1ECA-45CD-8DD7-A1E5F5801B56}" srcOrd="10" destOrd="0" presId="urn:microsoft.com/office/officeart/2005/8/layout/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EE2980-B856-482D-B3F8-518EF7FE8F18}" type="doc">
      <dgm:prSet loTypeId="urn:microsoft.com/office/officeart/2005/8/layout/list1" loCatId="list" qsTypeId="urn:microsoft.com/office/officeart/2005/8/quickstyle/simple4" qsCatId="simple" csTypeId="urn:microsoft.com/office/officeart/2005/8/colors/accent1_2" csCatId="accent1" phldr="1"/>
      <dgm:spPr/>
      <dgm:t>
        <a:bodyPr/>
        <a:lstStyle/>
        <a:p>
          <a:endParaRPr lang="pl-PL"/>
        </a:p>
      </dgm:t>
    </dgm:pt>
    <dgm:pt modelId="{F9E1FB4A-A035-417D-91CB-DA72BE05D8F2}">
      <dgm:prSet phldrT="[Tekst]"/>
      <dgm:spPr>
        <a:solidFill>
          <a:srgbClr val="D23015"/>
        </a:solidFill>
      </dgm:spPr>
      <dgm:t>
        <a:bodyPr/>
        <a:lstStyle/>
        <a:p>
          <a:r>
            <a:rPr lang="pl-PL">
              <a:latin typeface="Open Sans" panose="020B0606030504020204" pitchFamily="34" charset="0"/>
              <a:ea typeface="Open Sans" panose="020B0606030504020204" pitchFamily="34" charset="0"/>
              <a:cs typeface="Open Sans" panose="020B0606030504020204" pitchFamily="34" charset="0"/>
            </a:rPr>
            <a:t>AED</a:t>
          </a:r>
        </a:p>
      </dgm:t>
    </dgm:pt>
    <dgm:pt modelId="{8589A2B6-AD9F-4F47-AFBC-494237244D8D}" type="parTrans" cxnId="{CFEC93FE-A243-4505-BFD8-B8A6EEF161B1}">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AA6CA393-B448-4F7D-A247-73817F5F19ED}" type="sibTrans" cxnId="{CFEC93FE-A243-4505-BFD8-B8A6EEF161B1}">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B10B0D7A-AA7B-4D22-9A4A-4581C676DDCF}">
      <dgm:prSet phldrT="[Tekst]"/>
      <dgm:spPr>
        <a:solidFill>
          <a:srgbClr val="D23015"/>
        </a:solidFill>
      </dgm:spPr>
      <dgm:t>
        <a:bodyPr/>
        <a:lstStyle/>
        <a:p>
          <a:r>
            <a:rPr lang="pl-PL">
              <a:latin typeface="Open Sans" panose="020B0606030504020204" pitchFamily="34" charset="0"/>
              <a:ea typeface="Open Sans" panose="020B0606030504020204" pitchFamily="34" charset="0"/>
              <a:cs typeface="Open Sans" panose="020B0606030504020204" pitchFamily="34" charset="0"/>
            </a:rPr>
            <a:t>ASA</a:t>
          </a:r>
        </a:p>
      </dgm:t>
    </dgm:pt>
    <dgm:pt modelId="{5E823EC7-E715-4E06-A145-4F2B43932C51}" type="parTrans" cxnId="{6F720A70-6D69-4FE1-ADC3-8F46B6320BB2}">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37036D20-6477-4AC7-8E4E-8A88CC2AF537}" type="sibTrans" cxnId="{6F720A70-6D69-4FE1-ADC3-8F46B6320BB2}">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03AEAF61-11FE-4AD7-9281-ECB80B98B112}">
      <dgm:prSet phldrT="[Tekst]"/>
      <dgm:spPr>
        <a:solidFill>
          <a:srgbClr val="D23015"/>
        </a:solidFill>
      </dgm:spPr>
      <dgm:t>
        <a:bodyPr/>
        <a:lstStyle/>
        <a:p>
          <a:r>
            <a:rPr lang="pl-PL">
              <a:latin typeface="Open Sans" panose="020B0606030504020204" pitchFamily="34" charset="0"/>
              <a:ea typeface="Open Sans" panose="020B0606030504020204" pitchFamily="34" charset="0"/>
              <a:cs typeface="Open Sans" panose="020B0606030504020204" pitchFamily="34" charset="0"/>
            </a:rPr>
            <a:t>BLS, RKO</a:t>
          </a:r>
        </a:p>
      </dgm:t>
    </dgm:pt>
    <dgm:pt modelId="{3352A727-3171-4DB4-8275-943F4A31BBBA}" type="parTrans" cxnId="{236D6B37-4483-4D5B-87DC-264808657ED1}">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E735580A-0937-48F6-869F-DA2B2B16C517}" type="sibTrans" cxnId="{236D6B37-4483-4D5B-87DC-264808657ED1}">
      <dgm:prSet/>
      <dgm:spPr/>
      <dgm:t>
        <a:bodyPr/>
        <a:lstStyle/>
        <a:p>
          <a:endParaRPr lang="pl-PL">
            <a:latin typeface="Open Sans" panose="020B0606030504020204" pitchFamily="34" charset="0"/>
            <a:ea typeface="Open Sans" panose="020B0606030504020204" pitchFamily="34" charset="0"/>
            <a:cs typeface="Open Sans" panose="020B0606030504020204" pitchFamily="34" charset="0"/>
          </a:endParaRPr>
        </a:p>
      </dgm:t>
    </dgm:pt>
    <dgm:pt modelId="{A4BEE845-394D-476B-8FA4-A5B283DEA77A}" type="pres">
      <dgm:prSet presAssocID="{4EEE2980-B856-482D-B3F8-518EF7FE8F18}" presName="linear" presStyleCnt="0">
        <dgm:presLayoutVars>
          <dgm:dir/>
          <dgm:animLvl val="lvl"/>
          <dgm:resizeHandles val="exact"/>
        </dgm:presLayoutVars>
      </dgm:prSet>
      <dgm:spPr/>
    </dgm:pt>
    <dgm:pt modelId="{CA7FC361-3394-4C4D-AB25-E29E53E076CD}" type="pres">
      <dgm:prSet presAssocID="{F9E1FB4A-A035-417D-91CB-DA72BE05D8F2}" presName="parentLin" presStyleCnt="0"/>
      <dgm:spPr/>
    </dgm:pt>
    <dgm:pt modelId="{973EF16C-7D11-4054-9522-91C0C233EE83}" type="pres">
      <dgm:prSet presAssocID="{F9E1FB4A-A035-417D-91CB-DA72BE05D8F2}" presName="parentLeftMargin" presStyleLbl="node1" presStyleIdx="0" presStyleCnt="3"/>
      <dgm:spPr/>
    </dgm:pt>
    <dgm:pt modelId="{B31FD1E3-85DB-4207-A5E7-E6B7773A27E3}" type="pres">
      <dgm:prSet presAssocID="{F9E1FB4A-A035-417D-91CB-DA72BE05D8F2}" presName="parentText" presStyleLbl="node1" presStyleIdx="0" presStyleCnt="3">
        <dgm:presLayoutVars>
          <dgm:chMax val="0"/>
          <dgm:bulletEnabled val="1"/>
        </dgm:presLayoutVars>
      </dgm:prSet>
      <dgm:spPr/>
    </dgm:pt>
    <dgm:pt modelId="{4DBAE5C2-E590-473D-A069-7590945629F0}" type="pres">
      <dgm:prSet presAssocID="{F9E1FB4A-A035-417D-91CB-DA72BE05D8F2}" presName="negativeSpace" presStyleCnt="0"/>
      <dgm:spPr/>
    </dgm:pt>
    <dgm:pt modelId="{EFD6A5C4-7D27-4BBC-8C86-77F6F17B184B}" type="pres">
      <dgm:prSet presAssocID="{F9E1FB4A-A035-417D-91CB-DA72BE05D8F2}" presName="childText" presStyleLbl="conFgAcc1" presStyleIdx="0" presStyleCnt="3">
        <dgm:presLayoutVars>
          <dgm:bulletEnabled val="1"/>
        </dgm:presLayoutVars>
      </dgm:prSet>
      <dgm:spPr>
        <a:noFill/>
        <a:ln>
          <a:solidFill>
            <a:srgbClr val="D23015"/>
          </a:solidFill>
        </a:ln>
      </dgm:spPr>
    </dgm:pt>
    <dgm:pt modelId="{EF53ACB8-59EB-434E-ACBF-1C73BD2E9685}" type="pres">
      <dgm:prSet presAssocID="{AA6CA393-B448-4F7D-A247-73817F5F19ED}" presName="spaceBetweenRectangles" presStyleCnt="0"/>
      <dgm:spPr/>
    </dgm:pt>
    <dgm:pt modelId="{BE5B156A-22F0-457E-AC98-3510B7526D6F}" type="pres">
      <dgm:prSet presAssocID="{B10B0D7A-AA7B-4D22-9A4A-4581C676DDCF}" presName="parentLin" presStyleCnt="0"/>
      <dgm:spPr/>
    </dgm:pt>
    <dgm:pt modelId="{45B7C83D-8E3F-410D-9AA3-F7BBC81B1CD1}" type="pres">
      <dgm:prSet presAssocID="{B10B0D7A-AA7B-4D22-9A4A-4581C676DDCF}" presName="parentLeftMargin" presStyleLbl="node1" presStyleIdx="0" presStyleCnt="3"/>
      <dgm:spPr/>
    </dgm:pt>
    <dgm:pt modelId="{187B0251-8429-4A9A-AFEC-978BFBF7EBEE}" type="pres">
      <dgm:prSet presAssocID="{B10B0D7A-AA7B-4D22-9A4A-4581C676DDCF}" presName="parentText" presStyleLbl="node1" presStyleIdx="1" presStyleCnt="3">
        <dgm:presLayoutVars>
          <dgm:chMax val="0"/>
          <dgm:bulletEnabled val="1"/>
        </dgm:presLayoutVars>
      </dgm:prSet>
      <dgm:spPr/>
    </dgm:pt>
    <dgm:pt modelId="{49D2664B-CCC7-44F1-B218-3FFC8F00694D}" type="pres">
      <dgm:prSet presAssocID="{B10B0D7A-AA7B-4D22-9A4A-4581C676DDCF}" presName="negativeSpace" presStyleCnt="0"/>
      <dgm:spPr/>
    </dgm:pt>
    <dgm:pt modelId="{470B401B-FD1F-4272-A6B7-B32E55912E0E}" type="pres">
      <dgm:prSet presAssocID="{B10B0D7A-AA7B-4D22-9A4A-4581C676DDCF}" presName="childText" presStyleLbl="conFgAcc1" presStyleIdx="1" presStyleCnt="3">
        <dgm:presLayoutVars>
          <dgm:bulletEnabled val="1"/>
        </dgm:presLayoutVars>
      </dgm:prSet>
      <dgm:spPr>
        <a:ln>
          <a:solidFill>
            <a:srgbClr val="D23015"/>
          </a:solidFill>
        </a:ln>
      </dgm:spPr>
    </dgm:pt>
    <dgm:pt modelId="{8999363C-2C0E-4DFD-BC6B-6D9BFA6A7DEE}" type="pres">
      <dgm:prSet presAssocID="{37036D20-6477-4AC7-8E4E-8A88CC2AF537}" presName="spaceBetweenRectangles" presStyleCnt="0"/>
      <dgm:spPr/>
    </dgm:pt>
    <dgm:pt modelId="{83C11615-7789-4442-9A1B-844BB0467556}" type="pres">
      <dgm:prSet presAssocID="{03AEAF61-11FE-4AD7-9281-ECB80B98B112}" presName="parentLin" presStyleCnt="0"/>
      <dgm:spPr/>
    </dgm:pt>
    <dgm:pt modelId="{65094C33-BF4E-4CAF-AE81-4679F23324EA}" type="pres">
      <dgm:prSet presAssocID="{03AEAF61-11FE-4AD7-9281-ECB80B98B112}" presName="parentLeftMargin" presStyleLbl="node1" presStyleIdx="1" presStyleCnt="3"/>
      <dgm:spPr/>
    </dgm:pt>
    <dgm:pt modelId="{41D6F129-BCCB-4F98-8127-C485975D2078}" type="pres">
      <dgm:prSet presAssocID="{03AEAF61-11FE-4AD7-9281-ECB80B98B112}" presName="parentText" presStyleLbl="node1" presStyleIdx="2" presStyleCnt="3" custScaleX="119879">
        <dgm:presLayoutVars>
          <dgm:chMax val="0"/>
          <dgm:bulletEnabled val="1"/>
        </dgm:presLayoutVars>
      </dgm:prSet>
      <dgm:spPr/>
    </dgm:pt>
    <dgm:pt modelId="{5D64719E-68B3-4F3D-B4A3-D83305AB2E76}" type="pres">
      <dgm:prSet presAssocID="{03AEAF61-11FE-4AD7-9281-ECB80B98B112}" presName="negativeSpace" presStyleCnt="0"/>
      <dgm:spPr/>
    </dgm:pt>
    <dgm:pt modelId="{83EA2812-1ECA-45CD-8DD7-A1E5F5801B56}" type="pres">
      <dgm:prSet presAssocID="{03AEAF61-11FE-4AD7-9281-ECB80B98B112}" presName="childText" presStyleLbl="conFgAcc1" presStyleIdx="2" presStyleCnt="3">
        <dgm:presLayoutVars>
          <dgm:bulletEnabled val="1"/>
        </dgm:presLayoutVars>
      </dgm:prSet>
      <dgm:spPr>
        <a:ln>
          <a:solidFill>
            <a:srgbClr val="D23015"/>
          </a:solidFill>
        </a:ln>
      </dgm:spPr>
    </dgm:pt>
  </dgm:ptLst>
  <dgm:cxnLst>
    <dgm:cxn modelId="{1FD43810-E9E7-4483-AB51-61A9C1A36824}" type="presOf" srcId="{F9E1FB4A-A035-417D-91CB-DA72BE05D8F2}" destId="{973EF16C-7D11-4054-9522-91C0C233EE83}" srcOrd="0" destOrd="0" presId="urn:microsoft.com/office/officeart/2005/8/layout/list1"/>
    <dgm:cxn modelId="{236D6B37-4483-4D5B-87DC-264808657ED1}" srcId="{4EEE2980-B856-482D-B3F8-518EF7FE8F18}" destId="{03AEAF61-11FE-4AD7-9281-ECB80B98B112}" srcOrd="2" destOrd="0" parTransId="{3352A727-3171-4DB4-8275-943F4A31BBBA}" sibTransId="{E735580A-0937-48F6-869F-DA2B2B16C517}"/>
    <dgm:cxn modelId="{6F720A70-6D69-4FE1-ADC3-8F46B6320BB2}" srcId="{4EEE2980-B856-482D-B3F8-518EF7FE8F18}" destId="{B10B0D7A-AA7B-4D22-9A4A-4581C676DDCF}" srcOrd="1" destOrd="0" parTransId="{5E823EC7-E715-4E06-A145-4F2B43932C51}" sibTransId="{37036D20-6477-4AC7-8E4E-8A88CC2AF537}"/>
    <dgm:cxn modelId="{9ADFCFAF-71E8-4A75-ACB5-63DAE4C8FBE6}" type="presOf" srcId="{4EEE2980-B856-482D-B3F8-518EF7FE8F18}" destId="{A4BEE845-394D-476B-8FA4-A5B283DEA77A}" srcOrd="0" destOrd="0" presId="urn:microsoft.com/office/officeart/2005/8/layout/list1"/>
    <dgm:cxn modelId="{629D0FB2-24FF-42F0-B867-50544F94D367}" type="presOf" srcId="{B10B0D7A-AA7B-4D22-9A4A-4581C676DDCF}" destId="{187B0251-8429-4A9A-AFEC-978BFBF7EBEE}" srcOrd="1" destOrd="0" presId="urn:microsoft.com/office/officeart/2005/8/layout/list1"/>
    <dgm:cxn modelId="{18C346B4-941E-4C99-A2D5-B4D0D97CB080}" type="presOf" srcId="{F9E1FB4A-A035-417D-91CB-DA72BE05D8F2}" destId="{B31FD1E3-85DB-4207-A5E7-E6B7773A27E3}" srcOrd="1" destOrd="0" presId="urn:microsoft.com/office/officeart/2005/8/layout/list1"/>
    <dgm:cxn modelId="{1CADEFBE-6AEA-46D5-BE05-B80EA3CE1E5D}" type="presOf" srcId="{03AEAF61-11FE-4AD7-9281-ECB80B98B112}" destId="{65094C33-BF4E-4CAF-AE81-4679F23324EA}" srcOrd="0" destOrd="0" presId="urn:microsoft.com/office/officeart/2005/8/layout/list1"/>
    <dgm:cxn modelId="{B5BF6AE7-8644-4A42-8EC3-C2EB1472B015}" type="presOf" srcId="{03AEAF61-11FE-4AD7-9281-ECB80B98B112}" destId="{41D6F129-BCCB-4F98-8127-C485975D2078}" srcOrd="1" destOrd="0" presId="urn:microsoft.com/office/officeart/2005/8/layout/list1"/>
    <dgm:cxn modelId="{12A79BE9-BDA4-4AEC-B40D-2908AF43DD9C}" type="presOf" srcId="{B10B0D7A-AA7B-4D22-9A4A-4581C676DDCF}" destId="{45B7C83D-8E3F-410D-9AA3-F7BBC81B1CD1}" srcOrd="0" destOrd="0" presId="urn:microsoft.com/office/officeart/2005/8/layout/list1"/>
    <dgm:cxn modelId="{CFEC93FE-A243-4505-BFD8-B8A6EEF161B1}" srcId="{4EEE2980-B856-482D-B3F8-518EF7FE8F18}" destId="{F9E1FB4A-A035-417D-91CB-DA72BE05D8F2}" srcOrd="0" destOrd="0" parTransId="{8589A2B6-AD9F-4F47-AFBC-494237244D8D}" sibTransId="{AA6CA393-B448-4F7D-A247-73817F5F19ED}"/>
    <dgm:cxn modelId="{573E4276-870A-475A-8E97-CED41046D828}" type="presParOf" srcId="{A4BEE845-394D-476B-8FA4-A5B283DEA77A}" destId="{CA7FC361-3394-4C4D-AB25-E29E53E076CD}" srcOrd="0" destOrd="0" presId="urn:microsoft.com/office/officeart/2005/8/layout/list1"/>
    <dgm:cxn modelId="{9189817C-3833-4488-9B77-26B36700AF63}" type="presParOf" srcId="{CA7FC361-3394-4C4D-AB25-E29E53E076CD}" destId="{973EF16C-7D11-4054-9522-91C0C233EE83}" srcOrd="0" destOrd="0" presId="urn:microsoft.com/office/officeart/2005/8/layout/list1"/>
    <dgm:cxn modelId="{B8971BB8-7DB0-440E-924F-551808CFF336}" type="presParOf" srcId="{CA7FC361-3394-4C4D-AB25-E29E53E076CD}" destId="{B31FD1E3-85DB-4207-A5E7-E6B7773A27E3}" srcOrd="1" destOrd="0" presId="urn:microsoft.com/office/officeart/2005/8/layout/list1"/>
    <dgm:cxn modelId="{A3734BA1-4549-47B1-B5DC-EB28D0CABD91}" type="presParOf" srcId="{A4BEE845-394D-476B-8FA4-A5B283DEA77A}" destId="{4DBAE5C2-E590-473D-A069-7590945629F0}" srcOrd="1" destOrd="0" presId="urn:microsoft.com/office/officeart/2005/8/layout/list1"/>
    <dgm:cxn modelId="{C1876A14-EDF9-4CD8-B59A-281322C970CD}" type="presParOf" srcId="{A4BEE845-394D-476B-8FA4-A5B283DEA77A}" destId="{EFD6A5C4-7D27-4BBC-8C86-77F6F17B184B}" srcOrd="2" destOrd="0" presId="urn:microsoft.com/office/officeart/2005/8/layout/list1"/>
    <dgm:cxn modelId="{87EAD2D2-D5E2-45A7-A997-D0979EA27996}" type="presParOf" srcId="{A4BEE845-394D-476B-8FA4-A5B283DEA77A}" destId="{EF53ACB8-59EB-434E-ACBF-1C73BD2E9685}" srcOrd="3" destOrd="0" presId="urn:microsoft.com/office/officeart/2005/8/layout/list1"/>
    <dgm:cxn modelId="{2CB924C9-1394-42AC-9D01-861A4EA977BC}" type="presParOf" srcId="{A4BEE845-394D-476B-8FA4-A5B283DEA77A}" destId="{BE5B156A-22F0-457E-AC98-3510B7526D6F}" srcOrd="4" destOrd="0" presId="urn:microsoft.com/office/officeart/2005/8/layout/list1"/>
    <dgm:cxn modelId="{C4EDD467-F622-4D6A-BBE8-5C895BA15B82}" type="presParOf" srcId="{BE5B156A-22F0-457E-AC98-3510B7526D6F}" destId="{45B7C83D-8E3F-410D-9AA3-F7BBC81B1CD1}" srcOrd="0" destOrd="0" presId="urn:microsoft.com/office/officeart/2005/8/layout/list1"/>
    <dgm:cxn modelId="{2E02B601-A47C-4C7E-946C-384CEFCA5754}" type="presParOf" srcId="{BE5B156A-22F0-457E-AC98-3510B7526D6F}" destId="{187B0251-8429-4A9A-AFEC-978BFBF7EBEE}" srcOrd="1" destOrd="0" presId="urn:microsoft.com/office/officeart/2005/8/layout/list1"/>
    <dgm:cxn modelId="{FC68E933-803F-4A7C-B8E0-CE5A17B6AB97}" type="presParOf" srcId="{A4BEE845-394D-476B-8FA4-A5B283DEA77A}" destId="{49D2664B-CCC7-44F1-B218-3FFC8F00694D}" srcOrd="5" destOrd="0" presId="urn:microsoft.com/office/officeart/2005/8/layout/list1"/>
    <dgm:cxn modelId="{DBFEACCB-A23A-4CAF-B1EC-09990C724A42}" type="presParOf" srcId="{A4BEE845-394D-476B-8FA4-A5B283DEA77A}" destId="{470B401B-FD1F-4272-A6B7-B32E55912E0E}" srcOrd="6" destOrd="0" presId="urn:microsoft.com/office/officeart/2005/8/layout/list1"/>
    <dgm:cxn modelId="{621C30D8-9922-4596-86B6-25692E2ABA87}" type="presParOf" srcId="{A4BEE845-394D-476B-8FA4-A5B283DEA77A}" destId="{8999363C-2C0E-4DFD-BC6B-6D9BFA6A7DEE}" srcOrd="7" destOrd="0" presId="urn:microsoft.com/office/officeart/2005/8/layout/list1"/>
    <dgm:cxn modelId="{14A72EB7-107E-4F76-A8BA-1303288DD437}" type="presParOf" srcId="{A4BEE845-394D-476B-8FA4-A5B283DEA77A}" destId="{83C11615-7789-4442-9A1B-844BB0467556}" srcOrd="8" destOrd="0" presId="urn:microsoft.com/office/officeart/2005/8/layout/list1"/>
    <dgm:cxn modelId="{6732CEBC-40D0-47F5-B5CB-921B64396FBE}" type="presParOf" srcId="{83C11615-7789-4442-9A1B-844BB0467556}" destId="{65094C33-BF4E-4CAF-AE81-4679F23324EA}" srcOrd="0" destOrd="0" presId="urn:microsoft.com/office/officeart/2005/8/layout/list1"/>
    <dgm:cxn modelId="{A62CC242-4CEA-462D-B22F-36EBEFC34E51}" type="presParOf" srcId="{83C11615-7789-4442-9A1B-844BB0467556}" destId="{41D6F129-BCCB-4F98-8127-C485975D2078}" srcOrd="1" destOrd="0" presId="urn:microsoft.com/office/officeart/2005/8/layout/list1"/>
    <dgm:cxn modelId="{D42238E5-7E5A-4DB2-868A-6A3DDF640856}" type="presParOf" srcId="{A4BEE845-394D-476B-8FA4-A5B283DEA77A}" destId="{5D64719E-68B3-4F3D-B4A3-D83305AB2E76}" srcOrd="9" destOrd="0" presId="urn:microsoft.com/office/officeart/2005/8/layout/list1"/>
    <dgm:cxn modelId="{B8E36733-B011-41A1-B59D-5BF75A5D44D4}" type="presParOf" srcId="{A4BEE845-394D-476B-8FA4-A5B283DEA77A}" destId="{83EA2812-1ECA-45CD-8DD7-A1E5F5801B56}" srcOrd="10" destOrd="0" presId="urn:microsoft.com/office/officeart/2005/8/layout/list1"/>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BEZPIECZEŃSTWO</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POUFNOŚĆ</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SZACUNEK</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NIEDYSKRYMINOWANIE</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4"/>
      <dgm:spPr>
        <a:solidFill>
          <a:schemeClr val="bg1"/>
        </a:solidFill>
      </dgm:spPr>
    </dgm:pt>
    <dgm:pt modelId="{9448BC2C-687D-46BB-9D2C-ADDC405478F6}" type="pres">
      <dgm:prSet presAssocID="{6377BCDF-0B9C-4F7F-A433-4B4EEC68735A}" presName="txShp" presStyleLbl="node1" presStyleIdx="0" presStyleCnt="4"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4"/>
      <dgm:spPr>
        <a:solidFill>
          <a:schemeClr val="bg1"/>
        </a:solidFill>
      </dgm:spPr>
    </dgm:pt>
    <dgm:pt modelId="{C799B7E8-4D18-4C5A-826F-9884238B8CCB}" type="pres">
      <dgm:prSet presAssocID="{39F96848-9CD2-409E-8F1E-EE3D2300332A}" presName="txShp" presStyleLbl="node1" presStyleIdx="1" presStyleCnt="4"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4"/>
      <dgm:spPr>
        <a:solidFill>
          <a:schemeClr val="bg1"/>
        </a:solidFill>
      </dgm:spPr>
    </dgm:pt>
    <dgm:pt modelId="{614EED14-6AE9-43F3-8223-5C7A0FF62AC0}" type="pres">
      <dgm:prSet presAssocID="{E103BA6E-AA84-419E-A464-481E93A1A633}" presName="txShp" presStyleLbl="node1" presStyleIdx="2" presStyleCnt="4"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4"/>
      <dgm:spPr>
        <a:solidFill>
          <a:schemeClr val="bg1"/>
        </a:solidFill>
      </dgm:spPr>
    </dgm:pt>
    <dgm:pt modelId="{3A28B811-AB8B-4CE7-9B59-E5B7C6435C3B}" type="pres">
      <dgm:prSet presAssocID="{75EB72E5-13F7-4C65-9AD4-E270B5B017E9}" presName="txShp" presStyleLbl="node1" presStyleIdx="3" presStyleCnt="4" custScaleY="58898">
        <dgm:presLayoutVars>
          <dgm:bulletEnabled val="1"/>
        </dgm:presLayoutVars>
      </dgm:prSet>
      <dgm:spPr/>
    </dgm:pt>
  </dgm:ptLst>
  <dgm:cxnLst>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Ocena bezpieczeństwa</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Ocena stanu osoby poszkodowanej</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Wezwanie pomocy</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Udzielenie pierwszej pomocy</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4"/>
      <dgm:spPr>
        <a:solidFill>
          <a:schemeClr val="bg1"/>
        </a:solidFill>
      </dgm:spPr>
    </dgm:pt>
    <dgm:pt modelId="{9448BC2C-687D-46BB-9D2C-ADDC405478F6}" type="pres">
      <dgm:prSet presAssocID="{6377BCDF-0B9C-4F7F-A433-4B4EEC68735A}" presName="txShp" presStyleLbl="node1" presStyleIdx="0" presStyleCnt="4"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4"/>
      <dgm:spPr>
        <a:solidFill>
          <a:schemeClr val="bg1"/>
        </a:solidFill>
      </dgm:spPr>
    </dgm:pt>
    <dgm:pt modelId="{C799B7E8-4D18-4C5A-826F-9884238B8CCB}" type="pres">
      <dgm:prSet presAssocID="{39F96848-9CD2-409E-8F1E-EE3D2300332A}" presName="txShp" presStyleLbl="node1" presStyleIdx="1" presStyleCnt="4"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4"/>
      <dgm:spPr>
        <a:solidFill>
          <a:schemeClr val="bg1"/>
        </a:solidFill>
      </dgm:spPr>
    </dgm:pt>
    <dgm:pt modelId="{614EED14-6AE9-43F3-8223-5C7A0FF62AC0}" type="pres">
      <dgm:prSet presAssocID="{E103BA6E-AA84-419E-A464-481E93A1A633}" presName="txShp" presStyleLbl="node1" presStyleIdx="2" presStyleCnt="4"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4"/>
      <dgm:spPr>
        <a:solidFill>
          <a:schemeClr val="bg1"/>
        </a:solidFill>
      </dgm:spPr>
    </dgm:pt>
    <dgm:pt modelId="{3A28B811-AB8B-4CE7-9B59-E5B7C6435C3B}" type="pres">
      <dgm:prSet presAssocID="{75EB72E5-13F7-4C65-9AD4-E270B5B017E9}" presName="txShp" presStyleLbl="node1" presStyleIdx="3" presStyleCnt="4" custScaleY="58898">
        <dgm:presLayoutVars>
          <dgm:bulletEnabled val="1"/>
        </dgm:presLayoutVars>
      </dgm:prSet>
      <dgm:spPr/>
    </dgm:pt>
  </dgm:ptLst>
  <dgm:cxnLst>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dgm:spPr>
        <a:solidFill>
          <a:srgbClr val="D23015"/>
        </a:solidFill>
      </dgm:spPr>
      <dgm:t>
        <a:bodyPr/>
        <a:lstStyle/>
        <a:p>
          <a:r>
            <a:rPr lang="pl-PL">
              <a:solidFill>
                <a:schemeClr val="bg1"/>
              </a:solidFill>
              <a:latin typeface="Open Sans" panose="020B0606030504020204" pitchFamily="34" charset="0"/>
              <a:ea typeface="Open Sans" panose="020B0606030504020204" pitchFamily="34" charset="0"/>
              <a:cs typeface="Open Sans" panose="020B0606030504020204" pitchFamily="34" charset="0"/>
            </a:rPr>
            <a:t>Ocena bezpieczeństwa</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Ocena stanu osoby poszkodowanej</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Wezwanie pomocy</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Udzielenie pierwszej pomocy</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4"/>
      <dgm:spPr>
        <a:solidFill>
          <a:schemeClr val="bg1"/>
        </a:solidFill>
      </dgm:spPr>
    </dgm:pt>
    <dgm:pt modelId="{9448BC2C-687D-46BB-9D2C-ADDC405478F6}" type="pres">
      <dgm:prSet presAssocID="{6377BCDF-0B9C-4F7F-A433-4B4EEC68735A}" presName="txShp" presStyleLbl="node1" presStyleIdx="0" presStyleCnt="4"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4"/>
      <dgm:spPr>
        <a:solidFill>
          <a:schemeClr val="bg1"/>
        </a:solidFill>
      </dgm:spPr>
    </dgm:pt>
    <dgm:pt modelId="{C799B7E8-4D18-4C5A-826F-9884238B8CCB}" type="pres">
      <dgm:prSet presAssocID="{39F96848-9CD2-409E-8F1E-EE3D2300332A}" presName="txShp" presStyleLbl="node1" presStyleIdx="1" presStyleCnt="4"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4"/>
      <dgm:spPr>
        <a:solidFill>
          <a:schemeClr val="bg1"/>
        </a:solidFill>
      </dgm:spPr>
    </dgm:pt>
    <dgm:pt modelId="{614EED14-6AE9-43F3-8223-5C7A0FF62AC0}" type="pres">
      <dgm:prSet presAssocID="{E103BA6E-AA84-419E-A464-481E93A1A633}" presName="txShp" presStyleLbl="node1" presStyleIdx="2" presStyleCnt="4"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4"/>
      <dgm:spPr>
        <a:solidFill>
          <a:schemeClr val="bg1"/>
        </a:solidFill>
      </dgm:spPr>
    </dgm:pt>
    <dgm:pt modelId="{3A28B811-AB8B-4CE7-9B59-E5B7C6435C3B}" type="pres">
      <dgm:prSet presAssocID="{75EB72E5-13F7-4C65-9AD4-E270B5B017E9}" presName="txShp" presStyleLbl="node1" presStyleIdx="3" presStyleCnt="4" custScaleY="58898">
        <dgm:presLayoutVars>
          <dgm:bulletEnabled val="1"/>
        </dgm:presLayoutVars>
      </dgm:prSet>
      <dgm:spPr/>
    </dgm:pt>
  </dgm:ptLst>
  <dgm:cxnLst>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custT="1"/>
      <dgm:spPr/>
      <dgm:t>
        <a:bodyPr/>
        <a:lstStyle/>
        <a:p>
          <a:r>
            <a:rPr lang="pl-PL" sz="2400">
              <a:solidFill>
                <a:srgbClr val="C00000"/>
              </a:solidFill>
              <a:latin typeface="Open Sans" panose="020B0606030504020204" pitchFamily="34" charset="0"/>
              <a:ea typeface="Open Sans" panose="020B0606030504020204" pitchFamily="34" charset="0"/>
              <a:cs typeface="Open Sans" panose="020B0606030504020204" pitchFamily="34" charset="0"/>
            </a:rPr>
            <a:t>OTOCZENIE</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custT="1"/>
      <dgm:spPr/>
      <dgm:t>
        <a:bodyPr/>
        <a:lstStyle/>
        <a:p>
          <a:r>
            <a:rPr lang="pl-PL" sz="2400">
              <a:solidFill>
                <a:srgbClr val="C00000"/>
              </a:solidFill>
              <a:latin typeface="Open Sans" panose="020B0606030504020204" pitchFamily="34" charset="0"/>
              <a:ea typeface="Open Sans" panose="020B0606030504020204" pitchFamily="34" charset="0"/>
              <a:cs typeface="Open Sans" panose="020B0606030504020204" pitchFamily="34" charset="0"/>
            </a:rPr>
            <a:t>RODZINA / ŚWIADKOWIE</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custT="1"/>
      <dgm:spPr/>
      <dgm:t>
        <a:bodyPr/>
        <a:lstStyle/>
        <a:p>
          <a:r>
            <a:rPr lang="pl-PL" sz="2400">
              <a:solidFill>
                <a:srgbClr val="C00000"/>
              </a:solidFill>
              <a:latin typeface="Open Sans" panose="020B0606030504020204" pitchFamily="34" charset="0"/>
              <a:ea typeface="Open Sans" panose="020B0606030504020204" pitchFamily="34" charset="0"/>
              <a:cs typeface="Open Sans" panose="020B0606030504020204" pitchFamily="34" charset="0"/>
            </a:rPr>
            <a:t>ZWIERZĘTA</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custT="1"/>
      <dgm:spPr/>
      <dgm:t>
        <a:bodyPr/>
        <a:lstStyle/>
        <a:p>
          <a:r>
            <a:rPr lang="pl-PL" sz="2400">
              <a:solidFill>
                <a:srgbClr val="C00000"/>
              </a:solidFill>
              <a:latin typeface="Open Sans" panose="020B0606030504020204" pitchFamily="34" charset="0"/>
              <a:ea typeface="Open Sans" panose="020B0606030504020204" pitchFamily="34" charset="0"/>
              <a:cs typeface="Open Sans" panose="020B0606030504020204" pitchFamily="34" charset="0"/>
            </a:rPr>
            <a:t>OSOBA POSZKODOWANA</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4" custScaleX="60961" custScaleY="60142" custLinFactNeighborX="-3201" custLinFactNeighborY="-656"/>
      <dgm:spPr>
        <a:prstGeom prst="noSmoking">
          <a:avLst/>
        </a:prstGeom>
        <a:solidFill>
          <a:srgbClr val="D23015"/>
        </a:solidFill>
        <a:ln>
          <a:solidFill>
            <a:schemeClr val="bg1"/>
          </a:solidFill>
        </a:ln>
      </dgm:spPr>
    </dgm:pt>
    <dgm:pt modelId="{9448BC2C-687D-46BB-9D2C-ADDC405478F6}" type="pres">
      <dgm:prSet presAssocID="{6377BCDF-0B9C-4F7F-A433-4B4EEC68735A}" presName="txShp" presStyleLbl="node1" presStyleIdx="0" presStyleCnt="4" custScaleY="42827">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4" custScaleX="60023" custScaleY="59517"/>
      <dgm:spPr>
        <a:prstGeom prst="noSmoking">
          <a:avLst/>
        </a:prstGeom>
        <a:solidFill>
          <a:srgbClr val="D23015"/>
        </a:solidFill>
        <a:ln>
          <a:solidFill>
            <a:schemeClr val="bg1"/>
          </a:solidFill>
        </a:ln>
      </dgm:spPr>
    </dgm:pt>
    <dgm:pt modelId="{C799B7E8-4D18-4C5A-826F-9884238B8CCB}" type="pres">
      <dgm:prSet presAssocID="{39F96848-9CD2-409E-8F1E-EE3D2300332A}" presName="txShp" presStyleLbl="node1" presStyleIdx="1" presStyleCnt="4" custScaleY="43542">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4" custScaleX="58510" custScaleY="59142"/>
      <dgm:spPr>
        <a:prstGeom prst="noSmoking">
          <a:avLst/>
        </a:prstGeom>
        <a:solidFill>
          <a:srgbClr val="D23015"/>
        </a:solidFill>
        <a:ln>
          <a:solidFill>
            <a:schemeClr val="bg1"/>
          </a:solidFill>
        </a:ln>
      </dgm:spPr>
    </dgm:pt>
    <dgm:pt modelId="{614EED14-6AE9-43F3-8223-5C7A0FF62AC0}" type="pres">
      <dgm:prSet presAssocID="{E103BA6E-AA84-419E-A464-481E93A1A633}" presName="txShp" presStyleLbl="node1" presStyleIdx="2" presStyleCnt="4" custScaleY="39489">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4" custScaleX="57381" custScaleY="55876"/>
      <dgm:spPr>
        <a:prstGeom prst="noSmoking">
          <a:avLst/>
        </a:prstGeom>
        <a:solidFill>
          <a:srgbClr val="D23015"/>
        </a:solidFill>
        <a:ln>
          <a:solidFill>
            <a:schemeClr val="bg1"/>
          </a:solidFill>
        </a:ln>
      </dgm:spPr>
    </dgm:pt>
    <dgm:pt modelId="{3A28B811-AB8B-4CE7-9B59-E5B7C6435C3B}" type="pres">
      <dgm:prSet presAssocID="{75EB72E5-13F7-4C65-9AD4-E270B5B017E9}" presName="txShp" presStyleLbl="node1" presStyleIdx="3" presStyleCnt="4" custScaleY="40514">
        <dgm:presLayoutVars>
          <dgm:bulletEnabled val="1"/>
        </dgm:presLayoutVars>
      </dgm:prSet>
      <dgm:spPr/>
    </dgm:pt>
  </dgm:ptLst>
  <dgm:cxnLst>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Ocena bezpieczeństwa</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a:solidFill>
          <a:srgbClr val="D23015"/>
        </a:solidFill>
      </dgm:spPr>
      <dgm:t>
        <a:bodyPr/>
        <a:lstStyle/>
        <a:p>
          <a:r>
            <a:rPr lang="pl-PL">
              <a:solidFill>
                <a:schemeClr val="bg1"/>
              </a:solidFill>
              <a:latin typeface="Open Sans" panose="020B0606030504020204" pitchFamily="34" charset="0"/>
              <a:ea typeface="Open Sans" panose="020B0606030504020204" pitchFamily="34" charset="0"/>
              <a:cs typeface="Open Sans" panose="020B0606030504020204" pitchFamily="34" charset="0"/>
            </a:rPr>
            <a:t>Ocena stanu osoby poszkodowanej</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Wezwanie pomocy</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Udzielenie pierwszej pomocy</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4"/>
      <dgm:spPr>
        <a:solidFill>
          <a:schemeClr val="bg1"/>
        </a:solidFill>
      </dgm:spPr>
    </dgm:pt>
    <dgm:pt modelId="{9448BC2C-687D-46BB-9D2C-ADDC405478F6}" type="pres">
      <dgm:prSet presAssocID="{6377BCDF-0B9C-4F7F-A433-4B4EEC68735A}" presName="txShp" presStyleLbl="node1" presStyleIdx="0" presStyleCnt="4"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4"/>
      <dgm:spPr>
        <a:solidFill>
          <a:schemeClr val="bg1"/>
        </a:solidFill>
      </dgm:spPr>
    </dgm:pt>
    <dgm:pt modelId="{C799B7E8-4D18-4C5A-826F-9884238B8CCB}" type="pres">
      <dgm:prSet presAssocID="{39F96848-9CD2-409E-8F1E-EE3D2300332A}" presName="txShp" presStyleLbl="node1" presStyleIdx="1" presStyleCnt="4"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4"/>
      <dgm:spPr>
        <a:solidFill>
          <a:schemeClr val="bg1"/>
        </a:solidFill>
      </dgm:spPr>
    </dgm:pt>
    <dgm:pt modelId="{614EED14-6AE9-43F3-8223-5C7A0FF62AC0}" type="pres">
      <dgm:prSet presAssocID="{E103BA6E-AA84-419E-A464-481E93A1A633}" presName="txShp" presStyleLbl="node1" presStyleIdx="2" presStyleCnt="4"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4"/>
      <dgm:spPr>
        <a:solidFill>
          <a:schemeClr val="bg1"/>
        </a:solidFill>
      </dgm:spPr>
    </dgm:pt>
    <dgm:pt modelId="{3A28B811-AB8B-4CE7-9B59-E5B7C6435C3B}" type="pres">
      <dgm:prSet presAssocID="{75EB72E5-13F7-4C65-9AD4-E270B5B017E9}" presName="txShp" presStyleLbl="node1" presStyleIdx="3" presStyleCnt="4" custScaleY="58898">
        <dgm:presLayoutVars>
          <dgm:bulletEnabled val="1"/>
        </dgm:presLayoutVars>
      </dgm:prSet>
      <dgm:spPr/>
    </dgm:pt>
  </dgm:ptLst>
  <dgm:cxnLst>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Ocena bezpieczeństwa</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Sprawdź przytomność</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Zawołaj o pomoc</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Udrożnij drogi oddechowe</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24CAD098-6D7E-40D8-97A6-92AEA9D01B94}">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Skontroluj oddech</a:t>
          </a:r>
        </a:p>
      </dgm:t>
    </dgm:pt>
    <dgm:pt modelId="{4E63F136-69A1-4983-A040-7FE9FA80461D}" type="parTrans" cxnId="{FB224658-95AB-4251-A1AE-2B0F0329FB94}">
      <dgm:prSet/>
      <dgm:spPr/>
      <dgm:t>
        <a:bodyPr/>
        <a:lstStyle/>
        <a:p>
          <a:endParaRPr lang="pl-PL"/>
        </a:p>
      </dgm:t>
    </dgm:pt>
    <dgm:pt modelId="{1EE3564C-F7B7-4863-B666-2E4E4DD8FAF2}" type="sibTrans" cxnId="{FB224658-95AB-4251-A1AE-2B0F0329FB94}">
      <dgm:prSet/>
      <dgm:spPr/>
      <dgm:t>
        <a:bodyPr/>
        <a:lstStyle/>
        <a:p>
          <a:endParaRPr lang="pl-PL"/>
        </a:p>
      </dgm:t>
    </dgm:pt>
    <dgm:pt modelId="{A9D559F1-941B-4604-96DA-C13FC82AC6B1}">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Wezwij pogotowie</a:t>
          </a:r>
        </a:p>
      </dgm:t>
    </dgm:pt>
    <dgm:pt modelId="{1D7E21A4-B680-477A-ACFE-E27300F4BB3B}" type="parTrans" cxnId="{E484D2F9-D78E-4442-8A85-BB21E95868B8}">
      <dgm:prSet/>
      <dgm:spPr/>
      <dgm:t>
        <a:bodyPr/>
        <a:lstStyle/>
        <a:p>
          <a:endParaRPr lang="pl-PL"/>
        </a:p>
      </dgm:t>
    </dgm:pt>
    <dgm:pt modelId="{0D1C9761-9E1C-4227-870A-5C69599C7683}" type="sibTrans" cxnId="{E484D2F9-D78E-4442-8A85-BB21E95868B8}">
      <dgm:prSet/>
      <dgm:spPr/>
      <dgm:t>
        <a:bodyPr/>
        <a:lstStyle/>
        <a:p>
          <a:endParaRPr lang="pl-PL"/>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6"/>
      <dgm:spPr>
        <a:solidFill>
          <a:schemeClr val="bg1"/>
        </a:solidFill>
      </dgm:spPr>
    </dgm:pt>
    <dgm:pt modelId="{9448BC2C-687D-46BB-9D2C-ADDC405478F6}" type="pres">
      <dgm:prSet presAssocID="{6377BCDF-0B9C-4F7F-A433-4B4EEC68735A}" presName="txShp" presStyleLbl="node1" presStyleIdx="0" presStyleCnt="6"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6"/>
      <dgm:spPr>
        <a:solidFill>
          <a:schemeClr val="bg1"/>
        </a:solidFill>
      </dgm:spPr>
    </dgm:pt>
    <dgm:pt modelId="{C799B7E8-4D18-4C5A-826F-9884238B8CCB}" type="pres">
      <dgm:prSet presAssocID="{39F96848-9CD2-409E-8F1E-EE3D2300332A}" presName="txShp" presStyleLbl="node1" presStyleIdx="1" presStyleCnt="6"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6"/>
      <dgm:spPr>
        <a:solidFill>
          <a:schemeClr val="bg1"/>
        </a:solidFill>
      </dgm:spPr>
    </dgm:pt>
    <dgm:pt modelId="{614EED14-6AE9-43F3-8223-5C7A0FF62AC0}" type="pres">
      <dgm:prSet presAssocID="{E103BA6E-AA84-419E-A464-481E93A1A633}" presName="txShp" presStyleLbl="node1" presStyleIdx="2" presStyleCnt="6"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6"/>
      <dgm:spPr>
        <a:solidFill>
          <a:schemeClr val="bg1"/>
        </a:solidFill>
      </dgm:spPr>
    </dgm:pt>
    <dgm:pt modelId="{3A28B811-AB8B-4CE7-9B59-E5B7C6435C3B}" type="pres">
      <dgm:prSet presAssocID="{75EB72E5-13F7-4C65-9AD4-E270B5B017E9}" presName="txShp" presStyleLbl="node1" presStyleIdx="3" presStyleCnt="6" custScaleY="58898">
        <dgm:presLayoutVars>
          <dgm:bulletEnabled val="1"/>
        </dgm:presLayoutVars>
      </dgm:prSet>
      <dgm:spPr/>
    </dgm:pt>
    <dgm:pt modelId="{D3B29FAC-7AEE-4D0E-939A-2489F08B9564}" type="pres">
      <dgm:prSet presAssocID="{59FD77B5-300E-4B92-851E-E9AFB8E3ECC2}" presName="spacing" presStyleCnt="0"/>
      <dgm:spPr/>
    </dgm:pt>
    <dgm:pt modelId="{D6F5C064-D1AE-4DD5-B06D-96DDA20D336D}" type="pres">
      <dgm:prSet presAssocID="{24CAD098-6D7E-40D8-97A6-92AEA9D01B94}" presName="composite" presStyleCnt="0"/>
      <dgm:spPr/>
    </dgm:pt>
    <dgm:pt modelId="{DD2FD030-357D-4039-8515-A43AC0872EAC}" type="pres">
      <dgm:prSet presAssocID="{24CAD098-6D7E-40D8-97A6-92AEA9D01B94}" presName="imgShp" presStyleLbl="fgImgPlace1" presStyleIdx="4" presStyleCnt="6"/>
      <dgm:spPr>
        <a:solidFill>
          <a:schemeClr val="bg1"/>
        </a:solidFill>
      </dgm:spPr>
    </dgm:pt>
    <dgm:pt modelId="{3179ED4F-38A9-47AA-ABBD-5DA3BB723A9A}" type="pres">
      <dgm:prSet presAssocID="{24CAD098-6D7E-40D8-97A6-92AEA9D01B94}" presName="txShp" presStyleLbl="node1" presStyleIdx="4" presStyleCnt="6" custScaleY="67209">
        <dgm:presLayoutVars>
          <dgm:bulletEnabled val="1"/>
        </dgm:presLayoutVars>
      </dgm:prSet>
      <dgm:spPr/>
    </dgm:pt>
    <dgm:pt modelId="{E8255A1A-244A-4319-BAFF-6AD15C759683}" type="pres">
      <dgm:prSet presAssocID="{1EE3564C-F7B7-4863-B666-2E4E4DD8FAF2}" presName="spacing" presStyleCnt="0"/>
      <dgm:spPr/>
    </dgm:pt>
    <dgm:pt modelId="{EF80222B-7574-4B30-A287-E1891C7C2A58}" type="pres">
      <dgm:prSet presAssocID="{A9D559F1-941B-4604-96DA-C13FC82AC6B1}" presName="composite" presStyleCnt="0"/>
      <dgm:spPr/>
    </dgm:pt>
    <dgm:pt modelId="{102B512D-A3E2-4BAB-AF32-EB1FBDA26065}" type="pres">
      <dgm:prSet presAssocID="{A9D559F1-941B-4604-96DA-C13FC82AC6B1}" presName="imgShp" presStyleLbl="fgImgPlace1" presStyleIdx="5" presStyleCnt="6"/>
      <dgm:spPr>
        <a:solidFill>
          <a:schemeClr val="bg1"/>
        </a:solidFill>
      </dgm:spPr>
    </dgm:pt>
    <dgm:pt modelId="{C7073A55-D2C4-47BB-8010-8E2D88AD54D7}" type="pres">
      <dgm:prSet presAssocID="{A9D559F1-941B-4604-96DA-C13FC82AC6B1}" presName="txShp" presStyleLbl="node1" presStyleIdx="5" presStyleCnt="6" custScaleY="65104">
        <dgm:presLayoutVars>
          <dgm:bulletEnabled val="1"/>
        </dgm:presLayoutVars>
      </dgm:prSet>
      <dgm:spPr/>
    </dgm:pt>
  </dgm:ptLst>
  <dgm:cxnLst>
    <dgm:cxn modelId="{9994BE0C-C607-40C1-A33A-51254FCCEF1A}" type="presOf" srcId="{24CAD098-6D7E-40D8-97A6-92AEA9D01B94}" destId="{3179ED4F-38A9-47AA-ABBD-5DA3BB723A9A}" srcOrd="0" destOrd="0" presId="urn:microsoft.com/office/officeart/2005/8/layout/vList3"/>
    <dgm:cxn modelId="{4D203528-A9C8-4D82-9B68-1E4597CBAF2A}" type="presOf" srcId="{A9D559F1-941B-4604-96DA-C13FC82AC6B1}" destId="{C7073A55-D2C4-47BB-8010-8E2D88AD54D7}" srcOrd="0" destOrd="0" presId="urn:microsoft.com/office/officeart/2005/8/layout/vList3"/>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FB224658-95AB-4251-A1AE-2B0F0329FB94}" srcId="{A0DE34D8-CBCF-4B42-97CE-8D5058A53654}" destId="{24CAD098-6D7E-40D8-97A6-92AEA9D01B94}" srcOrd="4" destOrd="0" parTransId="{4E63F136-69A1-4983-A040-7FE9FA80461D}" sibTransId="{1EE3564C-F7B7-4863-B666-2E4E4DD8FAF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E484D2F9-D78E-4442-8A85-BB21E95868B8}" srcId="{A0DE34D8-CBCF-4B42-97CE-8D5058A53654}" destId="{A9D559F1-941B-4604-96DA-C13FC82AC6B1}" srcOrd="5" destOrd="0" parTransId="{1D7E21A4-B680-477A-ACFE-E27300F4BB3B}" sibTransId="{0D1C9761-9E1C-4227-870A-5C69599C7683}"/>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 modelId="{8351F245-0865-4BB9-9A28-685805119232}" type="presParOf" srcId="{6B0E83B2-DF24-4489-BD13-322A55F7C562}" destId="{D3B29FAC-7AEE-4D0E-939A-2489F08B9564}" srcOrd="7" destOrd="0" presId="urn:microsoft.com/office/officeart/2005/8/layout/vList3"/>
    <dgm:cxn modelId="{5F27B6C3-27A4-47C4-AAC4-795F40334D7D}" type="presParOf" srcId="{6B0E83B2-DF24-4489-BD13-322A55F7C562}" destId="{D6F5C064-D1AE-4DD5-B06D-96DDA20D336D}" srcOrd="8" destOrd="0" presId="urn:microsoft.com/office/officeart/2005/8/layout/vList3"/>
    <dgm:cxn modelId="{FD778B09-439E-43F7-A2F4-1F1ED1CB4324}" type="presParOf" srcId="{D6F5C064-D1AE-4DD5-B06D-96DDA20D336D}" destId="{DD2FD030-357D-4039-8515-A43AC0872EAC}" srcOrd="0" destOrd="0" presId="urn:microsoft.com/office/officeart/2005/8/layout/vList3"/>
    <dgm:cxn modelId="{53A75DEC-C36B-4E46-B0BD-2D63AF170EE0}" type="presParOf" srcId="{D6F5C064-D1AE-4DD5-B06D-96DDA20D336D}" destId="{3179ED4F-38A9-47AA-ABBD-5DA3BB723A9A}" srcOrd="1" destOrd="0" presId="urn:microsoft.com/office/officeart/2005/8/layout/vList3"/>
    <dgm:cxn modelId="{6EC6C616-F555-4434-A9BD-C9714A6ADD58}" type="presParOf" srcId="{6B0E83B2-DF24-4489-BD13-322A55F7C562}" destId="{E8255A1A-244A-4319-BAFF-6AD15C759683}" srcOrd="9" destOrd="0" presId="urn:microsoft.com/office/officeart/2005/8/layout/vList3"/>
    <dgm:cxn modelId="{5C1690A4-AA19-4823-BFE6-8DA3EE915A11}" type="presParOf" srcId="{6B0E83B2-DF24-4489-BD13-322A55F7C562}" destId="{EF80222B-7574-4B30-A287-E1891C7C2A58}" srcOrd="10" destOrd="0" presId="urn:microsoft.com/office/officeart/2005/8/layout/vList3"/>
    <dgm:cxn modelId="{488F52C2-6E6E-4376-80E2-D5F4EEB98F84}" type="presParOf" srcId="{EF80222B-7574-4B30-A287-E1891C7C2A58}" destId="{102B512D-A3E2-4BAB-AF32-EB1FBDA26065}" srcOrd="0" destOrd="0" presId="urn:microsoft.com/office/officeart/2005/8/layout/vList3"/>
    <dgm:cxn modelId="{1EF43902-35C8-484B-86B1-49824F2BE2F7}" type="presParOf" srcId="{EF80222B-7574-4B30-A287-E1891C7C2A58}" destId="{C7073A55-D2C4-47BB-8010-8E2D88AD54D7}" srcOrd="1" destOrd="0" presId="urn:microsoft.com/office/officeart/2005/8/layout/v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Ocena bezpieczeństwa</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Ocena stanu osoby poszkodowanej</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a:solidFill>
          <a:srgbClr val="D23015"/>
        </a:solidFill>
      </dgm:spPr>
      <dgm:t>
        <a:bodyPr/>
        <a:lstStyle/>
        <a:p>
          <a:r>
            <a:rPr lang="pl-PL">
              <a:solidFill>
                <a:schemeClr val="bg1"/>
              </a:solidFill>
              <a:latin typeface="Open Sans" panose="020B0606030504020204" pitchFamily="34" charset="0"/>
              <a:ea typeface="Open Sans" panose="020B0606030504020204" pitchFamily="34" charset="0"/>
              <a:cs typeface="Open Sans" panose="020B0606030504020204" pitchFamily="34" charset="0"/>
            </a:rPr>
            <a:t>Wezwanie pomocy</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Udzielenie pierwszej pomocy</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4"/>
      <dgm:spPr>
        <a:solidFill>
          <a:schemeClr val="bg1"/>
        </a:solidFill>
      </dgm:spPr>
    </dgm:pt>
    <dgm:pt modelId="{9448BC2C-687D-46BB-9D2C-ADDC405478F6}" type="pres">
      <dgm:prSet presAssocID="{6377BCDF-0B9C-4F7F-A433-4B4EEC68735A}" presName="txShp" presStyleLbl="node1" presStyleIdx="0" presStyleCnt="4"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4"/>
      <dgm:spPr>
        <a:solidFill>
          <a:schemeClr val="bg1"/>
        </a:solidFill>
      </dgm:spPr>
    </dgm:pt>
    <dgm:pt modelId="{C799B7E8-4D18-4C5A-826F-9884238B8CCB}" type="pres">
      <dgm:prSet presAssocID="{39F96848-9CD2-409E-8F1E-EE3D2300332A}" presName="txShp" presStyleLbl="node1" presStyleIdx="1" presStyleCnt="4"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4"/>
      <dgm:spPr>
        <a:solidFill>
          <a:schemeClr val="bg1"/>
        </a:solidFill>
      </dgm:spPr>
    </dgm:pt>
    <dgm:pt modelId="{614EED14-6AE9-43F3-8223-5C7A0FF62AC0}" type="pres">
      <dgm:prSet presAssocID="{E103BA6E-AA84-419E-A464-481E93A1A633}" presName="txShp" presStyleLbl="node1" presStyleIdx="2" presStyleCnt="4"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4"/>
      <dgm:spPr>
        <a:solidFill>
          <a:schemeClr val="bg1"/>
        </a:solidFill>
      </dgm:spPr>
    </dgm:pt>
    <dgm:pt modelId="{3A28B811-AB8B-4CE7-9B59-E5B7C6435C3B}" type="pres">
      <dgm:prSet presAssocID="{75EB72E5-13F7-4C65-9AD4-E270B5B017E9}" presName="txShp" presStyleLbl="node1" presStyleIdx="3" presStyleCnt="4" custScaleY="58898">
        <dgm:presLayoutVars>
          <dgm:bulletEnabled val="1"/>
        </dgm:presLayoutVars>
      </dgm:prSet>
      <dgm:spPr/>
    </dgm:pt>
  </dgm:ptLst>
  <dgm:cxnLst>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MIEJSCE</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CO SIĘ STAŁO?	</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LICZBA I STAN POSZKODOWANYCH</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WIEK, PŁEĆ, DANE</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24CAD098-6D7E-40D8-97A6-92AEA9D01B94}">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WYWIAD CHOROBOWY</a:t>
          </a:r>
        </a:p>
      </dgm:t>
    </dgm:pt>
    <dgm:pt modelId="{4E63F136-69A1-4983-A040-7FE9FA80461D}" type="parTrans" cxnId="{FB224658-95AB-4251-A1AE-2B0F0329FB94}">
      <dgm:prSet/>
      <dgm:spPr/>
      <dgm:t>
        <a:bodyPr/>
        <a:lstStyle/>
        <a:p>
          <a:endParaRPr lang="pl-PL"/>
        </a:p>
      </dgm:t>
    </dgm:pt>
    <dgm:pt modelId="{1EE3564C-F7B7-4863-B666-2E4E4DD8FAF2}" type="sibTrans" cxnId="{FB224658-95AB-4251-A1AE-2B0F0329FB94}">
      <dgm:prSet/>
      <dgm:spPr/>
      <dgm:t>
        <a:bodyPr/>
        <a:lstStyle/>
        <a:p>
          <a:endParaRPr lang="pl-PL"/>
        </a:p>
      </dgm:t>
    </dgm:pt>
    <dgm:pt modelId="{A9D559F1-941B-4604-96DA-C13FC82AC6B1}">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NUMER ZWROTNY</a:t>
          </a:r>
        </a:p>
      </dgm:t>
    </dgm:pt>
    <dgm:pt modelId="{1D7E21A4-B680-477A-ACFE-E27300F4BB3B}" type="parTrans" cxnId="{E484D2F9-D78E-4442-8A85-BB21E95868B8}">
      <dgm:prSet/>
      <dgm:spPr/>
      <dgm:t>
        <a:bodyPr/>
        <a:lstStyle/>
        <a:p>
          <a:endParaRPr lang="pl-PL"/>
        </a:p>
      </dgm:t>
    </dgm:pt>
    <dgm:pt modelId="{0D1C9761-9E1C-4227-870A-5C69599C7683}" type="sibTrans" cxnId="{E484D2F9-D78E-4442-8A85-BB21E95868B8}">
      <dgm:prSet/>
      <dgm:spPr/>
      <dgm:t>
        <a:bodyPr/>
        <a:lstStyle/>
        <a:p>
          <a:endParaRPr lang="pl-PL"/>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6"/>
      <dgm:spPr>
        <a:solidFill>
          <a:schemeClr val="bg1"/>
        </a:solidFill>
      </dgm:spPr>
    </dgm:pt>
    <dgm:pt modelId="{9448BC2C-687D-46BB-9D2C-ADDC405478F6}" type="pres">
      <dgm:prSet presAssocID="{6377BCDF-0B9C-4F7F-A433-4B4EEC68735A}" presName="txShp" presStyleLbl="node1" presStyleIdx="0" presStyleCnt="6"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6"/>
      <dgm:spPr>
        <a:solidFill>
          <a:schemeClr val="bg1"/>
        </a:solidFill>
      </dgm:spPr>
    </dgm:pt>
    <dgm:pt modelId="{C799B7E8-4D18-4C5A-826F-9884238B8CCB}" type="pres">
      <dgm:prSet presAssocID="{39F96848-9CD2-409E-8F1E-EE3D2300332A}" presName="txShp" presStyleLbl="node1" presStyleIdx="1" presStyleCnt="6"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6"/>
      <dgm:spPr>
        <a:solidFill>
          <a:schemeClr val="bg1"/>
        </a:solidFill>
      </dgm:spPr>
    </dgm:pt>
    <dgm:pt modelId="{614EED14-6AE9-43F3-8223-5C7A0FF62AC0}" type="pres">
      <dgm:prSet presAssocID="{E103BA6E-AA84-419E-A464-481E93A1A633}" presName="txShp" presStyleLbl="node1" presStyleIdx="2" presStyleCnt="6"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6"/>
      <dgm:spPr>
        <a:solidFill>
          <a:schemeClr val="bg1"/>
        </a:solidFill>
      </dgm:spPr>
    </dgm:pt>
    <dgm:pt modelId="{3A28B811-AB8B-4CE7-9B59-E5B7C6435C3B}" type="pres">
      <dgm:prSet presAssocID="{75EB72E5-13F7-4C65-9AD4-E270B5B017E9}" presName="txShp" presStyleLbl="node1" presStyleIdx="3" presStyleCnt="6" custScaleY="58898">
        <dgm:presLayoutVars>
          <dgm:bulletEnabled val="1"/>
        </dgm:presLayoutVars>
      </dgm:prSet>
      <dgm:spPr/>
    </dgm:pt>
    <dgm:pt modelId="{D3B29FAC-7AEE-4D0E-939A-2489F08B9564}" type="pres">
      <dgm:prSet presAssocID="{59FD77B5-300E-4B92-851E-E9AFB8E3ECC2}" presName="spacing" presStyleCnt="0"/>
      <dgm:spPr/>
    </dgm:pt>
    <dgm:pt modelId="{D6F5C064-D1AE-4DD5-B06D-96DDA20D336D}" type="pres">
      <dgm:prSet presAssocID="{24CAD098-6D7E-40D8-97A6-92AEA9D01B94}" presName="composite" presStyleCnt="0"/>
      <dgm:spPr/>
    </dgm:pt>
    <dgm:pt modelId="{DD2FD030-357D-4039-8515-A43AC0872EAC}" type="pres">
      <dgm:prSet presAssocID="{24CAD098-6D7E-40D8-97A6-92AEA9D01B94}" presName="imgShp" presStyleLbl="fgImgPlace1" presStyleIdx="4" presStyleCnt="6"/>
      <dgm:spPr>
        <a:solidFill>
          <a:schemeClr val="bg1"/>
        </a:solidFill>
      </dgm:spPr>
    </dgm:pt>
    <dgm:pt modelId="{3179ED4F-38A9-47AA-ABBD-5DA3BB723A9A}" type="pres">
      <dgm:prSet presAssocID="{24CAD098-6D7E-40D8-97A6-92AEA9D01B94}" presName="txShp" presStyleLbl="node1" presStyleIdx="4" presStyleCnt="6" custScaleY="67209">
        <dgm:presLayoutVars>
          <dgm:bulletEnabled val="1"/>
        </dgm:presLayoutVars>
      </dgm:prSet>
      <dgm:spPr/>
    </dgm:pt>
    <dgm:pt modelId="{E8255A1A-244A-4319-BAFF-6AD15C759683}" type="pres">
      <dgm:prSet presAssocID="{1EE3564C-F7B7-4863-B666-2E4E4DD8FAF2}" presName="spacing" presStyleCnt="0"/>
      <dgm:spPr/>
    </dgm:pt>
    <dgm:pt modelId="{EF80222B-7574-4B30-A287-E1891C7C2A58}" type="pres">
      <dgm:prSet presAssocID="{A9D559F1-941B-4604-96DA-C13FC82AC6B1}" presName="composite" presStyleCnt="0"/>
      <dgm:spPr/>
    </dgm:pt>
    <dgm:pt modelId="{102B512D-A3E2-4BAB-AF32-EB1FBDA26065}" type="pres">
      <dgm:prSet presAssocID="{A9D559F1-941B-4604-96DA-C13FC82AC6B1}" presName="imgShp" presStyleLbl="fgImgPlace1" presStyleIdx="5" presStyleCnt="6"/>
      <dgm:spPr>
        <a:solidFill>
          <a:schemeClr val="bg1"/>
        </a:solidFill>
      </dgm:spPr>
    </dgm:pt>
    <dgm:pt modelId="{C7073A55-D2C4-47BB-8010-8E2D88AD54D7}" type="pres">
      <dgm:prSet presAssocID="{A9D559F1-941B-4604-96DA-C13FC82AC6B1}" presName="txShp" presStyleLbl="node1" presStyleIdx="5" presStyleCnt="6" custScaleY="65104">
        <dgm:presLayoutVars>
          <dgm:bulletEnabled val="1"/>
        </dgm:presLayoutVars>
      </dgm:prSet>
      <dgm:spPr/>
    </dgm:pt>
  </dgm:ptLst>
  <dgm:cxnLst>
    <dgm:cxn modelId="{9994BE0C-C607-40C1-A33A-51254FCCEF1A}" type="presOf" srcId="{24CAD098-6D7E-40D8-97A6-92AEA9D01B94}" destId="{3179ED4F-38A9-47AA-ABBD-5DA3BB723A9A}" srcOrd="0" destOrd="0" presId="urn:microsoft.com/office/officeart/2005/8/layout/vList3"/>
    <dgm:cxn modelId="{4D203528-A9C8-4D82-9B68-1E4597CBAF2A}" type="presOf" srcId="{A9D559F1-941B-4604-96DA-C13FC82AC6B1}" destId="{C7073A55-D2C4-47BB-8010-8E2D88AD54D7}" srcOrd="0" destOrd="0" presId="urn:microsoft.com/office/officeart/2005/8/layout/vList3"/>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FB224658-95AB-4251-A1AE-2B0F0329FB94}" srcId="{A0DE34D8-CBCF-4B42-97CE-8D5058A53654}" destId="{24CAD098-6D7E-40D8-97A6-92AEA9D01B94}" srcOrd="4" destOrd="0" parTransId="{4E63F136-69A1-4983-A040-7FE9FA80461D}" sibTransId="{1EE3564C-F7B7-4863-B666-2E4E4DD8FAF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E484D2F9-D78E-4442-8A85-BB21E95868B8}" srcId="{A0DE34D8-CBCF-4B42-97CE-8D5058A53654}" destId="{A9D559F1-941B-4604-96DA-C13FC82AC6B1}" srcOrd="5" destOrd="0" parTransId="{1D7E21A4-B680-477A-ACFE-E27300F4BB3B}" sibTransId="{0D1C9761-9E1C-4227-870A-5C69599C7683}"/>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 modelId="{8351F245-0865-4BB9-9A28-685805119232}" type="presParOf" srcId="{6B0E83B2-DF24-4489-BD13-322A55F7C562}" destId="{D3B29FAC-7AEE-4D0E-939A-2489F08B9564}" srcOrd="7" destOrd="0" presId="urn:microsoft.com/office/officeart/2005/8/layout/vList3"/>
    <dgm:cxn modelId="{5F27B6C3-27A4-47C4-AAC4-795F40334D7D}" type="presParOf" srcId="{6B0E83B2-DF24-4489-BD13-322A55F7C562}" destId="{D6F5C064-D1AE-4DD5-B06D-96DDA20D336D}" srcOrd="8" destOrd="0" presId="urn:microsoft.com/office/officeart/2005/8/layout/vList3"/>
    <dgm:cxn modelId="{FD778B09-439E-43F7-A2F4-1F1ED1CB4324}" type="presParOf" srcId="{D6F5C064-D1AE-4DD5-B06D-96DDA20D336D}" destId="{DD2FD030-357D-4039-8515-A43AC0872EAC}" srcOrd="0" destOrd="0" presId="urn:microsoft.com/office/officeart/2005/8/layout/vList3"/>
    <dgm:cxn modelId="{53A75DEC-C36B-4E46-B0BD-2D63AF170EE0}" type="presParOf" srcId="{D6F5C064-D1AE-4DD5-B06D-96DDA20D336D}" destId="{3179ED4F-38A9-47AA-ABBD-5DA3BB723A9A}" srcOrd="1" destOrd="0" presId="urn:microsoft.com/office/officeart/2005/8/layout/vList3"/>
    <dgm:cxn modelId="{6EC6C616-F555-4434-A9BD-C9714A6ADD58}" type="presParOf" srcId="{6B0E83B2-DF24-4489-BD13-322A55F7C562}" destId="{E8255A1A-244A-4319-BAFF-6AD15C759683}" srcOrd="9" destOrd="0" presId="urn:microsoft.com/office/officeart/2005/8/layout/vList3"/>
    <dgm:cxn modelId="{5C1690A4-AA19-4823-BFE6-8DA3EE915A11}" type="presParOf" srcId="{6B0E83B2-DF24-4489-BD13-322A55F7C562}" destId="{EF80222B-7574-4B30-A287-E1891C7C2A58}" srcOrd="10" destOrd="0" presId="urn:microsoft.com/office/officeart/2005/8/layout/vList3"/>
    <dgm:cxn modelId="{488F52C2-6E6E-4376-80E2-D5F4EEB98F84}" type="presParOf" srcId="{EF80222B-7574-4B30-A287-E1891C7C2A58}" destId="{102B512D-A3E2-4BAB-AF32-EB1FBDA26065}" srcOrd="0" destOrd="0" presId="urn:microsoft.com/office/officeart/2005/8/layout/vList3"/>
    <dgm:cxn modelId="{1EF43902-35C8-484B-86B1-49824F2BE2F7}" type="presParOf" srcId="{EF80222B-7574-4B30-A287-E1891C7C2A58}" destId="{C7073A55-D2C4-47BB-8010-8E2D88AD54D7}"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dgm:spPr>
        <a:solidFill>
          <a:srgbClr val="D23015"/>
        </a:solidFill>
      </dgm:spPr>
      <dgm:t>
        <a:bodyPr/>
        <a:lstStyle/>
        <a:p>
          <a:r>
            <a:rPr lang="pl-PL">
              <a:solidFill>
                <a:schemeClr val="bg1"/>
              </a:solidFill>
              <a:latin typeface="Open Sans" panose="020B0606030504020204" pitchFamily="34" charset="0"/>
              <a:ea typeface="Open Sans" panose="020B0606030504020204" pitchFamily="34" charset="0"/>
              <a:cs typeface="Open Sans" panose="020B0606030504020204" pitchFamily="34" charset="0"/>
            </a:rPr>
            <a:t>MIEJSCE</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CO SIĘ STAŁO?	</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LICZBA I STAN POSZKODOWANYCH</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WIEK, PŁEĆ, DANE</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24CAD098-6D7E-40D8-97A6-92AEA9D01B94}">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WYWIAD CHOROBOWY</a:t>
          </a:r>
        </a:p>
      </dgm:t>
    </dgm:pt>
    <dgm:pt modelId="{4E63F136-69A1-4983-A040-7FE9FA80461D}" type="parTrans" cxnId="{FB224658-95AB-4251-A1AE-2B0F0329FB94}">
      <dgm:prSet/>
      <dgm:spPr/>
      <dgm:t>
        <a:bodyPr/>
        <a:lstStyle/>
        <a:p>
          <a:endParaRPr lang="pl-PL"/>
        </a:p>
      </dgm:t>
    </dgm:pt>
    <dgm:pt modelId="{1EE3564C-F7B7-4863-B666-2E4E4DD8FAF2}" type="sibTrans" cxnId="{FB224658-95AB-4251-A1AE-2B0F0329FB94}">
      <dgm:prSet/>
      <dgm:spPr/>
      <dgm:t>
        <a:bodyPr/>
        <a:lstStyle/>
        <a:p>
          <a:endParaRPr lang="pl-PL"/>
        </a:p>
      </dgm:t>
    </dgm:pt>
    <dgm:pt modelId="{A9D559F1-941B-4604-96DA-C13FC82AC6B1}">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NUMER ZWROTNY</a:t>
          </a:r>
        </a:p>
      </dgm:t>
    </dgm:pt>
    <dgm:pt modelId="{1D7E21A4-B680-477A-ACFE-E27300F4BB3B}" type="parTrans" cxnId="{E484D2F9-D78E-4442-8A85-BB21E95868B8}">
      <dgm:prSet/>
      <dgm:spPr/>
      <dgm:t>
        <a:bodyPr/>
        <a:lstStyle/>
        <a:p>
          <a:endParaRPr lang="pl-PL"/>
        </a:p>
      </dgm:t>
    </dgm:pt>
    <dgm:pt modelId="{0D1C9761-9E1C-4227-870A-5C69599C7683}" type="sibTrans" cxnId="{E484D2F9-D78E-4442-8A85-BB21E95868B8}">
      <dgm:prSet/>
      <dgm:spPr/>
      <dgm:t>
        <a:bodyPr/>
        <a:lstStyle/>
        <a:p>
          <a:endParaRPr lang="pl-PL"/>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6"/>
      <dgm:spPr>
        <a:solidFill>
          <a:schemeClr val="bg1"/>
        </a:solidFill>
      </dgm:spPr>
    </dgm:pt>
    <dgm:pt modelId="{9448BC2C-687D-46BB-9D2C-ADDC405478F6}" type="pres">
      <dgm:prSet presAssocID="{6377BCDF-0B9C-4F7F-A433-4B4EEC68735A}" presName="txShp" presStyleLbl="node1" presStyleIdx="0" presStyleCnt="6"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6"/>
      <dgm:spPr>
        <a:solidFill>
          <a:schemeClr val="bg1"/>
        </a:solidFill>
      </dgm:spPr>
    </dgm:pt>
    <dgm:pt modelId="{C799B7E8-4D18-4C5A-826F-9884238B8CCB}" type="pres">
      <dgm:prSet presAssocID="{39F96848-9CD2-409E-8F1E-EE3D2300332A}" presName="txShp" presStyleLbl="node1" presStyleIdx="1" presStyleCnt="6"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6"/>
      <dgm:spPr>
        <a:solidFill>
          <a:schemeClr val="bg1"/>
        </a:solidFill>
      </dgm:spPr>
    </dgm:pt>
    <dgm:pt modelId="{614EED14-6AE9-43F3-8223-5C7A0FF62AC0}" type="pres">
      <dgm:prSet presAssocID="{E103BA6E-AA84-419E-A464-481E93A1A633}" presName="txShp" presStyleLbl="node1" presStyleIdx="2" presStyleCnt="6"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6"/>
      <dgm:spPr>
        <a:solidFill>
          <a:schemeClr val="bg1"/>
        </a:solidFill>
      </dgm:spPr>
    </dgm:pt>
    <dgm:pt modelId="{3A28B811-AB8B-4CE7-9B59-E5B7C6435C3B}" type="pres">
      <dgm:prSet presAssocID="{75EB72E5-13F7-4C65-9AD4-E270B5B017E9}" presName="txShp" presStyleLbl="node1" presStyleIdx="3" presStyleCnt="6" custScaleY="58898">
        <dgm:presLayoutVars>
          <dgm:bulletEnabled val="1"/>
        </dgm:presLayoutVars>
      </dgm:prSet>
      <dgm:spPr/>
    </dgm:pt>
    <dgm:pt modelId="{D3B29FAC-7AEE-4D0E-939A-2489F08B9564}" type="pres">
      <dgm:prSet presAssocID="{59FD77B5-300E-4B92-851E-E9AFB8E3ECC2}" presName="spacing" presStyleCnt="0"/>
      <dgm:spPr/>
    </dgm:pt>
    <dgm:pt modelId="{D6F5C064-D1AE-4DD5-B06D-96DDA20D336D}" type="pres">
      <dgm:prSet presAssocID="{24CAD098-6D7E-40D8-97A6-92AEA9D01B94}" presName="composite" presStyleCnt="0"/>
      <dgm:spPr/>
    </dgm:pt>
    <dgm:pt modelId="{DD2FD030-357D-4039-8515-A43AC0872EAC}" type="pres">
      <dgm:prSet presAssocID="{24CAD098-6D7E-40D8-97A6-92AEA9D01B94}" presName="imgShp" presStyleLbl="fgImgPlace1" presStyleIdx="4" presStyleCnt="6"/>
      <dgm:spPr>
        <a:solidFill>
          <a:schemeClr val="bg1"/>
        </a:solidFill>
      </dgm:spPr>
    </dgm:pt>
    <dgm:pt modelId="{3179ED4F-38A9-47AA-ABBD-5DA3BB723A9A}" type="pres">
      <dgm:prSet presAssocID="{24CAD098-6D7E-40D8-97A6-92AEA9D01B94}" presName="txShp" presStyleLbl="node1" presStyleIdx="4" presStyleCnt="6" custScaleY="67209">
        <dgm:presLayoutVars>
          <dgm:bulletEnabled val="1"/>
        </dgm:presLayoutVars>
      </dgm:prSet>
      <dgm:spPr/>
    </dgm:pt>
    <dgm:pt modelId="{E8255A1A-244A-4319-BAFF-6AD15C759683}" type="pres">
      <dgm:prSet presAssocID="{1EE3564C-F7B7-4863-B666-2E4E4DD8FAF2}" presName="spacing" presStyleCnt="0"/>
      <dgm:spPr/>
    </dgm:pt>
    <dgm:pt modelId="{EF80222B-7574-4B30-A287-E1891C7C2A58}" type="pres">
      <dgm:prSet presAssocID="{A9D559F1-941B-4604-96DA-C13FC82AC6B1}" presName="composite" presStyleCnt="0"/>
      <dgm:spPr/>
    </dgm:pt>
    <dgm:pt modelId="{102B512D-A3E2-4BAB-AF32-EB1FBDA26065}" type="pres">
      <dgm:prSet presAssocID="{A9D559F1-941B-4604-96DA-C13FC82AC6B1}" presName="imgShp" presStyleLbl="fgImgPlace1" presStyleIdx="5" presStyleCnt="6"/>
      <dgm:spPr>
        <a:solidFill>
          <a:schemeClr val="bg1"/>
        </a:solidFill>
      </dgm:spPr>
    </dgm:pt>
    <dgm:pt modelId="{C7073A55-D2C4-47BB-8010-8E2D88AD54D7}" type="pres">
      <dgm:prSet presAssocID="{A9D559F1-941B-4604-96DA-C13FC82AC6B1}" presName="txShp" presStyleLbl="node1" presStyleIdx="5" presStyleCnt="6" custScaleY="65104">
        <dgm:presLayoutVars>
          <dgm:bulletEnabled val="1"/>
        </dgm:presLayoutVars>
      </dgm:prSet>
      <dgm:spPr/>
    </dgm:pt>
  </dgm:ptLst>
  <dgm:cxnLst>
    <dgm:cxn modelId="{9994BE0C-C607-40C1-A33A-51254FCCEF1A}" type="presOf" srcId="{24CAD098-6D7E-40D8-97A6-92AEA9D01B94}" destId="{3179ED4F-38A9-47AA-ABBD-5DA3BB723A9A}" srcOrd="0" destOrd="0" presId="urn:microsoft.com/office/officeart/2005/8/layout/vList3"/>
    <dgm:cxn modelId="{4D203528-A9C8-4D82-9B68-1E4597CBAF2A}" type="presOf" srcId="{A9D559F1-941B-4604-96DA-C13FC82AC6B1}" destId="{C7073A55-D2C4-47BB-8010-8E2D88AD54D7}" srcOrd="0" destOrd="0" presId="urn:microsoft.com/office/officeart/2005/8/layout/vList3"/>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FB224658-95AB-4251-A1AE-2B0F0329FB94}" srcId="{A0DE34D8-CBCF-4B42-97CE-8D5058A53654}" destId="{24CAD098-6D7E-40D8-97A6-92AEA9D01B94}" srcOrd="4" destOrd="0" parTransId="{4E63F136-69A1-4983-A040-7FE9FA80461D}" sibTransId="{1EE3564C-F7B7-4863-B666-2E4E4DD8FAF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E484D2F9-D78E-4442-8A85-BB21E95868B8}" srcId="{A0DE34D8-CBCF-4B42-97CE-8D5058A53654}" destId="{A9D559F1-941B-4604-96DA-C13FC82AC6B1}" srcOrd="5" destOrd="0" parTransId="{1D7E21A4-B680-477A-ACFE-E27300F4BB3B}" sibTransId="{0D1C9761-9E1C-4227-870A-5C69599C7683}"/>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 modelId="{8351F245-0865-4BB9-9A28-685805119232}" type="presParOf" srcId="{6B0E83B2-DF24-4489-BD13-322A55F7C562}" destId="{D3B29FAC-7AEE-4D0E-939A-2489F08B9564}" srcOrd="7" destOrd="0" presId="urn:microsoft.com/office/officeart/2005/8/layout/vList3"/>
    <dgm:cxn modelId="{5F27B6C3-27A4-47C4-AAC4-795F40334D7D}" type="presParOf" srcId="{6B0E83B2-DF24-4489-BD13-322A55F7C562}" destId="{D6F5C064-D1AE-4DD5-B06D-96DDA20D336D}" srcOrd="8" destOrd="0" presId="urn:microsoft.com/office/officeart/2005/8/layout/vList3"/>
    <dgm:cxn modelId="{FD778B09-439E-43F7-A2F4-1F1ED1CB4324}" type="presParOf" srcId="{D6F5C064-D1AE-4DD5-B06D-96DDA20D336D}" destId="{DD2FD030-357D-4039-8515-A43AC0872EAC}" srcOrd="0" destOrd="0" presId="urn:microsoft.com/office/officeart/2005/8/layout/vList3"/>
    <dgm:cxn modelId="{53A75DEC-C36B-4E46-B0BD-2D63AF170EE0}" type="presParOf" srcId="{D6F5C064-D1AE-4DD5-B06D-96DDA20D336D}" destId="{3179ED4F-38A9-47AA-ABBD-5DA3BB723A9A}" srcOrd="1" destOrd="0" presId="urn:microsoft.com/office/officeart/2005/8/layout/vList3"/>
    <dgm:cxn modelId="{6EC6C616-F555-4434-A9BD-C9714A6ADD58}" type="presParOf" srcId="{6B0E83B2-DF24-4489-BD13-322A55F7C562}" destId="{E8255A1A-244A-4319-BAFF-6AD15C759683}" srcOrd="9" destOrd="0" presId="urn:microsoft.com/office/officeart/2005/8/layout/vList3"/>
    <dgm:cxn modelId="{5C1690A4-AA19-4823-BFE6-8DA3EE915A11}" type="presParOf" srcId="{6B0E83B2-DF24-4489-BD13-322A55F7C562}" destId="{EF80222B-7574-4B30-A287-E1891C7C2A58}" srcOrd="10" destOrd="0" presId="urn:microsoft.com/office/officeart/2005/8/layout/vList3"/>
    <dgm:cxn modelId="{488F52C2-6E6E-4376-80E2-D5F4EEB98F84}" type="presParOf" srcId="{EF80222B-7574-4B30-A287-E1891C7C2A58}" destId="{102B512D-A3E2-4BAB-AF32-EB1FBDA26065}" srcOrd="0" destOrd="0" presId="urn:microsoft.com/office/officeart/2005/8/layout/vList3"/>
    <dgm:cxn modelId="{1EF43902-35C8-484B-86B1-49824F2BE2F7}" type="presParOf" srcId="{EF80222B-7574-4B30-A287-E1891C7C2A58}" destId="{C7073A55-D2C4-47BB-8010-8E2D88AD54D7}"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dgm:spPr>
        <a:solidFill>
          <a:srgbClr val="D23015"/>
        </a:solidFill>
      </dgm:spPr>
      <dgm:t>
        <a:bodyPr/>
        <a:lstStyle/>
        <a:p>
          <a:r>
            <a:rPr lang="pl-PL">
              <a:solidFill>
                <a:schemeClr val="bg1"/>
              </a:solidFill>
              <a:latin typeface="Open Sans" panose="020B0606030504020204" pitchFamily="34" charset="0"/>
              <a:ea typeface="Open Sans" panose="020B0606030504020204" pitchFamily="34" charset="0"/>
              <a:cs typeface="Open Sans" panose="020B0606030504020204" pitchFamily="34" charset="0"/>
            </a:rPr>
            <a:t>MIEJSCE</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CO SIĘ STAŁO?	</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LICZBA I STAN POSZKODOWANYCH</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WIEK, PŁEĆ, DANE</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24CAD098-6D7E-40D8-97A6-92AEA9D01B94}">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WYWIAD CHOROBOWY</a:t>
          </a:r>
        </a:p>
      </dgm:t>
    </dgm:pt>
    <dgm:pt modelId="{4E63F136-69A1-4983-A040-7FE9FA80461D}" type="parTrans" cxnId="{FB224658-95AB-4251-A1AE-2B0F0329FB94}">
      <dgm:prSet/>
      <dgm:spPr/>
      <dgm:t>
        <a:bodyPr/>
        <a:lstStyle/>
        <a:p>
          <a:endParaRPr lang="pl-PL"/>
        </a:p>
      </dgm:t>
    </dgm:pt>
    <dgm:pt modelId="{1EE3564C-F7B7-4863-B666-2E4E4DD8FAF2}" type="sibTrans" cxnId="{FB224658-95AB-4251-A1AE-2B0F0329FB94}">
      <dgm:prSet/>
      <dgm:spPr/>
      <dgm:t>
        <a:bodyPr/>
        <a:lstStyle/>
        <a:p>
          <a:endParaRPr lang="pl-PL"/>
        </a:p>
      </dgm:t>
    </dgm:pt>
    <dgm:pt modelId="{A9D559F1-941B-4604-96DA-C13FC82AC6B1}">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NUMER ZWROTNY</a:t>
          </a:r>
        </a:p>
      </dgm:t>
    </dgm:pt>
    <dgm:pt modelId="{1D7E21A4-B680-477A-ACFE-E27300F4BB3B}" type="parTrans" cxnId="{E484D2F9-D78E-4442-8A85-BB21E95868B8}">
      <dgm:prSet/>
      <dgm:spPr/>
      <dgm:t>
        <a:bodyPr/>
        <a:lstStyle/>
        <a:p>
          <a:endParaRPr lang="pl-PL"/>
        </a:p>
      </dgm:t>
    </dgm:pt>
    <dgm:pt modelId="{0D1C9761-9E1C-4227-870A-5C69599C7683}" type="sibTrans" cxnId="{E484D2F9-D78E-4442-8A85-BB21E95868B8}">
      <dgm:prSet/>
      <dgm:spPr/>
      <dgm:t>
        <a:bodyPr/>
        <a:lstStyle/>
        <a:p>
          <a:endParaRPr lang="pl-PL"/>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6"/>
      <dgm:spPr>
        <a:solidFill>
          <a:schemeClr val="bg1"/>
        </a:solidFill>
      </dgm:spPr>
    </dgm:pt>
    <dgm:pt modelId="{9448BC2C-687D-46BB-9D2C-ADDC405478F6}" type="pres">
      <dgm:prSet presAssocID="{6377BCDF-0B9C-4F7F-A433-4B4EEC68735A}" presName="txShp" presStyleLbl="node1" presStyleIdx="0" presStyleCnt="6"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6"/>
      <dgm:spPr>
        <a:solidFill>
          <a:schemeClr val="bg1"/>
        </a:solidFill>
      </dgm:spPr>
    </dgm:pt>
    <dgm:pt modelId="{C799B7E8-4D18-4C5A-826F-9884238B8CCB}" type="pres">
      <dgm:prSet presAssocID="{39F96848-9CD2-409E-8F1E-EE3D2300332A}" presName="txShp" presStyleLbl="node1" presStyleIdx="1" presStyleCnt="6"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6"/>
      <dgm:spPr>
        <a:solidFill>
          <a:schemeClr val="bg1"/>
        </a:solidFill>
      </dgm:spPr>
    </dgm:pt>
    <dgm:pt modelId="{614EED14-6AE9-43F3-8223-5C7A0FF62AC0}" type="pres">
      <dgm:prSet presAssocID="{E103BA6E-AA84-419E-A464-481E93A1A633}" presName="txShp" presStyleLbl="node1" presStyleIdx="2" presStyleCnt="6"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6"/>
      <dgm:spPr>
        <a:solidFill>
          <a:schemeClr val="bg1"/>
        </a:solidFill>
      </dgm:spPr>
    </dgm:pt>
    <dgm:pt modelId="{3A28B811-AB8B-4CE7-9B59-E5B7C6435C3B}" type="pres">
      <dgm:prSet presAssocID="{75EB72E5-13F7-4C65-9AD4-E270B5B017E9}" presName="txShp" presStyleLbl="node1" presStyleIdx="3" presStyleCnt="6" custScaleY="58898">
        <dgm:presLayoutVars>
          <dgm:bulletEnabled val="1"/>
        </dgm:presLayoutVars>
      </dgm:prSet>
      <dgm:spPr/>
    </dgm:pt>
    <dgm:pt modelId="{D3B29FAC-7AEE-4D0E-939A-2489F08B9564}" type="pres">
      <dgm:prSet presAssocID="{59FD77B5-300E-4B92-851E-E9AFB8E3ECC2}" presName="spacing" presStyleCnt="0"/>
      <dgm:spPr/>
    </dgm:pt>
    <dgm:pt modelId="{D6F5C064-D1AE-4DD5-B06D-96DDA20D336D}" type="pres">
      <dgm:prSet presAssocID="{24CAD098-6D7E-40D8-97A6-92AEA9D01B94}" presName="composite" presStyleCnt="0"/>
      <dgm:spPr/>
    </dgm:pt>
    <dgm:pt modelId="{DD2FD030-357D-4039-8515-A43AC0872EAC}" type="pres">
      <dgm:prSet presAssocID="{24CAD098-6D7E-40D8-97A6-92AEA9D01B94}" presName="imgShp" presStyleLbl="fgImgPlace1" presStyleIdx="4" presStyleCnt="6"/>
      <dgm:spPr>
        <a:solidFill>
          <a:schemeClr val="bg1"/>
        </a:solidFill>
      </dgm:spPr>
    </dgm:pt>
    <dgm:pt modelId="{3179ED4F-38A9-47AA-ABBD-5DA3BB723A9A}" type="pres">
      <dgm:prSet presAssocID="{24CAD098-6D7E-40D8-97A6-92AEA9D01B94}" presName="txShp" presStyleLbl="node1" presStyleIdx="4" presStyleCnt="6" custScaleY="67209">
        <dgm:presLayoutVars>
          <dgm:bulletEnabled val="1"/>
        </dgm:presLayoutVars>
      </dgm:prSet>
      <dgm:spPr/>
    </dgm:pt>
    <dgm:pt modelId="{E8255A1A-244A-4319-BAFF-6AD15C759683}" type="pres">
      <dgm:prSet presAssocID="{1EE3564C-F7B7-4863-B666-2E4E4DD8FAF2}" presName="spacing" presStyleCnt="0"/>
      <dgm:spPr/>
    </dgm:pt>
    <dgm:pt modelId="{EF80222B-7574-4B30-A287-E1891C7C2A58}" type="pres">
      <dgm:prSet presAssocID="{A9D559F1-941B-4604-96DA-C13FC82AC6B1}" presName="composite" presStyleCnt="0"/>
      <dgm:spPr/>
    </dgm:pt>
    <dgm:pt modelId="{102B512D-A3E2-4BAB-AF32-EB1FBDA26065}" type="pres">
      <dgm:prSet presAssocID="{A9D559F1-941B-4604-96DA-C13FC82AC6B1}" presName="imgShp" presStyleLbl="fgImgPlace1" presStyleIdx="5" presStyleCnt="6"/>
      <dgm:spPr>
        <a:solidFill>
          <a:schemeClr val="bg1"/>
        </a:solidFill>
      </dgm:spPr>
    </dgm:pt>
    <dgm:pt modelId="{C7073A55-D2C4-47BB-8010-8E2D88AD54D7}" type="pres">
      <dgm:prSet presAssocID="{A9D559F1-941B-4604-96DA-C13FC82AC6B1}" presName="txShp" presStyleLbl="node1" presStyleIdx="5" presStyleCnt="6" custScaleY="65104">
        <dgm:presLayoutVars>
          <dgm:bulletEnabled val="1"/>
        </dgm:presLayoutVars>
      </dgm:prSet>
      <dgm:spPr/>
    </dgm:pt>
  </dgm:ptLst>
  <dgm:cxnLst>
    <dgm:cxn modelId="{9994BE0C-C607-40C1-A33A-51254FCCEF1A}" type="presOf" srcId="{24CAD098-6D7E-40D8-97A6-92AEA9D01B94}" destId="{3179ED4F-38A9-47AA-ABBD-5DA3BB723A9A}" srcOrd="0" destOrd="0" presId="urn:microsoft.com/office/officeart/2005/8/layout/vList3"/>
    <dgm:cxn modelId="{4D203528-A9C8-4D82-9B68-1E4597CBAF2A}" type="presOf" srcId="{A9D559F1-941B-4604-96DA-C13FC82AC6B1}" destId="{C7073A55-D2C4-47BB-8010-8E2D88AD54D7}" srcOrd="0" destOrd="0" presId="urn:microsoft.com/office/officeart/2005/8/layout/vList3"/>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FB224658-95AB-4251-A1AE-2B0F0329FB94}" srcId="{A0DE34D8-CBCF-4B42-97CE-8D5058A53654}" destId="{24CAD098-6D7E-40D8-97A6-92AEA9D01B94}" srcOrd="4" destOrd="0" parTransId="{4E63F136-69A1-4983-A040-7FE9FA80461D}" sibTransId="{1EE3564C-F7B7-4863-B666-2E4E4DD8FAF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E484D2F9-D78E-4442-8A85-BB21E95868B8}" srcId="{A0DE34D8-CBCF-4B42-97CE-8D5058A53654}" destId="{A9D559F1-941B-4604-96DA-C13FC82AC6B1}" srcOrd="5" destOrd="0" parTransId="{1D7E21A4-B680-477A-ACFE-E27300F4BB3B}" sibTransId="{0D1C9761-9E1C-4227-870A-5C69599C7683}"/>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 modelId="{8351F245-0865-4BB9-9A28-685805119232}" type="presParOf" srcId="{6B0E83B2-DF24-4489-BD13-322A55F7C562}" destId="{D3B29FAC-7AEE-4D0E-939A-2489F08B9564}" srcOrd="7" destOrd="0" presId="urn:microsoft.com/office/officeart/2005/8/layout/vList3"/>
    <dgm:cxn modelId="{5F27B6C3-27A4-47C4-AAC4-795F40334D7D}" type="presParOf" srcId="{6B0E83B2-DF24-4489-BD13-322A55F7C562}" destId="{D6F5C064-D1AE-4DD5-B06D-96DDA20D336D}" srcOrd="8" destOrd="0" presId="urn:microsoft.com/office/officeart/2005/8/layout/vList3"/>
    <dgm:cxn modelId="{FD778B09-439E-43F7-A2F4-1F1ED1CB4324}" type="presParOf" srcId="{D6F5C064-D1AE-4DD5-B06D-96DDA20D336D}" destId="{DD2FD030-357D-4039-8515-A43AC0872EAC}" srcOrd="0" destOrd="0" presId="urn:microsoft.com/office/officeart/2005/8/layout/vList3"/>
    <dgm:cxn modelId="{53A75DEC-C36B-4E46-B0BD-2D63AF170EE0}" type="presParOf" srcId="{D6F5C064-D1AE-4DD5-B06D-96DDA20D336D}" destId="{3179ED4F-38A9-47AA-ABBD-5DA3BB723A9A}" srcOrd="1" destOrd="0" presId="urn:microsoft.com/office/officeart/2005/8/layout/vList3"/>
    <dgm:cxn modelId="{6EC6C616-F555-4434-A9BD-C9714A6ADD58}" type="presParOf" srcId="{6B0E83B2-DF24-4489-BD13-322A55F7C562}" destId="{E8255A1A-244A-4319-BAFF-6AD15C759683}" srcOrd="9" destOrd="0" presId="urn:microsoft.com/office/officeart/2005/8/layout/vList3"/>
    <dgm:cxn modelId="{5C1690A4-AA19-4823-BFE6-8DA3EE915A11}" type="presParOf" srcId="{6B0E83B2-DF24-4489-BD13-322A55F7C562}" destId="{EF80222B-7574-4B30-A287-E1891C7C2A58}" srcOrd="10" destOrd="0" presId="urn:microsoft.com/office/officeart/2005/8/layout/vList3"/>
    <dgm:cxn modelId="{488F52C2-6E6E-4376-80E2-D5F4EEB98F84}" type="presParOf" srcId="{EF80222B-7574-4B30-A287-E1891C7C2A58}" destId="{102B512D-A3E2-4BAB-AF32-EB1FBDA26065}" srcOrd="0" destOrd="0" presId="urn:microsoft.com/office/officeart/2005/8/layout/vList3"/>
    <dgm:cxn modelId="{1EF43902-35C8-484B-86B1-49824F2BE2F7}" type="presParOf" srcId="{EF80222B-7574-4B30-A287-E1891C7C2A58}" destId="{C7073A55-D2C4-47BB-8010-8E2D88AD54D7}" srcOrd="1" destOrd="0" presId="urn:microsoft.com/office/officeart/2005/8/layout/v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dgm:spPr>
        <a:solidFill>
          <a:schemeClr val="bg1"/>
        </a:solidFill>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MIEJSCE</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a:solidFill>
          <a:srgbClr val="C00000"/>
        </a:solidFill>
      </dgm:spPr>
      <dgm:t>
        <a:bodyPr/>
        <a:lstStyle/>
        <a:p>
          <a:r>
            <a:rPr lang="pl-PL">
              <a:solidFill>
                <a:schemeClr val="bg1"/>
              </a:solidFill>
              <a:latin typeface="Open Sans" panose="020B0606030504020204" pitchFamily="34" charset="0"/>
              <a:ea typeface="Open Sans" panose="020B0606030504020204" pitchFamily="34" charset="0"/>
              <a:cs typeface="Open Sans" panose="020B0606030504020204" pitchFamily="34" charset="0"/>
            </a:rPr>
            <a:t>CO SIĘ STAŁO?</a:t>
          </a:r>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	</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LICZBA I STAN POSZKODOWANYCH</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WIEK, PŁEĆ, DANE</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24CAD098-6D7E-40D8-97A6-92AEA9D01B94}">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WYWIAD CHOROBOWY</a:t>
          </a:r>
        </a:p>
      </dgm:t>
    </dgm:pt>
    <dgm:pt modelId="{4E63F136-69A1-4983-A040-7FE9FA80461D}" type="parTrans" cxnId="{FB224658-95AB-4251-A1AE-2B0F0329FB94}">
      <dgm:prSet/>
      <dgm:spPr/>
      <dgm:t>
        <a:bodyPr/>
        <a:lstStyle/>
        <a:p>
          <a:endParaRPr lang="pl-PL"/>
        </a:p>
      </dgm:t>
    </dgm:pt>
    <dgm:pt modelId="{1EE3564C-F7B7-4863-B666-2E4E4DD8FAF2}" type="sibTrans" cxnId="{FB224658-95AB-4251-A1AE-2B0F0329FB94}">
      <dgm:prSet/>
      <dgm:spPr/>
      <dgm:t>
        <a:bodyPr/>
        <a:lstStyle/>
        <a:p>
          <a:endParaRPr lang="pl-PL"/>
        </a:p>
      </dgm:t>
    </dgm:pt>
    <dgm:pt modelId="{A9D559F1-941B-4604-96DA-C13FC82AC6B1}">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NUMER ZWROTNY</a:t>
          </a:r>
        </a:p>
      </dgm:t>
    </dgm:pt>
    <dgm:pt modelId="{1D7E21A4-B680-477A-ACFE-E27300F4BB3B}" type="parTrans" cxnId="{E484D2F9-D78E-4442-8A85-BB21E95868B8}">
      <dgm:prSet/>
      <dgm:spPr/>
      <dgm:t>
        <a:bodyPr/>
        <a:lstStyle/>
        <a:p>
          <a:endParaRPr lang="pl-PL"/>
        </a:p>
      </dgm:t>
    </dgm:pt>
    <dgm:pt modelId="{0D1C9761-9E1C-4227-870A-5C69599C7683}" type="sibTrans" cxnId="{E484D2F9-D78E-4442-8A85-BB21E95868B8}">
      <dgm:prSet/>
      <dgm:spPr/>
      <dgm:t>
        <a:bodyPr/>
        <a:lstStyle/>
        <a:p>
          <a:endParaRPr lang="pl-PL"/>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6"/>
      <dgm:spPr>
        <a:solidFill>
          <a:schemeClr val="bg1"/>
        </a:solidFill>
      </dgm:spPr>
    </dgm:pt>
    <dgm:pt modelId="{9448BC2C-687D-46BB-9D2C-ADDC405478F6}" type="pres">
      <dgm:prSet presAssocID="{6377BCDF-0B9C-4F7F-A433-4B4EEC68735A}" presName="txShp" presStyleLbl="node1" presStyleIdx="0" presStyleCnt="6"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6"/>
      <dgm:spPr>
        <a:solidFill>
          <a:schemeClr val="bg1"/>
        </a:solidFill>
      </dgm:spPr>
    </dgm:pt>
    <dgm:pt modelId="{C799B7E8-4D18-4C5A-826F-9884238B8CCB}" type="pres">
      <dgm:prSet presAssocID="{39F96848-9CD2-409E-8F1E-EE3D2300332A}" presName="txShp" presStyleLbl="node1" presStyleIdx="1" presStyleCnt="6"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6"/>
      <dgm:spPr>
        <a:solidFill>
          <a:schemeClr val="bg1"/>
        </a:solidFill>
      </dgm:spPr>
    </dgm:pt>
    <dgm:pt modelId="{614EED14-6AE9-43F3-8223-5C7A0FF62AC0}" type="pres">
      <dgm:prSet presAssocID="{E103BA6E-AA84-419E-A464-481E93A1A633}" presName="txShp" presStyleLbl="node1" presStyleIdx="2" presStyleCnt="6"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6"/>
      <dgm:spPr>
        <a:solidFill>
          <a:schemeClr val="bg1"/>
        </a:solidFill>
      </dgm:spPr>
    </dgm:pt>
    <dgm:pt modelId="{3A28B811-AB8B-4CE7-9B59-E5B7C6435C3B}" type="pres">
      <dgm:prSet presAssocID="{75EB72E5-13F7-4C65-9AD4-E270B5B017E9}" presName="txShp" presStyleLbl="node1" presStyleIdx="3" presStyleCnt="6" custScaleY="58898">
        <dgm:presLayoutVars>
          <dgm:bulletEnabled val="1"/>
        </dgm:presLayoutVars>
      </dgm:prSet>
      <dgm:spPr/>
    </dgm:pt>
    <dgm:pt modelId="{D3B29FAC-7AEE-4D0E-939A-2489F08B9564}" type="pres">
      <dgm:prSet presAssocID="{59FD77B5-300E-4B92-851E-E9AFB8E3ECC2}" presName="spacing" presStyleCnt="0"/>
      <dgm:spPr/>
    </dgm:pt>
    <dgm:pt modelId="{D6F5C064-D1AE-4DD5-B06D-96DDA20D336D}" type="pres">
      <dgm:prSet presAssocID="{24CAD098-6D7E-40D8-97A6-92AEA9D01B94}" presName="composite" presStyleCnt="0"/>
      <dgm:spPr/>
    </dgm:pt>
    <dgm:pt modelId="{DD2FD030-357D-4039-8515-A43AC0872EAC}" type="pres">
      <dgm:prSet presAssocID="{24CAD098-6D7E-40D8-97A6-92AEA9D01B94}" presName="imgShp" presStyleLbl="fgImgPlace1" presStyleIdx="4" presStyleCnt="6"/>
      <dgm:spPr>
        <a:solidFill>
          <a:schemeClr val="bg1"/>
        </a:solidFill>
      </dgm:spPr>
    </dgm:pt>
    <dgm:pt modelId="{3179ED4F-38A9-47AA-ABBD-5DA3BB723A9A}" type="pres">
      <dgm:prSet presAssocID="{24CAD098-6D7E-40D8-97A6-92AEA9D01B94}" presName="txShp" presStyleLbl="node1" presStyleIdx="4" presStyleCnt="6" custScaleY="67209">
        <dgm:presLayoutVars>
          <dgm:bulletEnabled val="1"/>
        </dgm:presLayoutVars>
      </dgm:prSet>
      <dgm:spPr/>
    </dgm:pt>
    <dgm:pt modelId="{E8255A1A-244A-4319-BAFF-6AD15C759683}" type="pres">
      <dgm:prSet presAssocID="{1EE3564C-F7B7-4863-B666-2E4E4DD8FAF2}" presName="spacing" presStyleCnt="0"/>
      <dgm:spPr/>
    </dgm:pt>
    <dgm:pt modelId="{EF80222B-7574-4B30-A287-E1891C7C2A58}" type="pres">
      <dgm:prSet presAssocID="{A9D559F1-941B-4604-96DA-C13FC82AC6B1}" presName="composite" presStyleCnt="0"/>
      <dgm:spPr/>
    </dgm:pt>
    <dgm:pt modelId="{102B512D-A3E2-4BAB-AF32-EB1FBDA26065}" type="pres">
      <dgm:prSet presAssocID="{A9D559F1-941B-4604-96DA-C13FC82AC6B1}" presName="imgShp" presStyleLbl="fgImgPlace1" presStyleIdx="5" presStyleCnt="6"/>
      <dgm:spPr>
        <a:solidFill>
          <a:schemeClr val="bg1"/>
        </a:solidFill>
      </dgm:spPr>
    </dgm:pt>
    <dgm:pt modelId="{C7073A55-D2C4-47BB-8010-8E2D88AD54D7}" type="pres">
      <dgm:prSet presAssocID="{A9D559F1-941B-4604-96DA-C13FC82AC6B1}" presName="txShp" presStyleLbl="node1" presStyleIdx="5" presStyleCnt="6" custScaleY="65104">
        <dgm:presLayoutVars>
          <dgm:bulletEnabled val="1"/>
        </dgm:presLayoutVars>
      </dgm:prSet>
      <dgm:spPr/>
    </dgm:pt>
  </dgm:ptLst>
  <dgm:cxnLst>
    <dgm:cxn modelId="{9994BE0C-C607-40C1-A33A-51254FCCEF1A}" type="presOf" srcId="{24CAD098-6D7E-40D8-97A6-92AEA9D01B94}" destId="{3179ED4F-38A9-47AA-ABBD-5DA3BB723A9A}" srcOrd="0" destOrd="0" presId="urn:microsoft.com/office/officeart/2005/8/layout/vList3"/>
    <dgm:cxn modelId="{4D203528-A9C8-4D82-9B68-1E4597CBAF2A}" type="presOf" srcId="{A9D559F1-941B-4604-96DA-C13FC82AC6B1}" destId="{C7073A55-D2C4-47BB-8010-8E2D88AD54D7}" srcOrd="0" destOrd="0" presId="urn:microsoft.com/office/officeart/2005/8/layout/vList3"/>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FB224658-95AB-4251-A1AE-2B0F0329FB94}" srcId="{A0DE34D8-CBCF-4B42-97CE-8D5058A53654}" destId="{24CAD098-6D7E-40D8-97A6-92AEA9D01B94}" srcOrd="4" destOrd="0" parTransId="{4E63F136-69A1-4983-A040-7FE9FA80461D}" sibTransId="{1EE3564C-F7B7-4863-B666-2E4E4DD8FAF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E484D2F9-D78E-4442-8A85-BB21E95868B8}" srcId="{A0DE34D8-CBCF-4B42-97CE-8D5058A53654}" destId="{A9D559F1-941B-4604-96DA-C13FC82AC6B1}" srcOrd="5" destOrd="0" parTransId="{1D7E21A4-B680-477A-ACFE-E27300F4BB3B}" sibTransId="{0D1C9761-9E1C-4227-870A-5C69599C7683}"/>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 modelId="{8351F245-0865-4BB9-9A28-685805119232}" type="presParOf" srcId="{6B0E83B2-DF24-4489-BD13-322A55F7C562}" destId="{D3B29FAC-7AEE-4D0E-939A-2489F08B9564}" srcOrd="7" destOrd="0" presId="urn:microsoft.com/office/officeart/2005/8/layout/vList3"/>
    <dgm:cxn modelId="{5F27B6C3-27A4-47C4-AAC4-795F40334D7D}" type="presParOf" srcId="{6B0E83B2-DF24-4489-BD13-322A55F7C562}" destId="{D6F5C064-D1AE-4DD5-B06D-96DDA20D336D}" srcOrd="8" destOrd="0" presId="urn:microsoft.com/office/officeart/2005/8/layout/vList3"/>
    <dgm:cxn modelId="{FD778B09-439E-43F7-A2F4-1F1ED1CB4324}" type="presParOf" srcId="{D6F5C064-D1AE-4DD5-B06D-96DDA20D336D}" destId="{DD2FD030-357D-4039-8515-A43AC0872EAC}" srcOrd="0" destOrd="0" presId="urn:microsoft.com/office/officeart/2005/8/layout/vList3"/>
    <dgm:cxn modelId="{53A75DEC-C36B-4E46-B0BD-2D63AF170EE0}" type="presParOf" srcId="{D6F5C064-D1AE-4DD5-B06D-96DDA20D336D}" destId="{3179ED4F-38A9-47AA-ABBD-5DA3BB723A9A}" srcOrd="1" destOrd="0" presId="urn:microsoft.com/office/officeart/2005/8/layout/vList3"/>
    <dgm:cxn modelId="{6EC6C616-F555-4434-A9BD-C9714A6ADD58}" type="presParOf" srcId="{6B0E83B2-DF24-4489-BD13-322A55F7C562}" destId="{E8255A1A-244A-4319-BAFF-6AD15C759683}" srcOrd="9" destOrd="0" presId="urn:microsoft.com/office/officeart/2005/8/layout/vList3"/>
    <dgm:cxn modelId="{5C1690A4-AA19-4823-BFE6-8DA3EE915A11}" type="presParOf" srcId="{6B0E83B2-DF24-4489-BD13-322A55F7C562}" destId="{EF80222B-7574-4B30-A287-E1891C7C2A58}" srcOrd="10" destOrd="0" presId="urn:microsoft.com/office/officeart/2005/8/layout/vList3"/>
    <dgm:cxn modelId="{488F52C2-6E6E-4376-80E2-D5F4EEB98F84}" type="presParOf" srcId="{EF80222B-7574-4B30-A287-E1891C7C2A58}" destId="{102B512D-A3E2-4BAB-AF32-EB1FBDA26065}" srcOrd="0" destOrd="0" presId="urn:microsoft.com/office/officeart/2005/8/layout/vList3"/>
    <dgm:cxn modelId="{1EF43902-35C8-484B-86B1-49824F2BE2F7}" type="presParOf" srcId="{EF80222B-7574-4B30-A287-E1891C7C2A58}" destId="{C7073A55-D2C4-47BB-8010-8E2D88AD54D7}"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Ocena bezpieczeństwa</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Ocena stanu osoby poszkodowanej</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a:solidFill>
          <a:srgbClr val="D23015"/>
        </a:solidFill>
      </dgm:spPr>
      <dgm:t>
        <a:bodyPr/>
        <a:lstStyle/>
        <a:p>
          <a:r>
            <a:rPr lang="pl-PL">
              <a:solidFill>
                <a:schemeClr val="bg1"/>
              </a:solidFill>
              <a:latin typeface="Open Sans" panose="020B0606030504020204" pitchFamily="34" charset="0"/>
              <a:ea typeface="Open Sans" panose="020B0606030504020204" pitchFamily="34" charset="0"/>
              <a:cs typeface="Open Sans" panose="020B0606030504020204" pitchFamily="34" charset="0"/>
            </a:rPr>
            <a:t>Wezwanie pomocy</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Udzielenie pierwszej pomocy</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4"/>
      <dgm:spPr>
        <a:solidFill>
          <a:schemeClr val="bg1"/>
        </a:solidFill>
      </dgm:spPr>
    </dgm:pt>
    <dgm:pt modelId="{9448BC2C-687D-46BB-9D2C-ADDC405478F6}" type="pres">
      <dgm:prSet presAssocID="{6377BCDF-0B9C-4F7F-A433-4B4EEC68735A}" presName="txShp" presStyleLbl="node1" presStyleIdx="0" presStyleCnt="4"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4"/>
      <dgm:spPr>
        <a:solidFill>
          <a:schemeClr val="bg1"/>
        </a:solidFill>
      </dgm:spPr>
    </dgm:pt>
    <dgm:pt modelId="{C799B7E8-4D18-4C5A-826F-9884238B8CCB}" type="pres">
      <dgm:prSet presAssocID="{39F96848-9CD2-409E-8F1E-EE3D2300332A}" presName="txShp" presStyleLbl="node1" presStyleIdx="1" presStyleCnt="4"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4"/>
      <dgm:spPr>
        <a:solidFill>
          <a:schemeClr val="bg1"/>
        </a:solidFill>
      </dgm:spPr>
    </dgm:pt>
    <dgm:pt modelId="{614EED14-6AE9-43F3-8223-5C7A0FF62AC0}" type="pres">
      <dgm:prSet presAssocID="{E103BA6E-AA84-419E-A464-481E93A1A633}" presName="txShp" presStyleLbl="node1" presStyleIdx="2" presStyleCnt="4"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4"/>
      <dgm:spPr>
        <a:solidFill>
          <a:schemeClr val="bg1"/>
        </a:solidFill>
      </dgm:spPr>
    </dgm:pt>
    <dgm:pt modelId="{3A28B811-AB8B-4CE7-9B59-E5B7C6435C3B}" type="pres">
      <dgm:prSet presAssocID="{75EB72E5-13F7-4C65-9AD4-E270B5B017E9}" presName="txShp" presStyleLbl="node1" presStyleIdx="3" presStyleCnt="4" custScaleY="58898">
        <dgm:presLayoutVars>
          <dgm:bulletEnabled val="1"/>
        </dgm:presLayoutVars>
      </dgm:prSet>
      <dgm:spPr/>
    </dgm:pt>
  </dgm:ptLst>
  <dgm:cxnLst>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Ocena bezpieczeństwa</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Ocena stanu osoby poszkodowanej</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Wezwanie pomocy</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a:solidFill>
          <a:srgbClr val="D23015"/>
        </a:solidFill>
      </dgm:spPr>
      <dgm:t>
        <a:bodyPr/>
        <a:lstStyle/>
        <a:p>
          <a:r>
            <a:rPr lang="pl-PL">
              <a:solidFill>
                <a:schemeClr val="bg1"/>
              </a:solidFill>
              <a:latin typeface="Open Sans" panose="020B0606030504020204" pitchFamily="34" charset="0"/>
              <a:ea typeface="Open Sans" panose="020B0606030504020204" pitchFamily="34" charset="0"/>
              <a:cs typeface="Open Sans" panose="020B0606030504020204" pitchFamily="34" charset="0"/>
            </a:rPr>
            <a:t>Udzielenie pierwszej pomocy</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4"/>
      <dgm:spPr>
        <a:solidFill>
          <a:schemeClr val="bg1"/>
        </a:solidFill>
      </dgm:spPr>
    </dgm:pt>
    <dgm:pt modelId="{9448BC2C-687D-46BB-9D2C-ADDC405478F6}" type="pres">
      <dgm:prSet presAssocID="{6377BCDF-0B9C-4F7F-A433-4B4EEC68735A}" presName="txShp" presStyleLbl="node1" presStyleIdx="0" presStyleCnt="4"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4"/>
      <dgm:spPr>
        <a:solidFill>
          <a:schemeClr val="bg1"/>
        </a:solidFill>
      </dgm:spPr>
    </dgm:pt>
    <dgm:pt modelId="{C799B7E8-4D18-4C5A-826F-9884238B8CCB}" type="pres">
      <dgm:prSet presAssocID="{39F96848-9CD2-409E-8F1E-EE3D2300332A}" presName="txShp" presStyleLbl="node1" presStyleIdx="1" presStyleCnt="4"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4"/>
      <dgm:spPr>
        <a:solidFill>
          <a:schemeClr val="bg1"/>
        </a:solidFill>
      </dgm:spPr>
    </dgm:pt>
    <dgm:pt modelId="{614EED14-6AE9-43F3-8223-5C7A0FF62AC0}" type="pres">
      <dgm:prSet presAssocID="{E103BA6E-AA84-419E-A464-481E93A1A633}" presName="txShp" presStyleLbl="node1" presStyleIdx="2" presStyleCnt="4"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4"/>
      <dgm:spPr>
        <a:solidFill>
          <a:schemeClr val="bg1"/>
        </a:solidFill>
      </dgm:spPr>
    </dgm:pt>
    <dgm:pt modelId="{3A28B811-AB8B-4CE7-9B59-E5B7C6435C3B}" type="pres">
      <dgm:prSet presAssocID="{75EB72E5-13F7-4C65-9AD4-E270B5B017E9}" presName="txShp" presStyleLbl="node1" presStyleIdx="3" presStyleCnt="4" custScaleY="58898">
        <dgm:presLayoutVars>
          <dgm:bulletEnabled val="1"/>
        </dgm:presLayoutVars>
      </dgm:prSet>
      <dgm:spPr/>
    </dgm:pt>
  </dgm:ptLst>
  <dgm:cxnLst>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Ocena bezpieczeństwa</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Sprawdź przytomność</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Zawołaj o pomoc</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Udrożnij drogi oddechowe</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24CAD098-6D7E-40D8-97A6-92AEA9D01B94}">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Skontroluj oddech</a:t>
          </a:r>
        </a:p>
      </dgm:t>
    </dgm:pt>
    <dgm:pt modelId="{4E63F136-69A1-4983-A040-7FE9FA80461D}" type="parTrans" cxnId="{FB224658-95AB-4251-A1AE-2B0F0329FB94}">
      <dgm:prSet/>
      <dgm:spPr/>
      <dgm:t>
        <a:bodyPr/>
        <a:lstStyle/>
        <a:p>
          <a:endParaRPr lang="pl-PL"/>
        </a:p>
      </dgm:t>
    </dgm:pt>
    <dgm:pt modelId="{1EE3564C-F7B7-4863-B666-2E4E4DD8FAF2}" type="sibTrans" cxnId="{FB224658-95AB-4251-A1AE-2B0F0329FB94}">
      <dgm:prSet/>
      <dgm:spPr/>
      <dgm:t>
        <a:bodyPr/>
        <a:lstStyle/>
        <a:p>
          <a:endParaRPr lang="pl-PL"/>
        </a:p>
      </dgm:t>
    </dgm:pt>
    <dgm:pt modelId="{A9D559F1-941B-4604-96DA-C13FC82AC6B1}">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Wezwij pogotowie</a:t>
          </a:r>
        </a:p>
      </dgm:t>
    </dgm:pt>
    <dgm:pt modelId="{1D7E21A4-B680-477A-ACFE-E27300F4BB3B}" type="parTrans" cxnId="{E484D2F9-D78E-4442-8A85-BB21E95868B8}">
      <dgm:prSet/>
      <dgm:spPr/>
      <dgm:t>
        <a:bodyPr/>
        <a:lstStyle/>
        <a:p>
          <a:endParaRPr lang="pl-PL"/>
        </a:p>
      </dgm:t>
    </dgm:pt>
    <dgm:pt modelId="{0D1C9761-9E1C-4227-870A-5C69599C7683}" type="sibTrans" cxnId="{E484D2F9-D78E-4442-8A85-BB21E95868B8}">
      <dgm:prSet/>
      <dgm:spPr/>
      <dgm:t>
        <a:bodyPr/>
        <a:lstStyle/>
        <a:p>
          <a:endParaRPr lang="pl-PL"/>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6"/>
      <dgm:spPr>
        <a:solidFill>
          <a:schemeClr val="bg1"/>
        </a:solidFill>
      </dgm:spPr>
    </dgm:pt>
    <dgm:pt modelId="{9448BC2C-687D-46BB-9D2C-ADDC405478F6}" type="pres">
      <dgm:prSet presAssocID="{6377BCDF-0B9C-4F7F-A433-4B4EEC68735A}" presName="txShp" presStyleLbl="node1" presStyleIdx="0" presStyleCnt="6"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6"/>
      <dgm:spPr>
        <a:solidFill>
          <a:schemeClr val="bg1"/>
        </a:solidFill>
      </dgm:spPr>
    </dgm:pt>
    <dgm:pt modelId="{C799B7E8-4D18-4C5A-826F-9884238B8CCB}" type="pres">
      <dgm:prSet presAssocID="{39F96848-9CD2-409E-8F1E-EE3D2300332A}" presName="txShp" presStyleLbl="node1" presStyleIdx="1" presStyleCnt="6"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6"/>
      <dgm:spPr>
        <a:solidFill>
          <a:schemeClr val="bg1"/>
        </a:solidFill>
      </dgm:spPr>
    </dgm:pt>
    <dgm:pt modelId="{614EED14-6AE9-43F3-8223-5C7A0FF62AC0}" type="pres">
      <dgm:prSet presAssocID="{E103BA6E-AA84-419E-A464-481E93A1A633}" presName="txShp" presStyleLbl="node1" presStyleIdx="2" presStyleCnt="6"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6"/>
      <dgm:spPr>
        <a:solidFill>
          <a:schemeClr val="bg1"/>
        </a:solidFill>
      </dgm:spPr>
    </dgm:pt>
    <dgm:pt modelId="{3A28B811-AB8B-4CE7-9B59-E5B7C6435C3B}" type="pres">
      <dgm:prSet presAssocID="{75EB72E5-13F7-4C65-9AD4-E270B5B017E9}" presName="txShp" presStyleLbl="node1" presStyleIdx="3" presStyleCnt="6" custScaleY="58898">
        <dgm:presLayoutVars>
          <dgm:bulletEnabled val="1"/>
        </dgm:presLayoutVars>
      </dgm:prSet>
      <dgm:spPr/>
    </dgm:pt>
    <dgm:pt modelId="{D3B29FAC-7AEE-4D0E-939A-2489F08B9564}" type="pres">
      <dgm:prSet presAssocID="{59FD77B5-300E-4B92-851E-E9AFB8E3ECC2}" presName="spacing" presStyleCnt="0"/>
      <dgm:spPr/>
    </dgm:pt>
    <dgm:pt modelId="{D6F5C064-D1AE-4DD5-B06D-96DDA20D336D}" type="pres">
      <dgm:prSet presAssocID="{24CAD098-6D7E-40D8-97A6-92AEA9D01B94}" presName="composite" presStyleCnt="0"/>
      <dgm:spPr/>
    </dgm:pt>
    <dgm:pt modelId="{DD2FD030-357D-4039-8515-A43AC0872EAC}" type="pres">
      <dgm:prSet presAssocID="{24CAD098-6D7E-40D8-97A6-92AEA9D01B94}" presName="imgShp" presStyleLbl="fgImgPlace1" presStyleIdx="4" presStyleCnt="6"/>
      <dgm:spPr>
        <a:solidFill>
          <a:schemeClr val="bg1"/>
        </a:solidFill>
      </dgm:spPr>
    </dgm:pt>
    <dgm:pt modelId="{3179ED4F-38A9-47AA-ABBD-5DA3BB723A9A}" type="pres">
      <dgm:prSet presAssocID="{24CAD098-6D7E-40D8-97A6-92AEA9D01B94}" presName="txShp" presStyleLbl="node1" presStyleIdx="4" presStyleCnt="6" custScaleY="67209">
        <dgm:presLayoutVars>
          <dgm:bulletEnabled val="1"/>
        </dgm:presLayoutVars>
      </dgm:prSet>
      <dgm:spPr/>
    </dgm:pt>
    <dgm:pt modelId="{E8255A1A-244A-4319-BAFF-6AD15C759683}" type="pres">
      <dgm:prSet presAssocID="{1EE3564C-F7B7-4863-B666-2E4E4DD8FAF2}" presName="spacing" presStyleCnt="0"/>
      <dgm:spPr/>
    </dgm:pt>
    <dgm:pt modelId="{EF80222B-7574-4B30-A287-E1891C7C2A58}" type="pres">
      <dgm:prSet presAssocID="{A9D559F1-941B-4604-96DA-C13FC82AC6B1}" presName="composite" presStyleCnt="0"/>
      <dgm:spPr/>
    </dgm:pt>
    <dgm:pt modelId="{102B512D-A3E2-4BAB-AF32-EB1FBDA26065}" type="pres">
      <dgm:prSet presAssocID="{A9D559F1-941B-4604-96DA-C13FC82AC6B1}" presName="imgShp" presStyleLbl="fgImgPlace1" presStyleIdx="5" presStyleCnt="6"/>
      <dgm:spPr>
        <a:solidFill>
          <a:schemeClr val="bg1"/>
        </a:solidFill>
      </dgm:spPr>
    </dgm:pt>
    <dgm:pt modelId="{C7073A55-D2C4-47BB-8010-8E2D88AD54D7}" type="pres">
      <dgm:prSet presAssocID="{A9D559F1-941B-4604-96DA-C13FC82AC6B1}" presName="txShp" presStyleLbl="node1" presStyleIdx="5" presStyleCnt="6" custScaleY="65104">
        <dgm:presLayoutVars>
          <dgm:bulletEnabled val="1"/>
        </dgm:presLayoutVars>
      </dgm:prSet>
      <dgm:spPr/>
    </dgm:pt>
  </dgm:ptLst>
  <dgm:cxnLst>
    <dgm:cxn modelId="{9994BE0C-C607-40C1-A33A-51254FCCEF1A}" type="presOf" srcId="{24CAD098-6D7E-40D8-97A6-92AEA9D01B94}" destId="{3179ED4F-38A9-47AA-ABBD-5DA3BB723A9A}" srcOrd="0" destOrd="0" presId="urn:microsoft.com/office/officeart/2005/8/layout/vList3"/>
    <dgm:cxn modelId="{4D203528-A9C8-4D82-9B68-1E4597CBAF2A}" type="presOf" srcId="{A9D559F1-941B-4604-96DA-C13FC82AC6B1}" destId="{C7073A55-D2C4-47BB-8010-8E2D88AD54D7}" srcOrd="0" destOrd="0" presId="urn:microsoft.com/office/officeart/2005/8/layout/vList3"/>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FB224658-95AB-4251-A1AE-2B0F0329FB94}" srcId="{A0DE34D8-CBCF-4B42-97CE-8D5058A53654}" destId="{24CAD098-6D7E-40D8-97A6-92AEA9D01B94}" srcOrd="4" destOrd="0" parTransId="{4E63F136-69A1-4983-A040-7FE9FA80461D}" sibTransId="{1EE3564C-F7B7-4863-B666-2E4E4DD8FAF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E484D2F9-D78E-4442-8A85-BB21E95868B8}" srcId="{A0DE34D8-CBCF-4B42-97CE-8D5058A53654}" destId="{A9D559F1-941B-4604-96DA-C13FC82AC6B1}" srcOrd="5" destOrd="0" parTransId="{1D7E21A4-B680-477A-ACFE-E27300F4BB3B}" sibTransId="{0D1C9761-9E1C-4227-870A-5C69599C7683}"/>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 modelId="{8351F245-0865-4BB9-9A28-685805119232}" type="presParOf" srcId="{6B0E83B2-DF24-4489-BD13-322A55F7C562}" destId="{D3B29FAC-7AEE-4D0E-939A-2489F08B9564}" srcOrd="7" destOrd="0" presId="urn:microsoft.com/office/officeart/2005/8/layout/vList3"/>
    <dgm:cxn modelId="{5F27B6C3-27A4-47C4-AAC4-795F40334D7D}" type="presParOf" srcId="{6B0E83B2-DF24-4489-BD13-322A55F7C562}" destId="{D6F5C064-D1AE-4DD5-B06D-96DDA20D336D}" srcOrd="8" destOrd="0" presId="urn:microsoft.com/office/officeart/2005/8/layout/vList3"/>
    <dgm:cxn modelId="{FD778B09-439E-43F7-A2F4-1F1ED1CB4324}" type="presParOf" srcId="{D6F5C064-D1AE-4DD5-B06D-96DDA20D336D}" destId="{DD2FD030-357D-4039-8515-A43AC0872EAC}" srcOrd="0" destOrd="0" presId="urn:microsoft.com/office/officeart/2005/8/layout/vList3"/>
    <dgm:cxn modelId="{53A75DEC-C36B-4E46-B0BD-2D63AF170EE0}" type="presParOf" srcId="{D6F5C064-D1AE-4DD5-B06D-96DDA20D336D}" destId="{3179ED4F-38A9-47AA-ABBD-5DA3BB723A9A}" srcOrd="1" destOrd="0" presId="urn:microsoft.com/office/officeart/2005/8/layout/vList3"/>
    <dgm:cxn modelId="{6EC6C616-F555-4434-A9BD-C9714A6ADD58}" type="presParOf" srcId="{6B0E83B2-DF24-4489-BD13-322A55F7C562}" destId="{E8255A1A-244A-4319-BAFF-6AD15C759683}" srcOrd="9" destOrd="0" presId="urn:microsoft.com/office/officeart/2005/8/layout/vList3"/>
    <dgm:cxn modelId="{5C1690A4-AA19-4823-BFE6-8DA3EE915A11}" type="presParOf" srcId="{6B0E83B2-DF24-4489-BD13-322A55F7C562}" destId="{EF80222B-7574-4B30-A287-E1891C7C2A58}" srcOrd="10" destOrd="0" presId="urn:microsoft.com/office/officeart/2005/8/layout/vList3"/>
    <dgm:cxn modelId="{488F52C2-6E6E-4376-80E2-D5F4EEB98F84}" type="presParOf" srcId="{EF80222B-7574-4B30-A287-E1891C7C2A58}" destId="{102B512D-A3E2-4BAB-AF32-EB1FBDA26065}" srcOrd="0" destOrd="0" presId="urn:microsoft.com/office/officeart/2005/8/layout/vList3"/>
    <dgm:cxn modelId="{1EF43902-35C8-484B-86B1-49824F2BE2F7}" type="presParOf" srcId="{EF80222B-7574-4B30-A287-E1891C7C2A58}" destId="{C7073A55-D2C4-47BB-8010-8E2D88AD54D7}" srcOrd="1" destOrd="0" presId="urn:microsoft.com/office/officeart/2005/8/layout/v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Ocena bezpieczeństwa</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Sprawdź przytomność</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Zawołaj o pomoc</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Udrożnij drogi oddechowe</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4"/>
      <dgm:spPr>
        <a:solidFill>
          <a:schemeClr val="bg1"/>
        </a:solidFill>
      </dgm:spPr>
    </dgm:pt>
    <dgm:pt modelId="{9448BC2C-687D-46BB-9D2C-ADDC405478F6}" type="pres">
      <dgm:prSet presAssocID="{6377BCDF-0B9C-4F7F-A433-4B4EEC68735A}" presName="txShp" presStyleLbl="node1" presStyleIdx="0" presStyleCnt="4"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4"/>
      <dgm:spPr>
        <a:solidFill>
          <a:schemeClr val="bg1"/>
        </a:solidFill>
      </dgm:spPr>
    </dgm:pt>
    <dgm:pt modelId="{C799B7E8-4D18-4C5A-826F-9884238B8CCB}" type="pres">
      <dgm:prSet presAssocID="{39F96848-9CD2-409E-8F1E-EE3D2300332A}" presName="txShp" presStyleLbl="node1" presStyleIdx="1" presStyleCnt="4"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4"/>
      <dgm:spPr>
        <a:solidFill>
          <a:schemeClr val="bg1"/>
        </a:solidFill>
      </dgm:spPr>
    </dgm:pt>
    <dgm:pt modelId="{614EED14-6AE9-43F3-8223-5C7A0FF62AC0}" type="pres">
      <dgm:prSet presAssocID="{E103BA6E-AA84-419E-A464-481E93A1A633}" presName="txShp" presStyleLbl="node1" presStyleIdx="2" presStyleCnt="4"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4"/>
      <dgm:spPr>
        <a:solidFill>
          <a:schemeClr val="bg1"/>
        </a:solidFill>
      </dgm:spPr>
    </dgm:pt>
    <dgm:pt modelId="{3A28B811-AB8B-4CE7-9B59-E5B7C6435C3B}" type="pres">
      <dgm:prSet presAssocID="{75EB72E5-13F7-4C65-9AD4-E270B5B017E9}" presName="txShp" presStyleLbl="node1" presStyleIdx="3" presStyleCnt="4" custScaleY="58898">
        <dgm:presLayoutVars>
          <dgm:bulletEnabled val="1"/>
        </dgm:presLayoutVars>
      </dgm:prSet>
      <dgm:spPr/>
    </dgm:pt>
  </dgm:ptLst>
  <dgm:cxnLst>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Skontroluj oddech</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Wezwij pogotowie</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30 uciśnięć</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2 wdechy</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4"/>
      <dgm:spPr>
        <a:solidFill>
          <a:schemeClr val="bg1"/>
        </a:solidFill>
      </dgm:spPr>
    </dgm:pt>
    <dgm:pt modelId="{9448BC2C-687D-46BB-9D2C-ADDC405478F6}" type="pres">
      <dgm:prSet presAssocID="{6377BCDF-0B9C-4F7F-A433-4B4EEC68735A}" presName="txShp" presStyleLbl="node1" presStyleIdx="0" presStyleCnt="4"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4"/>
      <dgm:spPr>
        <a:solidFill>
          <a:schemeClr val="bg1"/>
        </a:solidFill>
      </dgm:spPr>
    </dgm:pt>
    <dgm:pt modelId="{C799B7E8-4D18-4C5A-826F-9884238B8CCB}" type="pres">
      <dgm:prSet presAssocID="{39F96848-9CD2-409E-8F1E-EE3D2300332A}" presName="txShp" presStyleLbl="node1" presStyleIdx="1" presStyleCnt="4"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4"/>
      <dgm:spPr>
        <a:solidFill>
          <a:schemeClr val="bg1"/>
        </a:solidFill>
      </dgm:spPr>
    </dgm:pt>
    <dgm:pt modelId="{614EED14-6AE9-43F3-8223-5C7A0FF62AC0}" type="pres">
      <dgm:prSet presAssocID="{E103BA6E-AA84-419E-A464-481E93A1A633}" presName="txShp" presStyleLbl="node1" presStyleIdx="2" presStyleCnt="4"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4"/>
      <dgm:spPr>
        <a:solidFill>
          <a:schemeClr val="bg1"/>
        </a:solidFill>
      </dgm:spPr>
    </dgm:pt>
    <dgm:pt modelId="{3A28B811-AB8B-4CE7-9B59-E5B7C6435C3B}" type="pres">
      <dgm:prSet presAssocID="{75EB72E5-13F7-4C65-9AD4-E270B5B017E9}" presName="txShp" presStyleLbl="node1" presStyleIdx="3" presStyleCnt="4" custScaleY="58898">
        <dgm:presLayoutVars>
          <dgm:bulletEnabled val="1"/>
        </dgm:presLayoutVars>
      </dgm:prSet>
      <dgm:spPr/>
    </dgm:pt>
  </dgm:ptLst>
  <dgm:cxnLst>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Powrót czynności życiowych</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Zmęczenie ratownika</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Przejęcie przez ZRM</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Pojawienie się niebezpieczeństwa</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4" custLinFactNeighborX="-3201" custLinFactNeighborY="-656"/>
      <dgm:spPr>
        <a:prstGeom prst="mathMultiply">
          <a:avLst/>
        </a:prstGeom>
        <a:solidFill>
          <a:srgbClr val="D23015"/>
        </a:solidFill>
        <a:ln>
          <a:solidFill>
            <a:schemeClr val="bg1"/>
          </a:solidFill>
        </a:ln>
      </dgm:spPr>
    </dgm:pt>
    <dgm:pt modelId="{9448BC2C-687D-46BB-9D2C-ADDC405478F6}" type="pres">
      <dgm:prSet presAssocID="{6377BCDF-0B9C-4F7F-A433-4B4EEC68735A}" presName="txShp" presStyleLbl="node1" presStyleIdx="0" presStyleCnt="4" custScaleY="5960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4"/>
      <dgm:spPr>
        <a:prstGeom prst="mathMultiply">
          <a:avLst/>
        </a:prstGeom>
        <a:solidFill>
          <a:srgbClr val="D23015"/>
        </a:solidFill>
        <a:ln>
          <a:solidFill>
            <a:schemeClr val="bg1"/>
          </a:solidFill>
        </a:ln>
      </dgm:spPr>
    </dgm:pt>
    <dgm:pt modelId="{C799B7E8-4D18-4C5A-826F-9884238B8CCB}" type="pres">
      <dgm:prSet presAssocID="{39F96848-9CD2-409E-8F1E-EE3D2300332A}" presName="txShp" presStyleLbl="node1" presStyleIdx="1" presStyleCnt="4"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4"/>
      <dgm:spPr>
        <a:prstGeom prst="mathMultiply">
          <a:avLst/>
        </a:prstGeom>
        <a:solidFill>
          <a:srgbClr val="D23015"/>
        </a:solidFill>
        <a:ln>
          <a:solidFill>
            <a:schemeClr val="bg1"/>
          </a:solidFill>
        </a:ln>
      </dgm:spPr>
    </dgm:pt>
    <dgm:pt modelId="{614EED14-6AE9-43F3-8223-5C7A0FF62AC0}" type="pres">
      <dgm:prSet presAssocID="{E103BA6E-AA84-419E-A464-481E93A1A633}" presName="txShp" presStyleLbl="node1" presStyleIdx="2" presStyleCnt="4"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4"/>
      <dgm:spPr>
        <a:prstGeom prst="mathMultiply">
          <a:avLst/>
        </a:prstGeom>
        <a:solidFill>
          <a:srgbClr val="D23015"/>
        </a:solidFill>
        <a:ln>
          <a:solidFill>
            <a:schemeClr val="bg1"/>
          </a:solidFill>
        </a:ln>
      </dgm:spPr>
    </dgm:pt>
    <dgm:pt modelId="{3A28B811-AB8B-4CE7-9B59-E5B7C6435C3B}" type="pres">
      <dgm:prSet presAssocID="{75EB72E5-13F7-4C65-9AD4-E270B5B017E9}" presName="txShp" presStyleLbl="node1" presStyleIdx="3" presStyleCnt="4" custScaleY="58898">
        <dgm:presLayoutVars>
          <dgm:bulletEnabled val="1"/>
        </dgm:presLayoutVars>
      </dgm:prSet>
      <dgm:spPr/>
    </dgm:pt>
  </dgm:ptLst>
  <dgm:cxnLst>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pt>
    <dgm:pt modelId="{6377BCDF-0B9C-4F7F-A433-4B4EEC68735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PODŁOŻE: suche, nieprzewodzące</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KL. PIERSIOWA: sucha, nieowłosiona</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ELEKTRODY: uwaga na wiek!</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MIEJSCE: 3 możliwości naklejenia</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24CAD098-6D7E-40D8-97A6-92AEA9D01B94}">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NIE DOTYKAJ: przy wyładowaniu i analizie</a:t>
          </a:r>
        </a:p>
      </dgm:t>
    </dgm:pt>
    <dgm:pt modelId="{4E63F136-69A1-4983-A040-7FE9FA80461D}" type="parTrans" cxnId="{FB224658-95AB-4251-A1AE-2B0F0329FB94}">
      <dgm:prSet/>
      <dgm:spPr/>
      <dgm:t>
        <a:bodyPr/>
        <a:lstStyle/>
        <a:p>
          <a:endParaRPr lang="pl-PL"/>
        </a:p>
      </dgm:t>
    </dgm:pt>
    <dgm:pt modelId="{1EE3564C-F7B7-4863-B666-2E4E4DD8FAF2}" type="sibTrans" cxnId="{FB224658-95AB-4251-A1AE-2B0F0329FB94}">
      <dgm:prSet/>
      <dgm:spPr/>
      <dgm:t>
        <a:bodyPr/>
        <a:lstStyle/>
        <a:p>
          <a:endParaRPr lang="pl-PL"/>
        </a:p>
      </dgm:t>
    </dgm:pt>
    <dgm:pt modelId="{A9D559F1-941B-4604-96DA-C13FC82AC6B1}">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KARDIOWERTER &gt; 8 cm</a:t>
          </a:r>
        </a:p>
      </dgm:t>
    </dgm:pt>
    <dgm:pt modelId="{1D7E21A4-B680-477A-ACFE-E27300F4BB3B}" type="parTrans" cxnId="{E484D2F9-D78E-4442-8A85-BB21E95868B8}">
      <dgm:prSet/>
      <dgm:spPr/>
      <dgm:t>
        <a:bodyPr/>
        <a:lstStyle/>
        <a:p>
          <a:endParaRPr lang="pl-PL"/>
        </a:p>
      </dgm:t>
    </dgm:pt>
    <dgm:pt modelId="{0D1C9761-9E1C-4227-870A-5C69599C7683}" type="sibTrans" cxnId="{E484D2F9-D78E-4442-8A85-BB21E95868B8}">
      <dgm:prSet/>
      <dgm:spPr/>
      <dgm:t>
        <a:bodyPr/>
        <a:lstStyle/>
        <a:p>
          <a:endParaRPr lang="pl-PL"/>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6"/>
      <dgm:spPr>
        <a:prstGeom prst="lightningBolt">
          <a:avLst/>
        </a:prstGeom>
        <a:solidFill>
          <a:srgbClr val="D23015"/>
        </a:solidFill>
      </dgm:spPr>
    </dgm:pt>
    <dgm:pt modelId="{9448BC2C-687D-46BB-9D2C-ADDC405478F6}" type="pres">
      <dgm:prSet presAssocID="{6377BCDF-0B9C-4F7F-A433-4B4EEC68735A}" presName="txShp" presStyleLbl="node1" presStyleIdx="0" presStyleCnt="6"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6"/>
      <dgm:spPr>
        <a:prstGeom prst="lightningBolt">
          <a:avLst/>
        </a:prstGeom>
        <a:solidFill>
          <a:srgbClr val="D23015"/>
        </a:solidFill>
      </dgm:spPr>
    </dgm:pt>
    <dgm:pt modelId="{C799B7E8-4D18-4C5A-826F-9884238B8CCB}" type="pres">
      <dgm:prSet presAssocID="{39F96848-9CD2-409E-8F1E-EE3D2300332A}" presName="txShp" presStyleLbl="node1" presStyleIdx="1" presStyleCnt="6"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6"/>
      <dgm:spPr>
        <a:prstGeom prst="lightningBolt">
          <a:avLst/>
        </a:prstGeom>
        <a:solidFill>
          <a:srgbClr val="D23015"/>
        </a:solidFill>
      </dgm:spPr>
    </dgm:pt>
    <dgm:pt modelId="{614EED14-6AE9-43F3-8223-5C7A0FF62AC0}" type="pres">
      <dgm:prSet presAssocID="{E103BA6E-AA84-419E-A464-481E93A1A633}" presName="txShp" presStyleLbl="node1" presStyleIdx="2" presStyleCnt="6"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6"/>
      <dgm:spPr>
        <a:prstGeom prst="lightningBolt">
          <a:avLst/>
        </a:prstGeom>
        <a:solidFill>
          <a:srgbClr val="D23015"/>
        </a:solidFill>
      </dgm:spPr>
    </dgm:pt>
    <dgm:pt modelId="{3A28B811-AB8B-4CE7-9B59-E5B7C6435C3B}" type="pres">
      <dgm:prSet presAssocID="{75EB72E5-13F7-4C65-9AD4-E270B5B017E9}" presName="txShp" presStyleLbl="node1" presStyleIdx="3" presStyleCnt="6" custScaleY="58898">
        <dgm:presLayoutVars>
          <dgm:bulletEnabled val="1"/>
        </dgm:presLayoutVars>
      </dgm:prSet>
      <dgm:spPr/>
    </dgm:pt>
    <dgm:pt modelId="{D3B29FAC-7AEE-4D0E-939A-2489F08B9564}" type="pres">
      <dgm:prSet presAssocID="{59FD77B5-300E-4B92-851E-E9AFB8E3ECC2}" presName="spacing" presStyleCnt="0"/>
      <dgm:spPr/>
    </dgm:pt>
    <dgm:pt modelId="{D6F5C064-D1AE-4DD5-B06D-96DDA20D336D}" type="pres">
      <dgm:prSet presAssocID="{24CAD098-6D7E-40D8-97A6-92AEA9D01B94}" presName="composite" presStyleCnt="0"/>
      <dgm:spPr/>
    </dgm:pt>
    <dgm:pt modelId="{DD2FD030-357D-4039-8515-A43AC0872EAC}" type="pres">
      <dgm:prSet presAssocID="{24CAD098-6D7E-40D8-97A6-92AEA9D01B94}" presName="imgShp" presStyleLbl="fgImgPlace1" presStyleIdx="4" presStyleCnt="6"/>
      <dgm:spPr>
        <a:prstGeom prst="lightningBolt">
          <a:avLst/>
        </a:prstGeom>
        <a:solidFill>
          <a:srgbClr val="D23015"/>
        </a:solidFill>
      </dgm:spPr>
    </dgm:pt>
    <dgm:pt modelId="{3179ED4F-38A9-47AA-ABBD-5DA3BB723A9A}" type="pres">
      <dgm:prSet presAssocID="{24CAD098-6D7E-40D8-97A6-92AEA9D01B94}" presName="txShp" presStyleLbl="node1" presStyleIdx="4" presStyleCnt="6" custScaleY="67209">
        <dgm:presLayoutVars>
          <dgm:bulletEnabled val="1"/>
        </dgm:presLayoutVars>
      </dgm:prSet>
      <dgm:spPr/>
    </dgm:pt>
    <dgm:pt modelId="{E8255A1A-244A-4319-BAFF-6AD15C759683}" type="pres">
      <dgm:prSet presAssocID="{1EE3564C-F7B7-4863-B666-2E4E4DD8FAF2}" presName="spacing" presStyleCnt="0"/>
      <dgm:spPr/>
    </dgm:pt>
    <dgm:pt modelId="{EF80222B-7574-4B30-A287-E1891C7C2A58}" type="pres">
      <dgm:prSet presAssocID="{A9D559F1-941B-4604-96DA-C13FC82AC6B1}" presName="composite" presStyleCnt="0"/>
      <dgm:spPr/>
    </dgm:pt>
    <dgm:pt modelId="{102B512D-A3E2-4BAB-AF32-EB1FBDA26065}" type="pres">
      <dgm:prSet presAssocID="{A9D559F1-941B-4604-96DA-C13FC82AC6B1}" presName="imgShp" presStyleLbl="fgImgPlace1" presStyleIdx="5" presStyleCnt="6"/>
      <dgm:spPr>
        <a:prstGeom prst="lightningBolt">
          <a:avLst/>
        </a:prstGeom>
        <a:solidFill>
          <a:srgbClr val="D23015"/>
        </a:solidFill>
      </dgm:spPr>
    </dgm:pt>
    <dgm:pt modelId="{C7073A55-D2C4-47BB-8010-8E2D88AD54D7}" type="pres">
      <dgm:prSet presAssocID="{A9D559F1-941B-4604-96DA-C13FC82AC6B1}" presName="txShp" presStyleLbl="node1" presStyleIdx="5" presStyleCnt="6" custScaleY="65104">
        <dgm:presLayoutVars>
          <dgm:bulletEnabled val="1"/>
        </dgm:presLayoutVars>
      </dgm:prSet>
      <dgm:spPr/>
    </dgm:pt>
  </dgm:ptLst>
  <dgm:cxnLst>
    <dgm:cxn modelId="{9994BE0C-C607-40C1-A33A-51254FCCEF1A}" type="presOf" srcId="{24CAD098-6D7E-40D8-97A6-92AEA9D01B94}" destId="{3179ED4F-38A9-47AA-ABBD-5DA3BB723A9A}" srcOrd="0" destOrd="0" presId="urn:microsoft.com/office/officeart/2005/8/layout/vList3"/>
    <dgm:cxn modelId="{4D203528-A9C8-4D82-9B68-1E4597CBAF2A}" type="presOf" srcId="{A9D559F1-941B-4604-96DA-C13FC82AC6B1}" destId="{C7073A55-D2C4-47BB-8010-8E2D88AD54D7}" srcOrd="0" destOrd="0" presId="urn:microsoft.com/office/officeart/2005/8/layout/vList3"/>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FB224658-95AB-4251-A1AE-2B0F0329FB94}" srcId="{A0DE34D8-CBCF-4B42-97CE-8D5058A53654}" destId="{24CAD098-6D7E-40D8-97A6-92AEA9D01B94}" srcOrd="4" destOrd="0" parTransId="{4E63F136-69A1-4983-A040-7FE9FA80461D}" sibTransId="{1EE3564C-F7B7-4863-B666-2E4E4DD8FAF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E484D2F9-D78E-4442-8A85-BB21E95868B8}" srcId="{A0DE34D8-CBCF-4B42-97CE-8D5058A53654}" destId="{A9D559F1-941B-4604-96DA-C13FC82AC6B1}" srcOrd="5" destOrd="0" parTransId="{1D7E21A4-B680-477A-ACFE-E27300F4BB3B}" sibTransId="{0D1C9761-9E1C-4227-870A-5C69599C7683}"/>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 modelId="{8351F245-0865-4BB9-9A28-685805119232}" type="presParOf" srcId="{6B0E83B2-DF24-4489-BD13-322A55F7C562}" destId="{D3B29FAC-7AEE-4D0E-939A-2489F08B9564}" srcOrd="7" destOrd="0" presId="urn:microsoft.com/office/officeart/2005/8/layout/vList3"/>
    <dgm:cxn modelId="{5F27B6C3-27A4-47C4-AAC4-795F40334D7D}" type="presParOf" srcId="{6B0E83B2-DF24-4489-BD13-322A55F7C562}" destId="{D6F5C064-D1AE-4DD5-B06D-96DDA20D336D}" srcOrd="8" destOrd="0" presId="urn:microsoft.com/office/officeart/2005/8/layout/vList3"/>
    <dgm:cxn modelId="{FD778B09-439E-43F7-A2F4-1F1ED1CB4324}" type="presParOf" srcId="{D6F5C064-D1AE-4DD5-B06D-96DDA20D336D}" destId="{DD2FD030-357D-4039-8515-A43AC0872EAC}" srcOrd="0" destOrd="0" presId="urn:microsoft.com/office/officeart/2005/8/layout/vList3"/>
    <dgm:cxn modelId="{53A75DEC-C36B-4E46-B0BD-2D63AF170EE0}" type="presParOf" srcId="{D6F5C064-D1AE-4DD5-B06D-96DDA20D336D}" destId="{3179ED4F-38A9-47AA-ABBD-5DA3BB723A9A}" srcOrd="1" destOrd="0" presId="urn:microsoft.com/office/officeart/2005/8/layout/vList3"/>
    <dgm:cxn modelId="{6EC6C616-F555-4434-A9BD-C9714A6ADD58}" type="presParOf" srcId="{6B0E83B2-DF24-4489-BD13-322A55F7C562}" destId="{E8255A1A-244A-4319-BAFF-6AD15C759683}" srcOrd="9" destOrd="0" presId="urn:microsoft.com/office/officeart/2005/8/layout/vList3"/>
    <dgm:cxn modelId="{5C1690A4-AA19-4823-BFE6-8DA3EE915A11}" type="presParOf" srcId="{6B0E83B2-DF24-4489-BD13-322A55F7C562}" destId="{EF80222B-7574-4B30-A287-E1891C7C2A58}" srcOrd="10" destOrd="0" presId="urn:microsoft.com/office/officeart/2005/8/layout/vList3"/>
    <dgm:cxn modelId="{488F52C2-6E6E-4376-80E2-D5F4EEB98F84}" type="presParOf" srcId="{EF80222B-7574-4B30-A287-E1891C7C2A58}" destId="{102B512D-A3E2-4BAB-AF32-EB1FBDA26065}" srcOrd="0" destOrd="0" presId="urn:microsoft.com/office/officeart/2005/8/layout/vList3"/>
    <dgm:cxn modelId="{1EF43902-35C8-484B-86B1-49824F2BE2F7}" type="presParOf" srcId="{EF80222B-7574-4B30-A287-E1891C7C2A58}" destId="{C7073A55-D2C4-47BB-8010-8E2D88AD54D7}" srcOrd="1" destOrd="0" presId="urn:microsoft.com/office/officeart/2005/8/layout/vList3"/>
  </dgm:cxnLst>
  <dgm:bg>
    <a:noFill/>
  </dgm:bg>
  <dgm:whole/>
  <dgm:extLst>
    <a:ext uri="http://schemas.microsoft.com/office/drawing/2008/diagram">
      <dsp:dataModelExt xmlns:dsp="http://schemas.microsoft.com/office/drawing/2008/diagram" relId="rId9"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864D50C-BDD0-4E0E-9735-8F8A9D14006A}" type="doc">
      <dgm:prSet loTypeId="urn:microsoft.com/office/officeart/2005/8/layout/process1" loCatId="process" qsTypeId="urn:microsoft.com/office/officeart/2005/8/quickstyle/simple5" qsCatId="simple" csTypeId="urn:microsoft.com/office/officeart/2005/8/colors/accent0_3" csCatId="mainScheme" phldr="1"/>
      <dgm:spPr/>
      <dgm:t>
        <a:bodyPr/>
        <a:lstStyle/>
        <a:p>
          <a:endParaRPr lang="pl-PL"/>
        </a:p>
      </dgm:t>
    </dgm:pt>
    <dgm:pt modelId="{3E43888D-2CAC-4763-A0A1-4A106DEF525C}">
      <dgm:prSet phldrT="[Tekst]" phldr="1"/>
      <dgm:spPr>
        <a:solidFill>
          <a:schemeClr val="bg1"/>
        </a:solidFill>
        <a:ln>
          <a:solidFill>
            <a:srgbClr val="D23015"/>
          </a:solidFill>
        </a:ln>
      </dgm:spPr>
      <dgm:t>
        <a:bodyPr/>
        <a:lstStyle/>
        <a:p>
          <a:endParaRPr lang="pl-PL"/>
        </a:p>
      </dgm:t>
    </dgm:pt>
    <dgm:pt modelId="{BB2E5373-D68E-48D5-B395-07AD3FE99EAD}" type="parTrans" cxnId="{B1C4D985-D0E8-49AE-A61B-BB680E6CD7B6}">
      <dgm:prSet/>
      <dgm:spPr/>
      <dgm:t>
        <a:bodyPr/>
        <a:lstStyle/>
        <a:p>
          <a:endParaRPr lang="pl-PL"/>
        </a:p>
      </dgm:t>
    </dgm:pt>
    <dgm:pt modelId="{4667132F-A631-4393-87EF-08354DA643B8}" type="sibTrans" cxnId="{B1C4D985-D0E8-49AE-A61B-BB680E6CD7B6}">
      <dgm:prSet/>
      <dgm:spPr>
        <a:solidFill>
          <a:srgbClr val="D23015"/>
        </a:solidFill>
      </dgm:spPr>
      <dgm:t>
        <a:bodyPr/>
        <a:lstStyle/>
        <a:p>
          <a:endParaRPr lang="pl-PL"/>
        </a:p>
      </dgm:t>
    </dgm:pt>
    <dgm:pt modelId="{8894C77B-87F5-4EF8-BFC1-0A77D458D61E}">
      <dgm:prSet phldrT="[Tekst]"/>
      <dgm:spPr>
        <a:solidFill>
          <a:schemeClr val="bg1"/>
        </a:solidFill>
        <a:ln>
          <a:solidFill>
            <a:srgbClr val="D23015"/>
          </a:solidFill>
        </a:ln>
      </dgm:spPr>
      <dgm:t>
        <a:bodyPr/>
        <a:lstStyle/>
        <a:p>
          <a:endParaRPr lang="pl-PL"/>
        </a:p>
      </dgm:t>
    </dgm:pt>
    <dgm:pt modelId="{8EE9D0D0-0E72-415C-AC55-60261A2D7AB6}" type="parTrans" cxnId="{D92764BF-5657-4517-BCD1-DE5631C56FC7}">
      <dgm:prSet/>
      <dgm:spPr/>
      <dgm:t>
        <a:bodyPr/>
        <a:lstStyle/>
        <a:p>
          <a:endParaRPr lang="pl-PL"/>
        </a:p>
      </dgm:t>
    </dgm:pt>
    <dgm:pt modelId="{275A2DAF-EFA1-48F6-8BE7-EF3AC983293D}" type="sibTrans" cxnId="{D92764BF-5657-4517-BCD1-DE5631C56FC7}">
      <dgm:prSet/>
      <dgm:spPr/>
      <dgm:t>
        <a:bodyPr/>
        <a:lstStyle/>
        <a:p>
          <a:endParaRPr lang="pl-PL"/>
        </a:p>
      </dgm:t>
    </dgm:pt>
    <dgm:pt modelId="{DC754151-AEAC-4C14-8D84-DA4733F17ED5}">
      <dgm:prSet phldrT="[Tekst]"/>
      <dgm:spPr>
        <a:solidFill>
          <a:schemeClr val="bg1"/>
        </a:solidFill>
        <a:ln>
          <a:solidFill>
            <a:srgbClr val="D23015"/>
          </a:solidFill>
        </a:ln>
      </dgm:spPr>
      <dgm:t>
        <a:bodyPr/>
        <a:lstStyle/>
        <a:p>
          <a:endParaRPr lang="pl-PL"/>
        </a:p>
      </dgm:t>
    </dgm:pt>
    <dgm:pt modelId="{EB0C4BFB-F741-4ECD-ACAC-17A258962837}" type="parTrans" cxnId="{3C9C818C-0164-4938-9AAF-B686B23DED83}">
      <dgm:prSet/>
      <dgm:spPr/>
      <dgm:t>
        <a:bodyPr/>
        <a:lstStyle/>
        <a:p>
          <a:endParaRPr lang="pl-PL"/>
        </a:p>
      </dgm:t>
    </dgm:pt>
    <dgm:pt modelId="{8856F9C4-EEA0-4BF8-B9E7-581ADFE2630F}" type="sibTrans" cxnId="{3C9C818C-0164-4938-9AAF-B686B23DED83}">
      <dgm:prSet/>
      <dgm:spPr>
        <a:solidFill>
          <a:srgbClr val="D23015"/>
        </a:solidFill>
      </dgm:spPr>
      <dgm:t>
        <a:bodyPr/>
        <a:lstStyle/>
        <a:p>
          <a:endParaRPr lang="pl-PL"/>
        </a:p>
      </dgm:t>
    </dgm:pt>
    <dgm:pt modelId="{4F375358-DF7D-4AB7-B169-B674EBE62B8B}">
      <dgm:prSet phldrT="[Tekst]"/>
      <dgm:spPr>
        <a:solidFill>
          <a:schemeClr val="bg1"/>
        </a:solidFill>
        <a:ln>
          <a:solidFill>
            <a:srgbClr val="D23015"/>
          </a:solidFill>
        </a:ln>
      </dgm:spPr>
      <dgm:t>
        <a:bodyPr/>
        <a:lstStyle/>
        <a:p>
          <a:endParaRPr lang="pl-PL"/>
        </a:p>
      </dgm:t>
    </dgm:pt>
    <dgm:pt modelId="{F0878688-7E67-4897-841A-43EDE12A45DC}" type="parTrans" cxnId="{0B937BF0-3CCF-40C9-BDB8-44123D37B585}">
      <dgm:prSet/>
      <dgm:spPr/>
      <dgm:t>
        <a:bodyPr/>
        <a:lstStyle/>
        <a:p>
          <a:endParaRPr lang="pl-PL"/>
        </a:p>
      </dgm:t>
    </dgm:pt>
    <dgm:pt modelId="{0DBDB522-3A37-4712-BD6C-1F0F6987C841}" type="sibTrans" cxnId="{0B937BF0-3CCF-40C9-BDB8-44123D37B585}">
      <dgm:prSet/>
      <dgm:spPr>
        <a:solidFill>
          <a:srgbClr val="D23015"/>
        </a:solidFill>
      </dgm:spPr>
      <dgm:t>
        <a:bodyPr/>
        <a:lstStyle/>
        <a:p>
          <a:endParaRPr lang="pl-PL"/>
        </a:p>
      </dgm:t>
    </dgm:pt>
    <dgm:pt modelId="{364F9418-0462-4C89-848F-0267FFC654ED}" type="pres">
      <dgm:prSet presAssocID="{6864D50C-BDD0-4E0E-9735-8F8A9D14006A}" presName="Name0" presStyleCnt="0">
        <dgm:presLayoutVars>
          <dgm:dir/>
          <dgm:resizeHandles val="exact"/>
        </dgm:presLayoutVars>
      </dgm:prSet>
      <dgm:spPr/>
    </dgm:pt>
    <dgm:pt modelId="{9EAF2D96-4093-44C2-B713-A1EA65896394}" type="pres">
      <dgm:prSet presAssocID="{3E43888D-2CAC-4763-A0A1-4A106DEF525C}" presName="node" presStyleLbl="node1" presStyleIdx="0" presStyleCnt="4">
        <dgm:presLayoutVars>
          <dgm:bulletEnabled val="1"/>
        </dgm:presLayoutVars>
      </dgm:prSet>
      <dgm:spPr/>
    </dgm:pt>
    <dgm:pt modelId="{D51C5ED0-5AA0-4659-A0B0-4C24D32C6D79}" type="pres">
      <dgm:prSet presAssocID="{4667132F-A631-4393-87EF-08354DA643B8}" presName="sibTrans" presStyleLbl="sibTrans2D1" presStyleIdx="0" presStyleCnt="3"/>
      <dgm:spPr/>
    </dgm:pt>
    <dgm:pt modelId="{270264B0-1D98-4DFA-9F2D-2F1BA547C20F}" type="pres">
      <dgm:prSet presAssocID="{4667132F-A631-4393-87EF-08354DA643B8}" presName="connectorText" presStyleLbl="sibTrans2D1" presStyleIdx="0" presStyleCnt="3"/>
      <dgm:spPr/>
    </dgm:pt>
    <dgm:pt modelId="{43120AA5-BF84-4C98-803F-E59D68BB2DA1}" type="pres">
      <dgm:prSet presAssocID="{DC754151-AEAC-4C14-8D84-DA4733F17ED5}" presName="node" presStyleLbl="node1" presStyleIdx="1" presStyleCnt="4">
        <dgm:presLayoutVars>
          <dgm:bulletEnabled val="1"/>
        </dgm:presLayoutVars>
      </dgm:prSet>
      <dgm:spPr/>
    </dgm:pt>
    <dgm:pt modelId="{949D0B47-5C82-4643-99F4-B77E485C1622}" type="pres">
      <dgm:prSet presAssocID="{8856F9C4-EEA0-4BF8-B9E7-581ADFE2630F}" presName="sibTrans" presStyleLbl="sibTrans2D1" presStyleIdx="1" presStyleCnt="3"/>
      <dgm:spPr/>
    </dgm:pt>
    <dgm:pt modelId="{6FBA84A4-7300-4BBF-91E0-96E023479BFF}" type="pres">
      <dgm:prSet presAssocID="{8856F9C4-EEA0-4BF8-B9E7-581ADFE2630F}" presName="connectorText" presStyleLbl="sibTrans2D1" presStyleIdx="1" presStyleCnt="3"/>
      <dgm:spPr/>
    </dgm:pt>
    <dgm:pt modelId="{AB12B705-F50B-4E56-817C-9EF7EA207838}" type="pres">
      <dgm:prSet presAssocID="{4F375358-DF7D-4AB7-B169-B674EBE62B8B}" presName="node" presStyleLbl="node1" presStyleIdx="2" presStyleCnt="4">
        <dgm:presLayoutVars>
          <dgm:bulletEnabled val="1"/>
        </dgm:presLayoutVars>
      </dgm:prSet>
      <dgm:spPr/>
    </dgm:pt>
    <dgm:pt modelId="{C41783E3-7BF3-46B3-9BE9-5637A3149E4C}" type="pres">
      <dgm:prSet presAssocID="{0DBDB522-3A37-4712-BD6C-1F0F6987C841}" presName="sibTrans" presStyleLbl="sibTrans2D1" presStyleIdx="2" presStyleCnt="3"/>
      <dgm:spPr/>
    </dgm:pt>
    <dgm:pt modelId="{1450F11D-A41C-481A-A51F-BD31F505AB0F}" type="pres">
      <dgm:prSet presAssocID="{0DBDB522-3A37-4712-BD6C-1F0F6987C841}" presName="connectorText" presStyleLbl="sibTrans2D1" presStyleIdx="2" presStyleCnt="3"/>
      <dgm:spPr/>
    </dgm:pt>
    <dgm:pt modelId="{FD5DD758-5208-4DA2-B27D-034EF78C3F2E}" type="pres">
      <dgm:prSet presAssocID="{8894C77B-87F5-4EF8-BFC1-0A77D458D61E}" presName="node" presStyleLbl="node1" presStyleIdx="3" presStyleCnt="4">
        <dgm:presLayoutVars>
          <dgm:bulletEnabled val="1"/>
        </dgm:presLayoutVars>
      </dgm:prSet>
      <dgm:spPr/>
    </dgm:pt>
  </dgm:ptLst>
  <dgm:cxnLst>
    <dgm:cxn modelId="{B8C88911-8A11-4F75-A448-D5B48750D2D5}" type="presOf" srcId="{8894C77B-87F5-4EF8-BFC1-0A77D458D61E}" destId="{FD5DD758-5208-4DA2-B27D-034EF78C3F2E}" srcOrd="0" destOrd="0" presId="urn:microsoft.com/office/officeart/2005/8/layout/process1"/>
    <dgm:cxn modelId="{09C20924-B3EB-4260-944A-031F036615C0}" type="presOf" srcId="{8856F9C4-EEA0-4BF8-B9E7-581ADFE2630F}" destId="{6FBA84A4-7300-4BBF-91E0-96E023479BFF}" srcOrd="1" destOrd="0" presId="urn:microsoft.com/office/officeart/2005/8/layout/process1"/>
    <dgm:cxn modelId="{1A612D5E-E357-4A4A-AF0A-7B053D60E60B}" type="presOf" srcId="{6864D50C-BDD0-4E0E-9735-8F8A9D14006A}" destId="{364F9418-0462-4C89-848F-0267FFC654ED}" srcOrd="0" destOrd="0" presId="urn:microsoft.com/office/officeart/2005/8/layout/process1"/>
    <dgm:cxn modelId="{E0E22877-BC87-4BE4-9E77-FB87DC7C3991}" type="presOf" srcId="{3E43888D-2CAC-4763-A0A1-4A106DEF525C}" destId="{9EAF2D96-4093-44C2-B713-A1EA65896394}" srcOrd="0" destOrd="0" presId="urn:microsoft.com/office/officeart/2005/8/layout/process1"/>
    <dgm:cxn modelId="{628C0281-BC3D-42DA-B240-7B3AD9BDCC66}" type="presOf" srcId="{4667132F-A631-4393-87EF-08354DA643B8}" destId="{D51C5ED0-5AA0-4659-A0B0-4C24D32C6D79}" srcOrd="0" destOrd="0" presId="urn:microsoft.com/office/officeart/2005/8/layout/process1"/>
    <dgm:cxn modelId="{B1C4D985-D0E8-49AE-A61B-BB680E6CD7B6}" srcId="{6864D50C-BDD0-4E0E-9735-8F8A9D14006A}" destId="{3E43888D-2CAC-4763-A0A1-4A106DEF525C}" srcOrd="0" destOrd="0" parTransId="{BB2E5373-D68E-48D5-B395-07AD3FE99EAD}" sibTransId="{4667132F-A631-4393-87EF-08354DA643B8}"/>
    <dgm:cxn modelId="{2254F687-3102-4288-BC24-3F4BBEF41098}" type="presOf" srcId="{4667132F-A631-4393-87EF-08354DA643B8}" destId="{270264B0-1D98-4DFA-9F2D-2F1BA547C20F}" srcOrd="1" destOrd="0" presId="urn:microsoft.com/office/officeart/2005/8/layout/process1"/>
    <dgm:cxn modelId="{3C9C818C-0164-4938-9AAF-B686B23DED83}" srcId="{6864D50C-BDD0-4E0E-9735-8F8A9D14006A}" destId="{DC754151-AEAC-4C14-8D84-DA4733F17ED5}" srcOrd="1" destOrd="0" parTransId="{EB0C4BFB-F741-4ECD-ACAC-17A258962837}" sibTransId="{8856F9C4-EEA0-4BF8-B9E7-581ADFE2630F}"/>
    <dgm:cxn modelId="{AF0A74AC-F45E-4C02-ACE9-1F7D743379E1}" type="presOf" srcId="{0DBDB522-3A37-4712-BD6C-1F0F6987C841}" destId="{1450F11D-A41C-481A-A51F-BD31F505AB0F}" srcOrd="1" destOrd="0" presId="urn:microsoft.com/office/officeart/2005/8/layout/process1"/>
    <dgm:cxn modelId="{9A37E6B4-038F-4FD7-AB66-4652A62D8203}" type="presOf" srcId="{4F375358-DF7D-4AB7-B169-B674EBE62B8B}" destId="{AB12B705-F50B-4E56-817C-9EF7EA207838}" srcOrd="0" destOrd="0" presId="urn:microsoft.com/office/officeart/2005/8/layout/process1"/>
    <dgm:cxn modelId="{A6985EBA-8E4D-4EEA-A8B4-3AA6B8BB3F19}" type="presOf" srcId="{8856F9C4-EEA0-4BF8-B9E7-581ADFE2630F}" destId="{949D0B47-5C82-4643-99F4-B77E485C1622}" srcOrd="0" destOrd="0" presId="urn:microsoft.com/office/officeart/2005/8/layout/process1"/>
    <dgm:cxn modelId="{FA555FBE-58A8-471C-9DC4-84837CFCAE81}" type="presOf" srcId="{0DBDB522-3A37-4712-BD6C-1F0F6987C841}" destId="{C41783E3-7BF3-46B3-9BE9-5637A3149E4C}" srcOrd="0" destOrd="0" presId="urn:microsoft.com/office/officeart/2005/8/layout/process1"/>
    <dgm:cxn modelId="{D92764BF-5657-4517-BCD1-DE5631C56FC7}" srcId="{6864D50C-BDD0-4E0E-9735-8F8A9D14006A}" destId="{8894C77B-87F5-4EF8-BFC1-0A77D458D61E}" srcOrd="3" destOrd="0" parTransId="{8EE9D0D0-0E72-415C-AC55-60261A2D7AB6}" sibTransId="{275A2DAF-EFA1-48F6-8BE7-EF3AC983293D}"/>
    <dgm:cxn modelId="{4E821ED0-C027-4161-9A10-203EF3D80EB9}" type="presOf" srcId="{DC754151-AEAC-4C14-8D84-DA4733F17ED5}" destId="{43120AA5-BF84-4C98-803F-E59D68BB2DA1}" srcOrd="0" destOrd="0" presId="urn:microsoft.com/office/officeart/2005/8/layout/process1"/>
    <dgm:cxn modelId="{0B937BF0-3CCF-40C9-BDB8-44123D37B585}" srcId="{6864D50C-BDD0-4E0E-9735-8F8A9D14006A}" destId="{4F375358-DF7D-4AB7-B169-B674EBE62B8B}" srcOrd="2" destOrd="0" parTransId="{F0878688-7E67-4897-841A-43EDE12A45DC}" sibTransId="{0DBDB522-3A37-4712-BD6C-1F0F6987C841}"/>
    <dgm:cxn modelId="{FE6DA595-403B-4368-AD55-5EFCEB47DB6A}" type="presParOf" srcId="{364F9418-0462-4C89-848F-0267FFC654ED}" destId="{9EAF2D96-4093-44C2-B713-A1EA65896394}" srcOrd="0" destOrd="0" presId="urn:microsoft.com/office/officeart/2005/8/layout/process1"/>
    <dgm:cxn modelId="{8420DA22-B3C7-41E3-83AD-46EBA6B491AB}" type="presParOf" srcId="{364F9418-0462-4C89-848F-0267FFC654ED}" destId="{D51C5ED0-5AA0-4659-A0B0-4C24D32C6D79}" srcOrd="1" destOrd="0" presId="urn:microsoft.com/office/officeart/2005/8/layout/process1"/>
    <dgm:cxn modelId="{13A66781-B3F4-4534-AC7D-61BF9D85CEAD}" type="presParOf" srcId="{D51C5ED0-5AA0-4659-A0B0-4C24D32C6D79}" destId="{270264B0-1D98-4DFA-9F2D-2F1BA547C20F}" srcOrd="0" destOrd="0" presId="urn:microsoft.com/office/officeart/2005/8/layout/process1"/>
    <dgm:cxn modelId="{1813853C-02CE-4A75-A8A1-F0BA76335365}" type="presParOf" srcId="{364F9418-0462-4C89-848F-0267FFC654ED}" destId="{43120AA5-BF84-4C98-803F-E59D68BB2DA1}" srcOrd="2" destOrd="0" presId="urn:microsoft.com/office/officeart/2005/8/layout/process1"/>
    <dgm:cxn modelId="{CFB62865-7D74-48BB-83D5-F7CFF258598A}" type="presParOf" srcId="{364F9418-0462-4C89-848F-0267FFC654ED}" destId="{949D0B47-5C82-4643-99F4-B77E485C1622}" srcOrd="3" destOrd="0" presId="urn:microsoft.com/office/officeart/2005/8/layout/process1"/>
    <dgm:cxn modelId="{D1FDACB0-A13A-4D09-BA76-62A5E5C0E2B6}" type="presParOf" srcId="{949D0B47-5C82-4643-99F4-B77E485C1622}" destId="{6FBA84A4-7300-4BBF-91E0-96E023479BFF}" srcOrd="0" destOrd="0" presId="urn:microsoft.com/office/officeart/2005/8/layout/process1"/>
    <dgm:cxn modelId="{3EA21062-FB77-4F84-9760-18382BEB85F4}" type="presParOf" srcId="{364F9418-0462-4C89-848F-0267FFC654ED}" destId="{AB12B705-F50B-4E56-817C-9EF7EA207838}" srcOrd="4" destOrd="0" presId="urn:microsoft.com/office/officeart/2005/8/layout/process1"/>
    <dgm:cxn modelId="{9ECEECA8-6F37-438E-9F02-892273F17A18}" type="presParOf" srcId="{364F9418-0462-4C89-848F-0267FFC654ED}" destId="{C41783E3-7BF3-46B3-9BE9-5637A3149E4C}" srcOrd="5" destOrd="0" presId="urn:microsoft.com/office/officeart/2005/8/layout/process1"/>
    <dgm:cxn modelId="{4F1F59BC-5B6E-4A18-B7C4-E9DF0294ABEA}" type="presParOf" srcId="{C41783E3-7BF3-46B3-9BE9-5637A3149E4C}" destId="{1450F11D-A41C-481A-A51F-BD31F505AB0F}" srcOrd="0" destOrd="0" presId="urn:microsoft.com/office/officeart/2005/8/layout/process1"/>
    <dgm:cxn modelId="{7F7632EB-8B35-4288-BADE-6D33326DBC69}" type="presParOf" srcId="{364F9418-0462-4C89-848F-0267FFC654ED}" destId="{FD5DD758-5208-4DA2-B27D-034EF78C3F2E}" srcOrd="6"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t>
        <a:bodyPr/>
        <a:lstStyle/>
        <a:p>
          <a:endParaRPr lang="pl-PL"/>
        </a:p>
      </dgm:t>
    </dgm:pt>
    <dgm:pt modelId="{6377BCDF-0B9C-4F7F-A433-4B4EEC68735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„BRUDNA RANA” - TĘŻEC</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BRAK MOŻLIWOŚCI OCZYSZCZENIA RANY</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a:ea typeface="Open Sans"/>
              <a:cs typeface="Open Sans"/>
            </a:rPr>
            <a:t>DUŻA POWIERZCHNIA, GŁĘBOKOŚĆ</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SZCZEGÓLNE MIEJSCE ZRANIENIA</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24CAD098-6D7E-40D8-97A6-92AEA9D01B94}">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UGRYZIENIE PRZEZ ZWIERZĘ</a:t>
          </a:r>
        </a:p>
      </dgm:t>
    </dgm:pt>
    <dgm:pt modelId="{4E63F136-69A1-4983-A040-7FE9FA80461D}" type="parTrans" cxnId="{FB224658-95AB-4251-A1AE-2B0F0329FB94}">
      <dgm:prSet/>
      <dgm:spPr/>
      <dgm:t>
        <a:bodyPr/>
        <a:lstStyle/>
        <a:p>
          <a:endParaRPr lang="pl-PL"/>
        </a:p>
      </dgm:t>
    </dgm:pt>
    <dgm:pt modelId="{1EE3564C-F7B7-4863-B666-2E4E4DD8FAF2}" type="sibTrans" cxnId="{FB224658-95AB-4251-A1AE-2B0F0329FB94}">
      <dgm:prSet/>
      <dgm:spPr/>
      <dgm:t>
        <a:bodyPr/>
        <a:lstStyle/>
        <a:p>
          <a:endParaRPr lang="pl-PL"/>
        </a:p>
      </dgm:t>
    </dgm:pt>
    <dgm:pt modelId="{A9D559F1-941B-4604-96DA-C13FC82AC6B1}">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CIAŁO OBCE</a:t>
          </a:r>
        </a:p>
      </dgm:t>
    </dgm:pt>
    <dgm:pt modelId="{1D7E21A4-B680-477A-ACFE-E27300F4BB3B}" type="parTrans" cxnId="{E484D2F9-D78E-4442-8A85-BB21E95868B8}">
      <dgm:prSet/>
      <dgm:spPr/>
      <dgm:t>
        <a:bodyPr/>
        <a:lstStyle/>
        <a:p>
          <a:endParaRPr lang="pl-PL"/>
        </a:p>
      </dgm:t>
    </dgm:pt>
    <dgm:pt modelId="{0D1C9761-9E1C-4227-870A-5C69599C7683}" type="sibTrans" cxnId="{E484D2F9-D78E-4442-8A85-BB21E95868B8}">
      <dgm:prSet/>
      <dgm:spPr/>
      <dgm:t>
        <a:bodyPr/>
        <a:lstStyle/>
        <a:p>
          <a:endParaRPr lang="pl-PL"/>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6" custScaleX="128131" custScaleY="116380" custLinFactNeighborX="-617" custLinFactNeighborY="-943"/>
      <dgm:spPr>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Stetoskop z wypełnieniem pełnym"/>
        </a:ext>
      </dgm:extLst>
    </dgm:pt>
    <dgm:pt modelId="{9448BC2C-687D-46BB-9D2C-ADDC405478F6}" type="pres">
      <dgm:prSet presAssocID="{6377BCDF-0B9C-4F7F-A433-4B4EEC68735A}" presName="txShp" presStyleLbl="node1" presStyleIdx="0" presStyleCnt="6"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6" custScaleX="124639" custScaleY="119204"/>
      <dgm:spPr>
        <a:prstGeom prst="flowChartProcess">
          <a:avLst/>
        </a:prstGeom>
        <a:blipFill>
          <a:blip xmlns:r="http://schemas.openxmlformats.org/officeDocument/2006/relationships" r:embed="rId1">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Stetoskop z wypełnieniem pełnym"/>
        </a:ext>
      </dgm:extLst>
    </dgm:pt>
    <dgm:pt modelId="{C799B7E8-4D18-4C5A-826F-9884238B8CCB}" type="pres">
      <dgm:prSet presAssocID="{39F96848-9CD2-409E-8F1E-EE3D2300332A}" presName="txShp" presStyleLbl="node1" presStyleIdx="1" presStyleCnt="6"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6" custScaleX="126633" custScaleY="122250"/>
      <dgm:spPr>
        <a:prstGeom prst="flowChartProcess">
          <a:avLst/>
        </a:prstGeom>
        <a:blipFill>
          <a:blip xmlns:r="http://schemas.openxmlformats.org/officeDocument/2006/relationships" r:embed="rId1">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Stetoskop z wypełnieniem pełnym"/>
        </a:ext>
      </dgm:extLst>
    </dgm:pt>
    <dgm:pt modelId="{614EED14-6AE9-43F3-8223-5C7A0FF62AC0}" type="pres">
      <dgm:prSet presAssocID="{E103BA6E-AA84-419E-A464-481E93A1A633}" presName="txShp" presStyleLbl="node1" presStyleIdx="2" presStyleCnt="6"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6" custScaleX="130520" custScaleY="115565"/>
      <dgm:spPr>
        <a:prstGeom prst="flowChartProcess">
          <a:avLst/>
        </a:prstGeom>
        <a:blipFill>
          <a:blip xmlns:r="http://schemas.openxmlformats.org/officeDocument/2006/relationships" r:embed="rId4">
            <a:extLst>
              <a:ext uri="{96DAC541-7B7A-43D3-8B79-37D633B846F1}">
                <asvg:svgBlip xmlns:asvg="http://schemas.microsoft.com/office/drawing/2016/SVG/main" r:embed="rId5"/>
              </a:ext>
            </a:extLst>
          </a:blip>
          <a:srcRect/>
          <a:stretch>
            <a:fillRect/>
          </a:stretch>
        </a:blipFill>
      </dgm:spPr>
      <dgm:extLst>
        <a:ext uri="{E40237B7-FDA0-4F09-8148-C483321AD2D9}">
          <dgm14:cNvPr xmlns:dgm14="http://schemas.microsoft.com/office/drawing/2010/diagram" id="0" name="" descr="Stetoskop z wypełnieniem pełnym"/>
        </a:ext>
      </dgm:extLst>
    </dgm:pt>
    <dgm:pt modelId="{3A28B811-AB8B-4CE7-9B59-E5B7C6435C3B}" type="pres">
      <dgm:prSet presAssocID="{75EB72E5-13F7-4C65-9AD4-E270B5B017E9}" presName="txShp" presStyleLbl="node1" presStyleIdx="3" presStyleCnt="6" custScaleY="58898">
        <dgm:presLayoutVars>
          <dgm:bulletEnabled val="1"/>
        </dgm:presLayoutVars>
      </dgm:prSet>
      <dgm:spPr/>
    </dgm:pt>
    <dgm:pt modelId="{D3B29FAC-7AEE-4D0E-939A-2489F08B9564}" type="pres">
      <dgm:prSet presAssocID="{59FD77B5-300E-4B92-851E-E9AFB8E3ECC2}" presName="spacing" presStyleCnt="0"/>
      <dgm:spPr/>
    </dgm:pt>
    <dgm:pt modelId="{D6F5C064-D1AE-4DD5-B06D-96DDA20D336D}" type="pres">
      <dgm:prSet presAssocID="{24CAD098-6D7E-40D8-97A6-92AEA9D01B94}" presName="composite" presStyleCnt="0"/>
      <dgm:spPr/>
    </dgm:pt>
    <dgm:pt modelId="{DD2FD030-357D-4039-8515-A43AC0872EAC}" type="pres">
      <dgm:prSet presAssocID="{24CAD098-6D7E-40D8-97A6-92AEA9D01B94}" presName="imgShp" presStyleLbl="fgImgPlace1" presStyleIdx="4" presStyleCnt="6" custScaleX="118668" custScaleY="110090"/>
      <dgm:spPr>
        <a:prstGeom prst="flowChartProcess">
          <a:avLst/>
        </a:prstGeom>
        <a:blipFill>
          <a:blip xmlns:r="http://schemas.openxmlformats.org/officeDocument/2006/relationships" r:embed="rId4">
            <a:extLst>
              <a:ext uri="{96DAC541-7B7A-43D3-8B79-37D633B846F1}">
                <asvg:svgBlip xmlns:asvg="http://schemas.microsoft.com/office/drawing/2016/SVG/main" r:embed="rId5"/>
              </a:ext>
            </a:extLst>
          </a:blip>
          <a:srcRect/>
          <a:stretch>
            <a:fillRect/>
          </a:stretch>
        </a:blipFill>
      </dgm:spPr>
      <dgm:extLst>
        <a:ext uri="{E40237B7-FDA0-4F09-8148-C483321AD2D9}">
          <dgm14:cNvPr xmlns:dgm14="http://schemas.microsoft.com/office/drawing/2010/diagram" id="0" name="" descr="Stetoskop z wypełnieniem pełnym"/>
        </a:ext>
      </dgm:extLst>
    </dgm:pt>
    <dgm:pt modelId="{3179ED4F-38A9-47AA-ABBD-5DA3BB723A9A}" type="pres">
      <dgm:prSet presAssocID="{24CAD098-6D7E-40D8-97A6-92AEA9D01B94}" presName="txShp" presStyleLbl="node1" presStyleIdx="4" presStyleCnt="6" custScaleY="67209">
        <dgm:presLayoutVars>
          <dgm:bulletEnabled val="1"/>
        </dgm:presLayoutVars>
      </dgm:prSet>
      <dgm:spPr/>
    </dgm:pt>
    <dgm:pt modelId="{E8255A1A-244A-4319-BAFF-6AD15C759683}" type="pres">
      <dgm:prSet presAssocID="{1EE3564C-F7B7-4863-B666-2E4E4DD8FAF2}" presName="spacing" presStyleCnt="0"/>
      <dgm:spPr/>
    </dgm:pt>
    <dgm:pt modelId="{EF80222B-7574-4B30-A287-E1891C7C2A58}" type="pres">
      <dgm:prSet presAssocID="{A9D559F1-941B-4604-96DA-C13FC82AC6B1}" presName="composite" presStyleCnt="0"/>
      <dgm:spPr/>
    </dgm:pt>
    <dgm:pt modelId="{102B512D-A3E2-4BAB-AF32-EB1FBDA26065}" type="pres">
      <dgm:prSet presAssocID="{A9D559F1-941B-4604-96DA-C13FC82AC6B1}" presName="imgShp" presStyleLbl="fgImgPlace1" presStyleIdx="5" presStyleCnt="6" custScaleX="117812" custScaleY="107140"/>
      <dgm:spPr>
        <a:prstGeom prst="flowChartProcess">
          <a:avLst/>
        </a:prstGeom>
        <a:blipFill>
          <a:blip xmlns:r="http://schemas.openxmlformats.org/officeDocument/2006/relationships" r:embed="rId4">
            <a:extLst>
              <a:ext uri="{96DAC541-7B7A-43D3-8B79-37D633B846F1}">
                <asvg:svgBlip xmlns:asvg="http://schemas.microsoft.com/office/drawing/2016/SVG/main" r:embed="rId5"/>
              </a:ext>
            </a:extLst>
          </a:blip>
          <a:srcRect/>
          <a:stretch>
            <a:fillRect/>
          </a:stretch>
        </a:blipFill>
      </dgm:spPr>
      <dgm:extLst>
        <a:ext uri="{E40237B7-FDA0-4F09-8148-C483321AD2D9}">
          <dgm14:cNvPr xmlns:dgm14="http://schemas.microsoft.com/office/drawing/2010/diagram" id="0" name="" descr="Stetoskop z wypełnieniem pełnym"/>
        </a:ext>
      </dgm:extLst>
    </dgm:pt>
    <dgm:pt modelId="{C7073A55-D2C4-47BB-8010-8E2D88AD54D7}" type="pres">
      <dgm:prSet presAssocID="{A9D559F1-941B-4604-96DA-C13FC82AC6B1}" presName="txShp" presStyleLbl="node1" presStyleIdx="5" presStyleCnt="6" custScaleY="65104">
        <dgm:presLayoutVars>
          <dgm:bulletEnabled val="1"/>
        </dgm:presLayoutVars>
      </dgm:prSet>
      <dgm:spPr/>
    </dgm:pt>
  </dgm:ptLst>
  <dgm:cxnLst>
    <dgm:cxn modelId="{9994BE0C-C607-40C1-A33A-51254FCCEF1A}" type="presOf" srcId="{24CAD098-6D7E-40D8-97A6-92AEA9D01B94}" destId="{3179ED4F-38A9-47AA-ABBD-5DA3BB723A9A}" srcOrd="0" destOrd="0" presId="urn:microsoft.com/office/officeart/2005/8/layout/vList3"/>
    <dgm:cxn modelId="{4D203528-A9C8-4D82-9B68-1E4597CBAF2A}" type="presOf" srcId="{A9D559F1-941B-4604-96DA-C13FC82AC6B1}" destId="{C7073A55-D2C4-47BB-8010-8E2D88AD54D7}" srcOrd="0" destOrd="0" presId="urn:microsoft.com/office/officeart/2005/8/layout/vList3"/>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FB224658-95AB-4251-A1AE-2B0F0329FB94}" srcId="{A0DE34D8-CBCF-4B42-97CE-8D5058A53654}" destId="{24CAD098-6D7E-40D8-97A6-92AEA9D01B94}" srcOrd="4" destOrd="0" parTransId="{4E63F136-69A1-4983-A040-7FE9FA80461D}" sibTransId="{1EE3564C-F7B7-4863-B666-2E4E4DD8FAF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E484D2F9-D78E-4442-8A85-BB21E95868B8}" srcId="{A0DE34D8-CBCF-4B42-97CE-8D5058A53654}" destId="{A9D559F1-941B-4604-96DA-C13FC82AC6B1}" srcOrd="5" destOrd="0" parTransId="{1D7E21A4-B680-477A-ACFE-E27300F4BB3B}" sibTransId="{0D1C9761-9E1C-4227-870A-5C69599C7683}"/>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 modelId="{8351F245-0865-4BB9-9A28-685805119232}" type="presParOf" srcId="{6B0E83B2-DF24-4489-BD13-322A55F7C562}" destId="{D3B29FAC-7AEE-4D0E-939A-2489F08B9564}" srcOrd="7" destOrd="0" presId="urn:microsoft.com/office/officeart/2005/8/layout/vList3"/>
    <dgm:cxn modelId="{5F27B6C3-27A4-47C4-AAC4-795F40334D7D}" type="presParOf" srcId="{6B0E83B2-DF24-4489-BD13-322A55F7C562}" destId="{D6F5C064-D1AE-4DD5-B06D-96DDA20D336D}" srcOrd="8" destOrd="0" presId="urn:microsoft.com/office/officeart/2005/8/layout/vList3"/>
    <dgm:cxn modelId="{FD778B09-439E-43F7-A2F4-1F1ED1CB4324}" type="presParOf" srcId="{D6F5C064-D1AE-4DD5-B06D-96DDA20D336D}" destId="{DD2FD030-357D-4039-8515-A43AC0872EAC}" srcOrd="0" destOrd="0" presId="urn:microsoft.com/office/officeart/2005/8/layout/vList3"/>
    <dgm:cxn modelId="{53A75DEC-C36B-4E46-B0BD-2D63AF170EE0}" type="presParOf" srcId="{D6F5C064-D1AE-4DD5-B06D-96DDA20D336D}" destId="{3179ED4F-38A9-47AA-ABBD-5DA3BB723A9A}" srcOrd="1" destOrd="0" presId="urn:microsoft.com/office/officeart/2005/8/layout/vList3"/>
    <dgm:cxn modelId="{6EC6C616-F555-4434-A9BD-C9714A6ADD58}" type="presParOf" srcId="{6B0E83B2-DF24-4489-BD13-322A55F7C562}" destId="{E8255A1A-244A-4319-BAFF-6AD15C759683}" srcOrd="9" destOrd="0" presId="urn:microsoft.com/office/officeart/2005/8/layout/vList3"/>
    <dgm:cxn modelId="{5C1690A4-AA19-4823-BFE6-8DA3EE915A11}" type="presParOf" srcId="{6B0E83B2-DF24-4489-BD13-322A55F7C562}" destId="{EF80222B-7574-4B30-A287-E1891C7C2A58}" srcOrd="10" destOrd="0" presId="urn:microsoft.com/office/officeart/2005/8/layout/vList3"/>
    <dgm:cxn modelId="{488F52C2-6E6E-4376-80E2-D5F4EEB98F84}" type="presParOf" srcId="{EF80222B-7574-4B30-A287-E1891C7C2A58}" destId="{102B512D-A3E2-4BAB-AF32-EB1FBDA26065}" srcOrd="0" destOrd="0" presId="urn:microsoft.com/office/officeart/2005/8/layout/vList3"/>
    <dgm:cxn modelId="{1EF43902-35C8-484B-86B1-49824F2BE2F7}" type="presParOf" srcId="{EF80222B-7574-4B30-A287-E1891C7C2A58}" destId="{C7073A55-D2C4-47BB-8010-8E2D88AD54D7}" srcOrd="1" destOrd="0" presId="urn:microsoft.com/office/officeart/2005/8/layout/vList3"/>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t>
        <a:bodyPr/>
        <a:lstStyle/>
        <a:p>
          <a:endParaRPr lang="pl-PL"/>
        </a:p>
      </dgm:t>
    </dgm:pt>
    <dgm:pt modelId="{6377BCDF-0B9C-4F7F-A433-4B4EEC68735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OPARZENIA CHEMICZNE</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DUŻA POWIERZCHNIA</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OPARZENIA „OPASAJĄCE”</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SZCZEGÓLNE MIEJSCE OPARZENIA</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24CAD098-6D7E-40D8-97A6-92AEA9D01B94}">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OPARZENIE III STOPNIA</a:t>
          </a:r>
        </a:p>
      </dgm:t>
    </dgm:pt>
    <dgm:pt modelId="{4E63F136-69A1-4983-A040-7FE9FA80461D}" type="parTrans" cxnId="{FB224658-95AB-4251-A1AE-2B0F0329FB94}">
      <dgm:prSet/>
      <dgm:spPr/>
      <dgm:t>
        <a:bodyPr/>
        <a:lstStyle/>
        <a:p>
          <a:endParaRPr lang="pl-PL"/>
        </a:p>
      </dgm:t>
    </dgm:pt>
    <dgm:pt modelId="{1EE3564C-F7B7-4863-B666-2E4E4DD8FAF2}" type="sibTrans" cxnId="{FB224658-95AB-4251-A1AE-2B0F0329FB94}">
      <dgm:prSet/>
      <dgm:spPr/>
      <dgm:t>
        <a:bodyPr/>
        <a:lstStyle/>
        <a:p>
          <a:endParaRPr lang="pl-PL"/>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5" custScaleX="128131" custScaleY="116380" custLinFactNeighborX="-617" custLinFactNeighborY="-943"/>
      <dgm:spPr>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Stetoskop z wypełnieniem pełnym"/>
        </a:ext>
      </dgm:extLst>
    </dgm:pt>
    <dgm:pt modelId="{9448BC2C-687D-46BB-9D2C-ADDC405478F6}" type="pres">
      <dgm:prSet presAssocID="{6377BCDF-0B9C-4F7F-A433-4B4EEC68735A}" presName="txShp" presStyleLbl="node1" presStyleIdx="0" presStyleCnt="5"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5" custScaleX="124639" custScaleY="119204"/>
      <dgm:spPr>
        <a:prstGeom prst="flowChartProcess">
          <a:avLst/>
        </a:prstGeom>
        <a:blipFill>
          <a:blip xmlns:r="http://schemas.openxmlformats.org/officeDocument/2006/relationships" r:embed="rId1">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Stetoskop z wypełnieniem pełnym"/>
        </a:ext>
      </dgm:extLst>
    </dgm:pt>
    <dgm:pt modelId="{C799B7E8-4D18-4C5A-826F-9884238B8CCB}" type="pres">
      <dgm:prSet presAssocID="{39F96848-9CD2-409E-8F1E-EE3D2300332A}" presName="txShp" presStyleLbl="node1" presStyleIdx="1" presStyleCnt="5"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5" custScaleX="126633" custScaleY="122250"/>
      <dgm:spPr>
        <a:prstGeom prst="flowChartProcess">
          <a:avLst/>
        </a:prstGeom>
        <a:blipFill>
          <a:blip xmlns:r="http://schemas.openxmlformats.org/officeDocument/2006/relationships" r:embed="rId1">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Stetoskop z wypełnieniem pełnym"/>
        </a:ext>
      </dgm:extLst>
    </dgm:pt>
    <dgm:pt modelId="{614EED14-6AE9-43F3-8223-5C7A0FF62AC0}" type="pres">
      <dgm:prSet presAssocID="{E103BA6E-AA84-419E-A464-481E93A1A633}" presName="txShp" presStyleLbl="node1" presStyleIdx="2" presStyleCnt="5"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5" custScaleX="130520" custScaleY="115565"/>
      <dgm:spPr>
        <a:prstGeom prst="flowChartProcess">
          <a:avLst/>
        </a:prstGeom>
        <a:blipFill>
          <a:blip xmlns:r="http://schemas.openxmlformats.org/officeDocument/2006/relationships" r:embed="rId4">
            <a:extLst>
              <a:ext uri="{96DAC541-7B7A-43D3-8B79-37D633B846F1}">
                <asvg:svgBlip xmlns:asvg="http://schemas.microsoft.com/office/drawing/2016/SVG/main" r:embed="rId5"/>
              </a:ext>
            </a:extLst>
          </a:blip>
          <a:srcRect/>
          <a:stretch>
            <a:fillRect/>
          </a:stretch>
        </a:blipFill>
      </dgm:spPr>
      <dgm:extLst>
        <a:ext uri="{E40237B7-FDA0-4F09-8148-C483321AD2D9}">
          <dgm14:cNvPr xmlns:dgm14="http://schemas.microsoft.com/office/drawing/2010/diagram" id="0" name="" descr="Stetoskop z wypełnieniem pełnym"/>
        </a:ext>
      </dgm:extLst>
    </dgm:pt>
    <dgm:pt modelId="{3A28B811-AB8B-4CE7-9B59-E5B7C6435C3B}" type="pres">
      <dgm:prSet presAssocID="{75EB72E5-13F7-4C65-9AD4-E270B5B017E9}" presName="txShp" presStyleLbl="node1" presStyleIdx="3" presStyleCnt="5" custScaleY="58898">
        <dgm:presLayoutVars>
          <dgm:bulletEnabled val="1"/>
        </dgm:presLayoutVars>
      </dgm:prSet>
      <dgm:spPr/>
    </dgm:pt>
    <dgm:pt modelId="{D3B29FAC-7AEE-4D0E-939A-2489F08B9564}" type="pres">
      <dgm:prSet presAssocID="{59FD77B5-300E-4B92-851E-E9AFB8E3ECC2}" presName="spacing" presStyleCnt="0"/>
      <dgm:spPr/>
    </dgm:pt>
    <dgm:pt modelId="{D6F5C064-D1AE-4DD5-B06D-96DDA20D336D}" type="pres">
      <dgm:prSet presAssocID="{24CAD098-6D7E-40D8-97A6-92AEA9D01B94}" presName="composite" presStyleCnt="0"/>
      <dgm:spPr/>
    </dgm:pt>
    <dgm:pt modelId="{DD2FD030-357D-4039-8515-A43AC0872EAC}" type="pres">
      <dgm:prSet presAssocID="{24CAD098-6D7E-40D8-97A6-92AEA9D01B94}" presName="imgShp" presStyleLbl="fgImgPlace1" presStyleIdx="4" presStyleCnt="5" custScaleX="118668" custScaleY="110090"/>
      <dgm:spPr>
        <a:prstGeom prst="flowChartProcess">
          <a:avLst/>
        </a:prstGeom>
        <a:blipFill>
          <a:blip xmlns:r="http://schemas.openxmlformats.org/officeDocument/2006/relationships" r:embed="rId4">
            <a:extLst>
              <a:ext uri="{96DAC541-7B7A-43D3-8B79-37D633B846F1}">
                <asvg:svgBlip xmlns:asvg="http://schemas.microsoft.com/office/drawing/2016/SVG/main" r:embed="rId5"/>
              </a:ext>
            </a:extLst>
          </a:blip>
          <a:srcRect/>
          <a:stretch>
            <a:fillRect/>
          </a:stretch>
        </a:blipFill>
      </dgm:spPr>
      <dgm:extLst>
        <a:ext uri="{E40237B7-FDA0-4F09-8148-C483321AD2D9}">
          <dgm14:cNvPr xmlns:dgm14="http://schemas.microsoft.com/office/drawing/2010/diagram" id="0" name="" descr="Stetoskop z wypełnieniem pełnym"/>
        </a:ext>
      </dgm:extLst>
    </dgm:pt>
    <dgm:pt modelId="{3179ED4F-38A9-47AA-ABBD-5DA3BB723A9A}" type="pres">
      <dgm:prSet presAssocID="{24CAD098-6D7E-40D8-97A6-92AEA9D01B94}" presName="txShp" presStyleLbl="node1" presStyleIdx="4" presStyleCnt="5" custScaleY="67209">
        <dgm:presLayoutVars>
          <dgm:bulletEnabled val="1"/>
        </dgm:presLayoutVars>
      </dgm:prSet>
      <dgm:spPr/>
    </dgm:pt>
  </dgm:ptLst>
  <dgm:cxnLst>
    <dgm:cxn modelId="{9994BE0C-C607-40C1-A33A-51254FCCEF1A}" type="presOf" srcId="{24CAD098-6D7E-40D8-97A6-92AEA9D01B94}" destId="{3179ED4F-38A9-47AA-ABBD-5DA3BB723A9A}" srcOrd="0" destOrd="0" presId="urn:microsoft.com/office/officeart/2005/8/layout/vList3"/>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FB224658-95AB-4251-A1AE-2B0F0329FB94}" srcId="{A0DE34D8-CBCF-4B42-97CE-8D5058A53654}" destId="{24CAD098-6D7E-40D8-97A6-92AEA9D01B94}" srcOrd="4" destOrd="0" parTransId="{4E63F136-69A1-4983-A040-7FE9FA80461D}" sibTransId="{1EE3564C-F7B7-4863-B666-2E4E4DD8FAF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 modelId="{8351F245-0865-4BB9-9A28-685805119232}" type="presParOf" srcId="{6B0E83B2-DF24-4489-BD13-322A55F7C562}" destId="{D3B29FAC-7AEE-4D0E-939A-2489F08B9564}" srcOrd="7" destOrd="0" presId="urn:microsoft.com/office/officeart/2005/8/layout/vList3"/>
    <dgm:cxn modelId="{5F27B6C3-27A4-47C4-AAC4-795F40334D7D}" type="presParOf" srcId="{6B0E83B2-DF24-4489-BD13-322A55F7C562}" destId="{D6F5C064-D1AE-4DD5-B06D-96DDA20D336D}" srcOrd="8" destOrd="0" presId="urn:microsoft.com/office/officeart/2005/8/layout/vList3"/>
    <dgm:cxn modelId="{FD778B09-439E-43F7-A2F4-1F1ED1CB4324}" type="presParOf" srcId="{D6F5C064-D1AE-4DD5-B06D-96DDA20D336D}" destId="{DD2FD030-357D-4039-8515-A43AC0872EAC}" srcOrd="0" destOrd="0" presId="urn:microsoft.com/office/officeart/2005/8/layout/vList3"/>
    <dgm:cxn modelId="{53A75DEC-C36B-4E46-B0BD-2D63AF170EE0}" type="presParOf" srcId="{D6F5C064-D1AE-4DD5-B06D-96DDA20D336D}" destId="{3179ED4F-38A9-47AA-ABBD-5DA3BB723A9A}" srcOrd="1" destOrd="0" presId="urn:microsoft.com/office/officeart/2005/8/layout/vList3"/>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t>
        <a:bodyPr/>
        <a:lstStyle/>
        <a:p>
          <a:endParaRPr lang="pl-PL"/>
        </a:p>
      </dgm:t>
    </dgm:pt>
    <dgm:pt modelId="{6377BCDF-0B9C-4F7F-A433-4B4EEC68735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UPADEK Z WYSOKOŚCI</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WYPADEK KOMUNIKACYJNY</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PRZYGNIECENIE</a:t>
          </a:r>
          <a:r>
            <a:rPr lang="pl-PL" baseline="0">
              <a:solidFill>
                <a:srgbClr val="C00000"/>
              </a:solidFill>
              <a:latin typeface="Open Sans" panose="020B0606030504020204" pitchFamily="34" charset="0"/>
              <a:ea typeface="Open Sans" panose="020B0606030504020204" pitchFamily="34" charset="0"/>
              <a:cs typeface="Open Sans" panose="020B0606030504020204" pitchFamily="34" charset="0"/>
            </a:rPr>
            <a:t> PRZEZ SPADAJĄCY PRZEDMIOT</a:t>
          </a:r>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SKOK „NA GŁÓWKĘ”</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24CAD098-6D7E-40D8-97A6-92AEA9D01B94}">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WIDOCZNE OBRAŻENIA GŁOWY</a:t>
          </a:r>
        </a:p>
      </dgm:t>
    </dgm:pt>
    <dgm:pt modelId="{4E63F136-69A1-4983-A040-7FE9FA80461D}" type="parTrans" cxnId="{FB224658-95AB-4251-A1AE-2B0F0329FB94}">
      <dgm:prSet/>
      <dgm:spPr/>
      <dgm:t>
        <a:bodyPr/>
        <a:lstStyle/>
        <a:p>
          <a:endParaRPr lang="pl-PL"/>
        </a:p>
      </dgm:t>
    </dgm:pt>
    <dgm:pt modelId="{1EE3564C-F7B7-4863-B666-2E4E4DD8FAF2}" type="sibTrans" cxnId="{FB224658-95AB-4251-A1AE-2B0F0329FB94}">
      <dgm:prSet/>
      <dgm:spPr/>
      <dgm:t>
        <a:bodyPr/>
        <a:lstStyle/>
        <a:p>
          <a:endParaRPr lang="pl-PL"/>
        </a:p>
      </dgm:t>
    </dgm:pt>
    <dgm:pt modelId="{A9D559F1-941B-4604-96DA-C13FC82AC6B1}">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NIE WIEMY CO SIĘ STAŁO</a:t>
          </a:r>
        </a:p>
      </dgm:t>
    </dgm:pt>
    <dgm:pt modelId="{1D7E21A4-B680-477A-ACFE-E27300F4BB3B}" type="parTrans" cxnId="{E484D2F9-D78E-4442-8A85-BB21E95868B8}">
      <dgm:prSet/>
      <dgm:spPr/>
      <dgm:t>
        <a:bodyPr/>
        <a:lstStyle/>
        <a:p>
          <a:endParaRPr lang="pl-PL"/>
        </a:p>
      </dgm:t>
    </dgm:pt>
    <dgm:pt modelId="{0D1C9761-9E1C-4227-870A-5C69599C7683}" type="sibTrans" cxnId="{E484D2F9-D78E-4442-8A85-BB21E95868B8}">
      <dgm:prSet/>
      <dgm:spPr/>
      <dgm:t>
        <a:bodyPr/>
        <a:lstStyle/>
        <a:p>
          <a:endParaRPr lang="pl-PL"/>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6" custScaleX="128131" custScaleY="116380" custLinFactNeighborX="-617" custLinFactNeighborY="-943"/>
      <dgm:spPr>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5000" b="-5000"/>
          </a:stretch>
        </a:blipFill>
      </dgm:spPr>
      <dgm:extLst>
        <a:ext uri="{E40237B7-FDA0-4F09-8148-C483321AD2D9}">
          <dgm14:cNvPr xmlns:dgm14="http://schemas.microsoft.com/office/drawing/2010/diagram" id="0" name="" descr="Mózg w głowie z wypełnieniem pełnym"/>
        </a:ext>
      </dgm:extLst>
    </dgm:pt>
    <dgm:pt modelId="{9448BC2C-687D-46BB-9D2C-ADDC405478F6}" type="pres">
      <dgm:prSet presAssocID="{6377BCDF-0B9C-4F7F-A433-4B4EEC68735A}" presName="txShp" presStyleLbl="node1" presStyleIdx="0" presStyleCnt="6"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6" custScaleX="124639" custScaleY="119204"/>
      <dgm:spPr>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2000" b="-2000"/>
          </a:stretch>
        </a:blipFill>
      </dgm:spPr>
      <dgm:extLst>
        <a:ext uri="{E40237B7-FDA0-4F09-8148-C483321AD2D9}">
          <dgm14:cNvPr xmlns:dgm14="http://schemas.microsoft.com/office/drawing/2010/diagram" id="0" name="" descr="Mózg w głowie z wypełnieniem pełnym"/>
        </a:ext>
      </dgm:extLst>
    </dgm:pt>
    <dgm:pt modelId="{C799B7E8-4D18-4C5A-826F-9884238B8CCB}" type="pres">
      <dgm:prSet presAssocID="{39F96848-9CD2-409E-8F1E-EE3D2300332A}" presName="txShp" presStyleLbl="node1" presStyleIdx="1" presStyleCnt="6"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6" custScaleX="126633" custScaleY="122250"/>
      <dgm:spPr>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2000" b="-2000"/>
          </a:stretch>
        </a:blipFill>
      </dgm:spPr>
      <dgm:extLst>
        <a:ext uri="{E40237B7-FDA0-4F09-8148-C483321AD2D9}">
          <dgm14:cNvPr xmlns:dgm14="http://schemas.microsoft.com/office/drawing/2010/diagram" id="0" name="" descr="Mózg w głowie z wypełnieniem pełnym"/>
        </a:ext>
      </dgm:extLst>
    </dgm:pt>
    <dgm:pt modelId="{614EED14-6AE9-43F3-8223-5C7A0FF62AC0}" type="pres">
      <dgm:prSet presAssocID="{E103BA6E-AA84-419E-A464-481E93A1A633}" presName="txShp" presStyleLbl="node1" presStyleIdx="2" presStyleCnt="6"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6" custScaleX="130520" custScaleY="115565"/>
      <dgm:spPr>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6000" b="-6000"/>
          </a:stretch>
        </a:blipFill>
      </dgm:spPr>
      <dgm:extLst>
        <a:ext uri="{E40237B7-FDA0-4F09-8148-C483321AD2D9}">
          <dgm14:cNvPr xmlns:dgm14="http://schemas.microsoft.com/office/drawing/2010/diagram" id="0" name="" descr="Mózg w głowie z wypełnieniem pełnym"/>
        </a:ext>
      </dgm:extLst>
    </dgm:pt>
    <dgm:pt modelId="{3A28B811-AB8B-4CE7-9B59-E5B7C6435C3B}" type="pres">
      <dgm:prSet presAssocID="{75EB72E5-13F7-4C65-9AD4-E270B5B017E9}" presName="txShp" presStyleLbl="node1" presStyleIdx="3" presStyleCnt="6" custScaleY="58898">
        <dgm:presLayoutVars>
          <dgm:bulletEnabled val="1"/>
        </dgm:presLayoutVars>
      </dgm:prSet>
      <dgm:spPr/>
    </dgm:pt>
    <dgm:pt modelId="{D3B29FAC-7AEE-4D0E-939A-2489F08B9564}" type="pres">
      <dgm:prSet presAssocID="{59FD77B5-300E-4B92-851E-E9AFB8E3ECC2}" presName="spacing" presStyleCnt="0"/>
      <dgm:spPr/>
    </dgm:pt>
    <dgm:pt modelId="{D6F5C064-D1AE-4DD5-B06D-96DDA20D336D}" type="pres">
      <dgm:prSet presAssocID="{24CAD098-6D7E-40D8-97A6-92AEA9D01B94}" presName="composite" presStyleCnt="0"/>
      <dgm:spPr/>
    </dgm:pt>
    <dgm:pt modelId="{DD2FD030-357D-4039-8515-A43AC0872EAC}" type="pres">
      <dgm:prSet presAssocID="{24CAD098-6D7E-40D8-97A6-92AEA9D01B94}" presName="imgShp" presStyleLbl="fgImgPlace1" presStyleIdx="4" presStyleCnt="6" custScaleX="118668" custScaleY="110090"/>
      <dgm:spPr>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4000" b="-4000"/>
          </a:stretch>
        </a:blipFill>
      </dgm:spPr>
      <dgm:extLst>
        <a:ext uri="{E40237B7-FDA0-4F09-8148-C483321AD2D9}">
          <dgm14:cNvPr xmlns:dgm14="http://schemas.microsoft.com/office/drawing/2010/diagram" id="0" name="" descr="Mózg w głowie z wypełnieniem pełnym"/>
        </a:ext>
      </dgm:extLst>
    </dgm:pt>
    <dgm:pt modelId="{3179ED4F-38A9-47AA-ABBD-5DA3BB723A9A}" type="pres">
      <dgm:prSet presAssocID="{24CAD098-6D7E-40D8-97A6-92AEA9D01B94}" presName="txShp" presStyleLbl="node1" presStyleIdx="4" presStyleCnt="6" custScaleY="67209">
        <dgm:presLayoutVars>
          <dgm:bulletEnabled val="1"/>
        </dgm:presLayoutVars>
      </dgm:prSet>
      <dgm:spPr/>
    </dgm:pt>
    <dgm:pt modelId="{E8255A1A-244A-4319-BAFF-6AD15C759683}" type="pres">
      <dgm:prSet presAssocID="{1EE3564C-F7B7-4863-B666-2E4E4DD8FAF2}" presName="spacing" presStyleCnt="0"/>
      <dgm:spPr/>
    </dgm:pt>
    <dgm:pt modelId="{EF80222B-7574-4B30-A287-E1891C7C2A58}" type="pres">
      <dgm:prSet presAssocID="{A9D559F1-941B-4604-96DA-C13FC82AC6B1}" presName="composite" presStyleCnt="0"/>
      <dgm:spPr/>
    </dgm:pt>
    <dgm:pt modelId="{102B512D-A3E2-4BAB-AF32-EB1FBDA26065}" type="pres">
      <dgm:prSet presAssocID="{A9D559F1-941B-4604-96DA-C13FC82AC6B1}" presName="imgShp" presStyleLbl="fgImgPlace1" presStyleIdx="5" presStyleCnt="6" custScaleX="117812" custScaleY="107140"/>
      <dgm:spPr>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5000" b="-5000"/>
          </a:stretch>
        </a:blipFill>
      </dgm:spPr>
      <dgm:extLst>
        <a:ext uri="{E40237B7-FDA0-4F09-8148-C483321AD2D9}">
          <dgm14:cNvPr xmlns:dgm14="http://schemas.microsoft.com/office/drawing/2010/diagram" id="0" name="" descr="Mózg w głowie z wypełnieniem pełnym"/>
        </a:ext>
      </dgm:extLst>
    </dgm:pt>
    <dgm:pt modelId="{C7073A55-D2C4-47BB-8010-8E2D88AD54D7}" type="pres">
      <dgm:prSet presAssocID="{A9D559F1-941B-4604-96DA-C13FC82AC6B1}" presName="txShp" presStyleLbl="node1" presStyleIdx="5" presStyleCnt="6" custScaleY="65104">
        <dgm:presLayoutVars>
          <dgm:bulletEnabled val="1"/>
        </dgm:presLayoutVars>
      </dgm:prSet>
      <dgm:spPr/>
    </dgm:pt>
  </dgm:ptLst>
  <dgm:cxnLst>
    <dgm:cxn modelId="{9994BE0C-C607-40C1-A33A-51254FCCEF1A}" type="presOf" srcId="{24CAD098-6D7E-40D8-97A6-92AEA9D01B94}" destId="{3179ED4F-38A9-47AA-ABBD-5DA3BB723A9A}" srcOrd="0" destOrd="0" presId="urn:microsoft.com/office/officeart/2005/8/layout/vList3"/>
    <dgm:cxn modelId="{4D203528-A9C8-4D82-9B68-1E4597CBAF2A}" type="presOf" srcId="{A9D559F1-941B-4604-96DA-C13FC82AC6B1}" destId="{C7073A55-D2C4-47BB-8010-8E2D88AD54D7}" srcOrd="0" destOrd="0" presId="urn:microsoft.com/office/officeart/2005/8/layout/vList3"/>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FB224658-95AB-4251-A1AE-2B0F0329FB94}" srcId="{A0DE34D8-CBCF-4B42-97CE-8D5058A53654}" destId="{24CAD098-6D7E-40D8-97A6-92AEA9D01B94}" srcOrd="4" destOrd="0" parTransId="{4E63F136-69A1-4983-A040-7FE9FA80461D}" sibTransId="{1EE3564C-F7B7-4863-B666-2E4E4DD8FAF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E484D2F9-D78E-4442-8A85-BB21E95868B8}" srcId="{A0DE34D8-CBCF-4B42-97CE-8D5058A53654}" destId="{A9D559F1-941B-4604-96DA-C13FC82AC6B1}" srcOrd="5" destOrd="0" parTransId="{1D7E21A4-B680-477A-ACFE-E27300F4BB3B}" sibTransId="{0D1C9761-9E1C-4227-870A-5C69599C7683}"/>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 modelId="{8351F245-0865-4BB9-9A28-685805119232}" type="presParOf" srcId="{6B0E83B2-DF24-4489-BD13-322A55F7C562}" destId="{D3B29FAC-7AEE-4D0E-939A-2489F08B9564}" srcOrd="7" destOrd="0" presId="urn:microsoft.com/office/officeart/2005/8/layout/vList3"/>
    <dgm:cxn modelId="{5F27B6C3-27A4-47C4-AAC4-795F40334D7D}" type="presParOf" srcId="{6B0E83B2-DF24-4489-BD13-322A55F7C562}" destId="{D6F5C064-D1AE-4DD5-B06D-96DDA20D336D}" srcOrd="8" destOrd="0" presId="urn:microsoft.com/office/officeart/2005/8/layout/vList3"/>
    <dgm:cxn modelId="{FD778B09-439E-43F7-A2F4-1F1ED1CB4324}" type="presParOf" srcId="{D6F5C064-D1AE-4DD5-B06D-96DDA20D336D}" destId="{DD2FD030-357D-4039-8515-A43AC0872EAC}" srcOrd="0" destOrd="0" presId="urn:microsoft.com/office/officeart/2005/8/layout/vList3"/>
    <dgm:cxn modelId="{53A75DEC-C36B-4E46-B0BD-2D63AF170EE0}" type="presParOf" srcId="{D6F5C064-D1AE-4DD5-B06D-96DDA20D336D}" destId="{3179ED4F-38A9-47AA-ABBD-5DA3BB723A9A}" srcOrd="1" destOrd="0" presId="urn:microsoft.com/office/officeart/2005/8/layout/vList3"/>
    <dgm:cxn modelId="{6EC6C616-F555-4434-A9BD-C9714A6ADD58}" type="presParOf" srcId="{6B0E83B2-DF24-4489-BD13-322A55F7C562}" destId="{E8255A1A-244A-4319-BAFF-6AD15C759683}" srcOrd="9" destOrd="0" presId="urn:microsoft.com/office/officeart/2005/8/layout/vList3"/>
    <dgm:cxn modelId="{5C1690A4-AA19-4823-BFE6-8DA3EE915A11}" type="presParOf" srcId="{6B0E83B2-DF24-4489-BD13-322A55F7C562}" destId="{EF80222B-7574-4B30-A287-E1891C7C2A58}" srcOrd="10" destOrd="0" presId="urn:microsoft.com/office/officeart/2005/8/layout/vList3"/>
    <dgm:cxn modelId="{488F52C2-6E6E-4376-80E2-D5F4EEB98F84}" type="presParOf" srcId="{EF80222B-7574-4B30-A287-E1891C7C2A58}" destId="{102B512D-A3E2-4BAB-AF32-EB1FBDA26065}" srcOrd="0" destOrd="0" presId="urn:microsoft.com/office/officeart/2005/8/layout/vList3"/>
    <dgm:cxn modelId="{1EF43902-35C8-484B-86B1-49824F2BE2F7}" type="presParOf" srcId="{EF80222B-7574-4B30-A287-E1891C7C2A58}" destId="{C7073A55-D2C4-47BB-8010-8E2D88AD54D7}" srcOrd="1" destOrd="0" presId="urn:microsoft.com/office/officeart/2005/8/layout/vList3"/>
  </dgm:cxnLst>
  <dgm:bg>
    <a:noFill/>
  </dgm:bg>
  <dgm:whole/>
  <dgm:extLst>
    <a:ext uri="http://schemas.microsoft.com/office/drawing/2008/diagram">
      <dsp:dataModelExt xmlns:dsp="http://schemas.microsoft.com/office/drawing/2008/diagram" relId="rId9"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A0DE34D8-CBCF-4B42-97CE-8D5058A53654}" type="doc">
      <dgm:prSet loTypeId="urn:microsoft.com/office/officeart/2005/8/layout/vList3" loCatId="list" qsTypeId="urn:microsoft.com/office/officeart/2005/8/quickstyle/simple5" qsCatId="simple" csTypeId="urn:microsoft.com/office/officeart/2005/8/colors/accent0_1" csCatId="mainScheme" phldr="1"/>
      <dgm:spPr/>
      <dgm:t>
        <a:bodyPr/>
        <a:lstStyle/>
        <a:p>
          <a:endParaRPr lang="pl-PL"/>
        </a:p>
      </dgm:t>
    </dgm:pt>
    <dgm:pt modelId="{6377BCDF-0B9C-4F7F-A433-4B4EEC68735A}">
      <dgm:prSet phldrT="[Tekst]"/>
      <dgm:spPr/>
      <dgm:t>
        <a:bodyPr/>
        <a:lstStyle/>
        <a:p>
          <a:r>
            <a:rPr lang="pl-PL">
              <a:solidFill>
                <a:srgbClr val="C00000"/>
              </a:solidFill>
              <a:latin typeface="Open Sans"/>
              <a:ea typeface="Open Sans"/>
              <a:cs typeface="Open Sans"/>
            </a:rPr>
            <a:t>UTRATA PRZYTOMNOŚCI / ZABURZENIA ŚWIADOMOŚCI</a:t>
          </a:r>
        </a:p>
      </dgm:t>
    </dgm:pt>
    <dgm:pt modelId="{E5363679-2280-4EDD-8B17-AB75BD8475BE}" type="par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CBC16E32-4A2D-4D30-9545-1B051E81478F}" type="sibTrans" cxnId="{8823B838-2E2F-48AA-96BB-4E682EFBB695}">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39F96848-9CD2-409E-8F1E-EE3D2300332A}">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NUDNOŚCI, WYMIOTY, ZAWROTY GŁOWY</a:t>
          </a:r>
        </a:p>
      </dgm:t>
    </dgm:pt>
    <dgm:pt modelId="{972F0727-DDE2-4BC5-9DE9-A7E24BB58CD5}" type="par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AAE80BE3-5672-4C69-AA51-8B1A7C958618}" type="sibTrans" cxnId="{D7E8A3A5-6E76-4AE4-BE56-7BEB481A21BF}">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103BA6E-AA84-419E-A464-481E93A1A633}">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ZABURZENIA CZUCIA, PORAŻENIA</a:t>
          </a:r>
        </a:p>
      </dgm:t>
    </dgm:pt>
    <dgm:pt modelId="{2C7EEEAC-CF5E-4582-BB48-4E101974C6B3}" type="par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E4170AEB-D811-44EF-83C6-304BCA4569D4}" type="sibTrans" cxnId="{91CAD1DB-F3A2-42F5-A6DD-6C2299528D31}">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75EB72E5-13F7-4C65-9AD4-E270B5B017E9}">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DRGAWKI</a:t>
          </a:r>
        </a:p>
      </dgm:t>
    </dgm:pt>
    <dgm:pt modelId="{B22C4742-518A-4BEC-8054-ABA67B9FBD57}" type="par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59FD77B5-300E-4B92-851E-E9AFB8E3ECC2}" type="sibTrans" cxnId="{CC1C2654-5A34-4762-ACDB-975C1B7D7CF7}">
      <dgm:prSet/>
      <dgm:spPr/>
      <dgm:t>
        <a:bodyPr/>
        <a:lstStyle/>
        <a:p>
          <a:endParaRPr lang="pl-PL">
            <a:solidFill>
              <a:srgbClr val="C00000"/>
            </a:solidFill>
            <a:latin typeface="Open Sans" panose="020B0606030504020204" pitchFamily="34" charset="0"/>
            <a:ea typeface="Open Sans" panose="020B0606030504020204" pitchFamily="34" charset="0"/>
            <a:cs typeface="Open Sans" panose="020B0606030504020204" pitchFamily="34" charset="0"/>
          </a:endParaRPr>
        </a:p>
      </dgm:t>
    </dgm:pt>
    <dgm:pt modelId="{24CAD098-6D7E-40D8-97A6-92AEA9D01B94}">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POGORSZENIE MOWY / WZROKU</a:t>
          </a:r>
        </a:p>
      </dgm:t>
    </dgm:pt>
    <dgm:pt modelId="{4E63F136-69A1-4983-A040-7FE9FA80461D}" type="parTrans" cxnId="{FB224658-95AB-4251-A1AE-2B0F0329FB94}">
      <dgm:prSet/>
      <dgm:spPr/>
      <dgm:t>
        <a:bodyPr/>
        <a:lstStyle/>
        <a:p>
          <a:endParaRPr lang="pl-PL"/>
        </a:p>
      </dgm:t>
    </dgm:pt>
    <dgm:pt modelId="{1EE3564C-F7B7-4863-B666-2E4E4DD8FAF2}" type="sibTrans" cxnId="{FB224658-95AB-4251-A1AE-2B0F0329FB94}">
      <dgm:prSet/>
      <dgm:spPr/>
      <dgm:t>
        <a:bodyPr/>
        <a:lstStyle/>
        <a:p>
          <a:endParaRPr lang="pl-PL"/>
        </a:p>
      </dgm:t>
    </dgm:pt>
    <dgm:pt modelId="{A9D559F1-941B-4604-96DA-C13FC82AC6B1}">
      <dgm:prSet phldrT="[Tekst]"/>
      <dgm:spPr/>
      <dgm:t>
        <a:bodyPr/>
        <a:lstStyle/>
        <a:p>
          <a:r>
            <a:rPr lang="pl-PL">
              <a:solidFill>
                <a:srgbClr val="C00000"/>
              </a:solidFill>
              <a:latin typeface="Open Sans" panose="020B0606030504020204" pitchFamily="34" charset="0"/>
              <a:ea typeface="Open Sans" panose="020B0606030504020204" pitchFamily="34" charset="0"/>
              <a:cs typeface="Open Sans" panose="020B0606030504020204" pitchFamily="34" charset="0"/>
            </a:rPr>
            <a:t>WYCIEK KRWI Z PŁYNEM Z USZU / NOSA</a:t>
          </a:r>
        </a:p>
      </dgm:t>
    </dgm:pt>
    <dgm:pt modelId="{1D7E21A4-B680-477A-ACFE-E27300F4BB3B}" type="parTrans" cxnId="{E484D2F9-D78E-4442-8A85-BB21E95868B8}">
      <dgm:prSet/>
      <dgm:spPr/>
      <dgm:t>
        <a:bodyPr/>
        <a:lstStyle/>
        <a:p>
          <a:endParaRPr lang="pl-PL"/>
        </a:p>
      </dgm:t>
    </dgm:pt>
    <dgm:pt modelId="{0D1C9761-9E1C-4227-870A-5C69599C7683}" type="sibTrans" cxnId="{E484D2F9-D78E-4442-8A85-BB21E95868B8}">
      <dgm:prSet/>
      <dgm:spPr/>
      <dgm:t>
        <a:bodyPr/>
        <a:lstStyle/>
        <a:p>
          <a:endParaRPr lang="pl-PL"/>
        </a:p>
      </dgm:t>
    </dgm:pt>
    <dgm:pt modelId="{6B0E83B2-DF24-4489-BD13-322A55F7C562}" type="pres">
      <dgm:prSet presAssocID="{A0DE34D8-CBCF-4B42-97CE-8D5058A53654}" presName="linearFlow" presStyleCnt="0">
        <dgm:presLayoutVars>
          <dgm:dir/>
          <dgm:resizeHandles val="exact"/>
        </dgm:presLayoutVars>
      </dgm:prSet>
      <dgm:spPr/>
    </dgm:pt>
    <dgm:pt modelId="{CE2A0BD7-A2A6-40D0-8D2C-15043899A255}" type="pres">
      <dgm:prSet presAssocID="{6377BCDF-0B9C-4F7F-A433-4B4EEC68735A}" presName="composite" presStyleCnt="0"/>
      <dgm:spPr/>
    </dgm:pt>
    <dgm:pt modelId="{1F4ADC11-EEB9-45DD-A616-3421A04E56A7}" type="pres">
      <dgm:prSet presAssocID="{6377BCDF-0B9C-4F7F-A433-4B4EEC68735A}" presName="imgShp" presStyleLbl="fgImgPlace1" presStyleIdx="0" presStyleCnt="6" custScaleX="128131" custScaleY="116380" custLinFactNeighborX="-617" custLinFactNeighborY="-943"/>
      <dgm:spPr>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5000" b="-5000"/>
          </a:stretch>
        </a:blipFill>
      </dgm:spPr>
      <dgm:extLst>
        <a:ext uri="{E40237B7-FDA0-4F09-8148-C483321AD2D9}">
          <dgm14:cNvPr xmlns:dgm14="http://schemas.microsoft.com/office/drawing/2010/diagram" id="0" name="" descr="Mózg w głowie z wypełnieniem pełnym"/>
        </a:ext>
      </dgm:extLst>
    </dgm:pt>
    <dgm:pt modelId="{9448BC2C-687D-46BB-9D2C-ADDC405478F6}" type="pres">
      <dgm:prSet presAssocID="{6377BCDF-0B9C-4F7F-A433-4B4EEC68735A}" presName="txShp" presStyleLbl="node1" presStyleIdx="0" presStyleCnt="6" custScaleY="60650">
        <dgm:presLayoutVars>
          <dgm:bulletEnabled val="1"/>
        </dgm:presLayoutVars>
      </dgm:prSet>
      <dgm:spPr/>
    </dgm:pt>
    <dgm:pt modelId="{831CC656-79DE-44B6-A682-8CB35B2530A7}" type="pres">
      <dgm:prSet presAssocID="{CBC16E32-4A2D-4D30-9545-1B051E81478F}" presName="spacing" presStyleCnt="0"/>
      <dgm:spPr/>
    </dgm:pt>
    <dgm:pt modelId="{4030600C-5BFA-4DB4-BBCF-6E41DEEB20D9}" type="pres">
      <dgm:prSet presAssocID="{39F96848-9CD2-409E-8F1E-EE3D2300332A}" presName="composite" presStyleCnt="0"/>
      <dgm:spPr/>
    </dgm:pt>
    <dgm:pt modelId="{CDB68110-A189-4096-B955-1CA555536223}" type="pres">
      <dgm:prSet presAssocID="{39F96848-9CD2-409E-8F1E-EE3D2300332A}" presName="imgShp" presStyleLbl="fgImgPlace1" presStyleIdx="1" presStyleCnt="6" custScaleX="124639" custScaleY="119204"/>
      <dgm:spPr>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2000" b="-2000"/>
          </a:stretch>
        </a:blipFill>
      </dgm:spPr>
      <dgm:extLst>
        <a:ext uri="{E40237B7-FDA0-4F09-8148-C483321AD2D9}">
          <dgm14:cNvPr xmlns:dgm14="http://schemas.microsoft.com/office/drawing/2010/diagram" id="0" name="" descr="Mózg w głowie z wypełnieniem pełnym"/>
        </a:ext>
      </dgm:extLst>
    </dgm:pt>
    <dgm:pt modelId="{C799B7E8-4D18-4C5A-826F-9884238B8CCB}" type="pres">
      <dgm:prSet presAssocID="{39F96848-9CD2-409E-8F1E-EE3D2300332A}" presName="txShp" presStyleLbl="node1" presStyleIdx="1" presStyleCnt="6" custScaleY="64377">
        <dgm:presLayoutVars>
          <dgm:bulletEnabled val="1"/>
        </dgm:presLayoutVars>
      </dgm:prSet>
      <dgm:spPr/>
    </dgm:pt>
    <dgm:pt modelId="{5B34C70C-0ED2-4340-8CF4-05E1CF92B520}" type="pres">
      <dgm:prSet presAssocID="{AAE80BE3-5672-4C69-AA51-8B1A7C958618}" presName="spacing" presStyleCnt="0"/>
      <dgm:spPr/>
    </dgm:pt>
    <dgm:pt modelId="{95A27A7E-48F4-483B-965E-E83B87276465}" type="pres">
      <dgm:prSet presAssocID="{E103BA6E-AA84-419E-A464-481E93A1A633}" presName="composite" presStyleCnt="0"/>
      <dgm:spPr/>
    </dgm:pt>
    <dgm:pt modelId="{34A60002-78DC-43D1-8A46-DACD7A71C283}" type="pres">
      <dgm:prSet presAssocID="{E103BA6E-AA84-419E-A464-481E93A1A633}" presName="imgShp" presStyleLbl="fgImgPlace1" presStyleIdx="2" presStyleCnt="6" custScaleX="126633" custScaleY="122250"/>
      <dgm:spPr>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2000" b="-2000"/>
          </a:stretch>
        </a:blipFill>
      </dgm:spPr>
      <dgm:extLst>
        <a:ext uri="{E40237B7-FDA0-4F09-8148-C483321AD2D9}">
          <dgm14:cNvPr xmlns:dgm14="http://schemas.microsoft.com/office/drawing/2010/diagram" id="0" name="" descr="Mózg w głowie z wypełnieniem pełnym"/>
        </a:ext>
      </dgm:extLst>
    </dgm:pt>
    <dgm:pt modelId="{614EED14-6AE9-43F3-8223-5C7A0FF62AC0}" type="pres">
      <dgm:prSet presAssocID="{E103BA6E-AA84-419E-A464-481E93A1A633}" presName="txShp" presStyleLbl="node1" presStyleIdx="2" presStyleCnt="6" custScaleY="63625">
        <dgm:presLayoutVars>
          <dgm:bulletEnabled val="1"/>
        </dgm:presLayoutVars>
      </dgm:prSet>
      <dgm:spPr/>
    </dgm:pt>
    <dgm:pt modelId="{FF7F5662-EE17-4F9A-93ED-4ACD71B3FB40}" type="pres">
      <dgm:prSet presAssocID="{E4170AEB-D811-44EF-83C6-304BCA4569D4}" presName="spacing" presStyleCnt="0"/>
      <dgm:spPr/>
    </dgm:pt>
    <dgm:pt modelId="{031389CA-B4BA-4718-A863-CB4FCCE47C96}" type="pres">
      <dgm:prSet presAssocID="{75EB72E5-13F7-4C65-9AD4-E270B5B017E9}" presName="composite" presStyleCnt="0"/>
      <dgm:spPr/>
    </dgm:pt>
    <dgm:pt modelId="{D63CB9A9-C620-414F-9459-E5B3702F672B}" type="pres">
      <dgm:prSet presAssocID="{75EB72E5-13F7-4C65-9AD4-E270B5B017E9}" presName="imgShp" presStyleLbl="fgImgPlace1" presStyleIdx="3" presStyleCnt="6" custScaleX="130520" custScaleY="115565"/>
      <dgm:spPr>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6000" b="-6000"/>
          </a:stretch>
        </a:blipFill>
      </dgm:spPr>
      <dgm:extLst>
        <a:ext uri="{E40237B7-FDA0-4F09-8148-C483321AD2D9}">
          <dgm14:cNvPr xmlns:dgm14="http://schemas.microsoft.com/office/drawing/2010/diagram" id="0" name="" descr="Mózg w głowie z wypełnieniem pełnym"/>
        </a:ext>
      </dgm:extLst>
    </dgm:pt>
    <dgm:pt modelId="{3A28B811-AB8B-4CE7-9B59-E5B7C6435C3B}" type="pres">
      <dgm:prSet presAssocID="{75EB72E5-13F7-4C65-9AD4-E270B5B017E9}" presName="txShp" presStyleLbl="node1" presStyleIdx="3" presStyleCnt="6" custScaleY="58898">
        <dgm:presLayoutVars>
          <dgm:bulletEnabled val="1"/>
        </dgm:presLayoutVars>
      </dgm:prSet>
      <dgm:spPr/>
    </dgm:pt>
    <dgm:pt modelId="{D3B29FAC-7AEE-4D0E-939A-2489F08B9564}" type="pres">
      <dgm:prSet presAssocID="{59FD77B5-300E-4B92-851E-E9AFB8E3ECC2}" presName="spacing" presStyleCnt="0"/>
      <dgm:spPr/>
    </dgm:pt>
    <dgm:pt modelId="{D6F5C064-D1AE-4DD5-B06D-96DDA20D336D}" type="pres">
      <dgm:prSet presAssocID="{24CAD098-6D7E-40D8-97A6-92AEA9D01B94}" presName="composite" presStyleCnt="0"/>
      <dgm:spPr/>
    </dgm:pt>
    <dgm:pt modelId="{DD2FD030-357D-4039-8515-A43AC0872EAC}" type="pres">
      <dgm:prSet presAssocID="{24CAD098-6D7E-40D8-97A6-92AEA9D01B94}" presName="imgShp" presStyleLbl="fgImgPlace1" presStyleIdx="4" presStyleCnt="6" custScaleX="118668" custScaleY="110090"/>
      <dgm:spPr>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4000" b="-4000"/>
          </a:stretch>
        </a:blipFill>
      </dgm:spPr>
      <dgm:extLst>
        <a:ext uri="{E40237B7-FDA0-4F09-8148-C483321AD2D9}">
          <dgm14:cNvPr xmlns:dgm14="http://schemas.microsoft.com/office/drawing/2010/diagram" id="0" name="" descr="Mózg w głowie z wypełnieniem pełnym"/>
        </a:ext>
      </dgm:extLst>
    </dgm:pt>
    <dgm:pt modelId="{3179ED4F-38A9-47AA-ABBD-5DA3BB723A9A}" type="pres">
      <dgm:prSet presAssocID="{24CAD098-6D7E-40D8-97A6-92AEA9D01B94}" presName="txShp" presStyleLbl="node1" presStyleIdx="4" presStyleCnt="6" custScaleY="67209">
        <dgm:presLayoutVars>
          <dgm:bulletEnabled val="1"/>
        </dgm:presLayoutVars>
      </dgm:prSet>
      <dgm:spPr/>
    </dgm:pt>
    <dgm:pt modelId="{E8255A1A-244A-4319-BAFF-6AD15C759683}" type="pres">
      <dgm:prSet presAssocID="{1EE3564C-F7B7-4863-B666-2E4E4DD8FAF2}" presName="spacing" presStyleCnt="0"/>
      <dgm:spPr/>
    </dgm:pt>
    <dgm:pt modelId="{EF80222B-7574-4B30-A287-E1891C7C2A58}" type="pres">
      <dgm:prSet presAssocID="{A9D559F1-941B-4604-96DA-C13FC82AC6B1}" presName="composite" presStyleCnt="0"/>
      <dgm:spPr/>
    </dgm:pt>
    <dgm:pt modelId="{102B512D-A3E2-4BAB-AF32-EB1FBDA26065}" type="pres">
      <dgm:prSet presAssocID="{A9D559F1-941B-4604-96DA-C13FC82AC6B1}" presName="imgShp" presStyleLbl="fgImgPlace1" presStyleIdx="5" presStyleCnt="6" custScaleX="117812" custScaleY="107140"/>
      <dgm:spPr>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5000" b="-5000"/>
          </a:stretch>
        </a:blipFill>
      </dgm:spPr>
      <dgm:extLst>
        <a:ext uri="{E40237B7-FDA0-4F09-8148-C483321AD2D9}">
          <dgm14:cNvPr xmlns:dgm14="http://schemas.microsoft.com/office/drawing/2010/diagram" id="0" name="" descr="Mózg w głowie z wypełnieniem pełnym"/>
        </a:ext>
      </dgm:extLst>
    </dgm:pt>
    <dgm:pt modelId="{C7073A55-D2C4-47BB-8010-8E2D88AD54D7}" type="pres">
      <dgm:prSet presAssocID="{A9D559F1-941B-4604-96DA-C13FC82AC6B1}" presName="txShp" presStyleLbl="node1" presStyleIdx="5" presStyleCnt="6" custScaleY="65104">
        <dgm:presLayoutVars>
          <dgm:bulletEnabled val="1"/>
        </dgm:presLayoutVars>
      </dgm:prSet>
      <dgm:spPr/>
    </dgm:pt>
  </dgm:ptLst>
  <dgm:cxnLst>
    <dgm:cxn modelId="{9994BE0C-C607-40C1-A33A-51254FCCEF1A}" type="presOf" srcId="{24CAD098-6D7E-40D8-97A6-92AEA9D01B94}" destId="{3179ED4F-38A9-47AA-ABBD-5DA3BB723A9A}" srcOrd="0" destOrd="0" presId="urn:microsoft.com/office/officeart/2005/8/layout/vList3"/>
    <dgm:cxn modelId="{4D203528-A9C8-4D82-9B68-1E4597CBAF2A}" type="presOf" srcId="{A9D559F1-941B-4604-96DA-C13FC82AC6B1}" destId="{C7073A55-D2C4-47BB-8010-8E2D88AD54D7}" srcOrd="0" destOrd="0" presId="urn:microsoft.com/office/officeart/2005/8/layout/vList3"/>
    <dgm:cxn modelId="{8823B838-2E2F-48AA-96BB-4E682EFBB695}" srcId="{A0DE34D8-CBCF-4B42-97CE-8D5058A53654}" destId="{6377BCDF-0B9C-4F7F-A433-4B4EEC68735A}" srcOrd="0" destOrd="0" parTransId="{E5363679-2280-4EDD-8B17-AB75BD8475BE}" sibTransId="{CBC16E32-4A2D-4D30-9545-1B051E81478F}"/>
    <dgm:cxn modelId="{0D4EC346-843A-4C4A-AFD4-C1AA2A41827A}" type="presOf" srcId="{6377BCDF-0B9C-4F7F-A433-4B4EEC68735A}" destId="{9448BC2C-687D-46BB-9D2C-ADDC405478F6}" srcOrd="0" destOrd="0" presId="urn:microsoft.com/office/officeart/2005/8/layout/vList3"/>
    <dgm:cxn modelId="{EFFD564D-43A3-4F58-9414-A1D148BD8657}" type="presOf" srcId="{39F96848-9CD2-409E-8F1E-EE3D2300332A}" destId="{C799B7E8-4D18-4C5A-826F-9884238B8CCB}" srcOrd="0" destOrd="0" presId="urn:microsoft.com/office/officeart/2005/8/layout/vList3"/>
    <dgm:cxn modelId="{55173F72-DC31-4137-8762-EFA277998B23}" type="presOf" srcId="{A0DE34D8-CBCF-4B42-97CE-8D5058A53654}" destId="{6B0E83B2-DF24-4489-BD13-322A55F7C562}" srcOrd="0" destOrd="0" presId="urn:microsoft.com/office/officeart/2005/8/layout/vList3"/>
    <dgm:cxn modelId="{CC1C2654-5A34-4762-ACDB-975C1B7D7CF7}" srcId="{A0DE34D8-CBCF-4B42-97CE-8D5058A53654}" destId="{75EB72E5-13F7-4C65-9AD4-E270B5B017E9}" srcOrd="3" destOrd="0" parTransId="{B22C4742-518A-4BEC-8054-ABA67B9FBD57}" sibTransId="{59FD77B5-300E-4B92-851E-E9AFB8E3ECC2}"/>
    <dgm:cxn modelId="{FB224658-95AB-4251-A1AE-2B0F0329FB94}" srcId="{A0DE34D8-CBCF-4B42-97CE-8D5058A53654}" destId="{24CAD098-6D7E-40D8-97A6-92AEA9D01B94}" srcOrd="4" destOrd="0" parTransId="{4E63F136-69A1-4983-A040-7FE9FA80461D}" sibTransId="{1EE3564C-F7B7-4863-B666-2E4E4DD8FAF2}"/>
    <dgm:cxn modelId="{D7E8A3A5-6E76-4AE4-BE56-7BEB481A21BF}" srcId="{A0DE34D8-CBCF-4B42-97CE-8D5058A53654}" destId="{39F96848-9CD2-409E-8F1E-EE3D2300332A}" srcOrd="1" destOrd="0" parTransId="{972F0727-DDE2-4BC5-9DE9-A7E24BB58CD5}" sibTransId="{AAE80BE3-5672-4C69-AA51-8B1A7C958618}"/>
    <dgm:cxn modelId="{422CA0AF-09D3-4D2A-8BDE-FADC68260C42}" type="presOf" srcId="{75EB72E5-13F7-4C65-9AD4-E270B5B017E9}" destId="{3A28B811-AB8B-4CE7-9B59-E5B7C6435C3B}" srcOrd="0" destOrd="0" presId="urn:microsoft.com/office/officeart/2005/8/layout/vList3"/>
    <dgm:cxn modelId="{681897D5-3979-489A-BA43-56AA2E8326F2}" type="presOf" srcId="{E103BA6E-AA84-419E-A464-481E93A1A633}" destId="{614EED14-6AE9-43F3-8223-5C7A0FF62AC0}" srcOrd="0" destOrd="0" presId="urn:microsoft.com/office/officeart/2005/8/layout/vList3"/>
    <dgm:cxn modelId="{91CAD1DB-F3A2-42F5-A6DD-6C2299528D31}" srcId="{A0DE34D8-CBCF-4B42-97CE-8D5058A53654}" destId="{E103BA6E-AA84-419E-A464-481E93A1A633}" srcOrd="2" destOrd="0" parTransId="{2C7EEEAC-CF5E-4582-BB48-4E101974C6B3}" sibTransId="{E4170AEB-D811-44EF-83C6-304BCA4569D4}"/>
    <dgm:cxn modelId="{E484D2F9-D78E-4442-8A85-BB21E95868B8}" srcId="{A0DE34D8-CBCF-4B42-97CE-8D5058A53654}" destId="{A9D559F1-941B-4604-96DA-C13FC82AC6B1}" srcOrd="5" destOrd="0" parTransId="{1D7E21A4-B680-477A-ACFE-E27300F4BB3B}" sibTransId="{0D1C9761-9E1C-4227-870A-5C69599C7683}"/>
    <dgm:cxn modelId="{25FD7C8A-4E83-4759-A65B-BC0A7E0ED6D5}" type="presParOf" srcId="{6B0E83B2-DF24-4489-BD13-322A55F7C562}" destId="{CE2A0BD7-A2A6-40D0-8D2C-15043899A255}" srcOrd="0" destOrd="0" presId="urn:microsoft.com/office/officeart/2005/8/layout/vList3"/>
    <dgm:cxn modelId="{29DA0BA7-A19A-4F6E-883B-D7CAF470C23E}" type="presParOf" srcId="{CE2A0BD7-A2A6-40D0-8D2C-15043899A255}" destId="{1F4ADC11-EEB9-45DD-A616-3421A04E56A7}" srcOrd="0" destOrd="0" presId="urn:microsoft.com/office/officeart/2005/8/layout/vList3"/>
    <dgm:cxn modelId="{F2B3F5B7-1A46-4A7D-9576-9663B89104AA}" type="presParOf" srcId="{CE2A0BD7-A2A6-40D0-8D2C-15043899A255}" destId="{9448BC2C-687D-46BB-9D2C-ADDC405478F6}" srcOrd="1" destOrd="0" presId="urn:microsoft.com/office/officeart/2005/8/layout/vList3"/>
    <dgm:cxn modelId="{47872199-A5D3-495E-A8DC-52F246F9BAE6}" type="presParOf" srcId="{6B0E83B2-DF24-4489-BD13-322A55F7C562}" destId="{831CC656-79DE-44B6-A682-8CB35B2530A7}" srcOrd="1" destOrd="0" presId="urn:microsoft.com/office/officeart/2005/8/layout/vList3"/>
    <dgm:cxn modelId="{3DD53CD0-087D-4C62-9847-5FB5FA775E03}" type="presParOf" srcId="{6B0E83B2-DF24-4489-BD13-322A55F7C562}" destId="{4030600C-5BFA-4DB4-BBCF-6E41DEEB20D9}" srcOrd="2" destOrd="0" presId="urn:microsoft.com/office/officeart/2005/8/layout/vList3"/>
    <dgm:cxn modelId="{EF630A24-B758-498E-A813-E51AB73B60BC}" type="presParOf" srcId="{4030600C-5BFA-4DB4-BBCF-6E41DEEB20D9}" destId="{CDB68110-A189-4096-B955-1CA555536223}" srcOrd="0" destOrd="0" presId="urn:microsoft.com/office/officeart/2005/8/layout/vList3"/>
    <dgm:cxn modelId="{AA93D8B4-A29F-40BB-B7C1-F7D3BF861F4C}" type="presParOf" srcId="{4030600C-5BFA-4DB4-BBCF-6E41DEEB20D9}" destId="{C799B7E8-4D18-4C5A-826F-9884238B8CCB}" srcOrd="1" destOrd="0" presId="urn:microsoft.com/office/officeart/2005/8/layout/vList3"/>
    <dgm:cxn modelId="{00C0EF2F-7739-43E1-9263-A635763A93D2}" type="presParOf" srcId="{6B0E83B2-DF24-4489-BD13-322A55F7C562}" destId="{5B34C70C-0ED2-4340-8CF4-05E1CF92B520}" srcOrd="3" destOrd="0" presId="urn:microsoft.com/office/officeart/2005/8/layout/vList3"/>
    <dgm:cxn modelId="{80D477CE-B003-4A5C-AE5E-D45AD4943550}" type="presParOf" srcId="{6B0E83B2-DF24-4489-BD13-322A55F7C562}" destId="{95A27A7E-48F4-483B-965E-E83B87276465}" srcOrd="4" destOrd="0" presId="urn:microsoft.com/office/officeart/2005/8/layout/vList3"/>
    <dgm:cxn modelId="{312DE7ED-B954-49F0-9017-E7D3C68A2D90}" type="presParOf" srcId="{95A27A7E-48F4-483B-965E-E83B87276465}" destId="{34A60002-78DC-43D1-8A46-DACD7A71C283}" srcOrd="0" destOrd="0" presId="urn:microsoft.com/office/officeart/2005/8/layout/vList3"/>
    <dgm:cxn modelId="{8AE5A0AD-46E5-4EB7-A632-84E150683069}" type="presParOf" srcId="{95A27A7E-48F4-483B-965E-E83B87276465}" destId="{614EED14-6AE9-43F3-8223-5C7A0FF62AC0}" srcOrd="1" destOrd="0" presId="urn:microsoft.com/office/officeart/2005/8/layout/vList3"/>
    <dgm:cxn modelId="{4C096337-A65C-4308-857A-70A9635CD596}" type="presParOf" srcId="{6B0E83B2-DF24-4489-BD13-322A55F7C562}" destId="{FF7F5662-EE17-4F9A-93ED-4ACD71B3FB40}" srcOrd="5" destOrd="0" presId="urn:microsoft.com/office/officeart/2005/8/layout/vList3"/>
    <dgm:cxn modelId="{87395EAF-AC40-48B5-806F-01AD5CC57384}" type="presParOf" srcId="{6B0E83B2-DF24-4489-BD13-322A55F7C562}" destId="{031389CA-B4BA-4718-A863-CB4FCCE47C96}" srcOrd="6" destOrd="0" presId="urn:microsoft.com/office/officeart/2005/8/layout/vList3"/>
    <dgm:cxn modelId="{2916904A-BFE5-404E-A3FB-44CA93C1327F}" type="presParOf" srcId="{031389CA-B4BA-4718-A863-CB4FCCE47C96}" destId="{D63CB9A9-C620-414F-9459-E5B3702F672B}" srcOrd="0" destOrd="0" presId="urn:microsoft.com/office/officeart/2005/8/layout/vList3"/>
    <dgm:cxn modelId="{1B16FB7F-6644-4DFB-9193-2781C640E208}" type="presParOf" srcId="{031389CA-B4BA-4718-A863-CB4FCCE47C96}" destId="{3A28B811-AB8B-4CE7-9B59-E5B7C6435C3B}" srcOrd="1" destOrd="0" presId="urn:microsoft.com/office/officeart/2005/8/layout/vList3"/>
    <dgm:cxn modelId="{8351F245-0865-4BB9-9A28-685805119232}" type="presParOf" srcId="{6B0E83B2-DF24-4489-BD13-322A55F7C562}" destId="{D3B29FAC-7AEE-4D0E-939A-2489F08B9564}" srcOrd="7" destOrd="0" presId="urn:microsoft.com/office/officeart/2005/8/layout/vList3"/>
    <dgm:cxn modelId="{5F27B6C3-27A4-47C4-AAC4-795F40334D7D}" type="presParOf" srcId="{6B0E83B2-DF24-4489-BD13-322A55F7C562}" destId="{D6F5C064-D1AE-4DD5-B06D-96DDA20D336D}" srcOrd="8" destOrd="0" presId="urn:microsoft.com/office/officeart/2005/8/layout/vList3"/>
    <dgm:cxn modelId="{FD778B09-439E-43F7-A2F4-1F1ED1CB4324}" type="presParOf" srcId="{D6F5C064-D1AE-4DD5-B06D-96DDA20D336D}" destId="{DD2FD030-357D-4039-8515-A43AC0872EAC}" srcOrd="0" destOrd="0" presId="urn:microsoft.com/office/officeart/2005/8/layout/vList3"/>
    <dgm:cxn modelId="{53A75DEC-C36B-4E46-B0BD-2D63AF170EE0}" type="presParOf" srcId="{D6F5C064-D1AE-4DD5-B06D-96DDA20D336D}" destId="{3179ED4F-38A9-47AA-ABBD-5DA3BB723A9A}" srcOrd="1" destOrd="0" presId="urn:microsoft.com/office/officeart/2005/8/layout/vList3"/>
    <dgm:cxn modelId="{6EC6C616-F555-4434-A9BD-C9714A6ADD58}" type="presParOf" srcId="{6B0E83B2-DF24-4489-BD13-322A55F7C562}" destId="{E8255A1A-244A-4319-BAFF-6AD15C759683}" srcOrd="9" destOrd="0" presId="urn:microsoft.com/office/officeart/2005/8/layout/vList3"/>
    <dgm:cxn modelId="{5C1690A4-AA19-4823-BFE6-8DA3EE915A11}" type="presParOf" srcId="{6B0E83B2-DF24-4489-BD13-322A55F7C562}" destId="{EF80222B-7574-4B30-A287-E1891C7C2A58}" srcOrd="10" destOrd="0" presId="urn:microsoft.com/office/officeart/2005/8/layout/vList3"/>
    <dgm:cxn modelId="{488F52C2-6E6E-4376-80E2-D5F4EEB98F84}" type="presParOf" srcId="{EF80222B-7574-4B30-A287-E1891C7C2A58}" destId="{102B512D-A3E2-4BAB-AF32-EB1FBDA26065}" srcOrd="0" destOrd="0" presId="urn:microsoft.com/office/officeart/2005/8/layout/vList3"/>
    <dgm:cxn modelId="{1EF43902-35C8-484B-86B1-49824F2BE2F7}" type="presParOf" srcId="{EF80222B-7574-4B30-A287-E1891C7C2A58}" destId="{C7073A55-D2C4-47BB-8010-8E2D88AD54D7}" srcOrd="1" destOrd="0" presId="urn:microsoft.com/office/officeart/2005/8/layout/vList3"/>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6A5C4-7D27-4BBC-8C86-77F6F17B184B}">
      <dsp:nvSpPr>
        <dsp:cNvPr id="0" name=""/>
        <dsp:cNvSpPr/>
      </dsp:nvSpPr>
      <dsp:spPr>
        <a:xfrm>
          <a:off x="0" y="928051"/>
          <a:ext cx="5987293" cy="554400"/>
        </a:xfrm>
        <a:prstGeom prst="rect">
          <a:avLst/>
        </a:prstGeom>
        <a:noFill/>
        <a:ln w="6350" cap="flat" cmpd="sng" algn="ctr">
          <a:solidFill>
            <a:srgbClr val="D23015"/>
          </a:solidFill>
          <a:prstDash val="solid"/>
          <a:miter lim="800000"/>
        </a:ln>
        <a:effectLst/>
      </dsp:spPr>
      <dsp:style>
        <a:lnRef idx="1">
          <a:scrgbClr r="0" g="0" b="0"/>
        </a:lnRef>
        <a:fillRef idx="1">
          <a:scrgbClr r="0" g="0" b="0"/>
        </a:fillRef>
        <a:effectRef idx="0">
          <a:scrgbClr r="0" g="0" b="0"/>
        </a:effectRef>
        <a:fontRef idx="minor"/>
      </dsp:style>
    </dsp:sp>
    <dsp:sp modelId="{B31FD1E3-85DB-4207-A5E7-E6B7773A27E3}">
      <dsp:nvSpPr>
        <dsp:cNvPr id="0" name=""/>
        <dsp:cNvSpPr/>
      </dsp:nvSpPr>
      <dsp:spPr>
        <a:xfrm>
          <a:off x="299364" y="42877"/>
          <a:ext cx="4191105" cy="1209893"/>
        </a:xfrm>
        <a:prstGeom prst="roundRect">
          <a:avLst/>
        </a:prstGeom>
        <a:solidFill>
          <a:srgbClr val="D23015"/>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8414" tIns="0" rIns="158414" bIns="0" numCol="1" spcCol="1270" anchor="ctr" anchorCtr="0">
          <a:noAutofit/>
        </a:bodyPr>
        <a:lstStyle/>
        <a:p>
          <a:pPr marL="0" lvl="0" indent="0" algn="l" defTabSz="889000">
            <a:lnSpc>
              <a:spcPct val="90000"/>
            </a:lnSpc>
            <a:spcBef>
              <a:spcPct val="0"/>
            </a:spcBef>
            <a:spcAft>
              <a:spcPct val="35000"/>
            </a:spcAft>
            <a:buNone/>
          </a:pPr>
          <a:r>
            <a:rPr lang="pl-PL" sz="2000" kern="1200">
              <a:latin typeface="Open Sans" panose="020B0606030504020204" pitchFamily="34" charset="0"/>
              <a:ea typeface="Open Sans" panose="020B0606030504020204" pitchFamily="34" charset="0"/>
              <a:cs typeface="Open Sans" panose="020B0606030504020204" pitchFamily="34" charset="0"/>
            </a:rPr>
            <a:t>Gotowość do działania </a:t>
          </a:r>
        </a:p>
        <a:p>
          <a:pPr marL="0" lvl="0" indent="0" algn="l" defTabSz="889000">
            <a:lnSpc>
              <a:spcPct val="90000"/>
            </a:lnSpc>
            <a:spcBef>
              <a:spcPct val="0"/>
            </a:spcBef>
            <a:spcAft>
              <a:spcPct val="35000"/>
            </a:spcAft>
            <a:buNone/>
          </a:pPr>
          <a:r>
            <a:rPr lang="pl-PL" sz="2000" kern="1200">
              <a:latin typeface="Open Sans" panose="020B0606030504020204" pitchFamily="34" charset="0"/>
              <a:ea typeface="Open Sans" panose="020B0606030504020204" pitchFamily="34" charset="0"/>
              <a:cs typeface="Open Sans" panose="020B0606030504020204" pitchFamily="34" charset="0"/>
            </a:rPr>
            <a:t>w czasie kryzysu</a:t>
          </a:r>
        </a:p>
      </dsp:txBody>
      <dsp:txXfrm>
        <a:off x="358426" y="101939"/>
        <a:ext cx="4072981" cy="1091769"/>
      </dsp:txXfrm>
    </dsp:sp>
    <dsp:sp modelId="{470B401B-FD1F-4272-A6B7-B32E55912E0E}">
      <dsp:nvSpPr>
        <dsp:cNvPr id="0" name=""/>
        <dsp:cNvSpPr/>
      </dsp:nvSpPr>
      <dsp:spPr>
        <a:xfrm>
          <a:off x="0" y="2520137"/>
          <a:ext cx="5987293" cy="554400"/>
        </a:xfrm>
        <a:prstGeom prst="rect">
          <a:avLst/>
        </a:prstGeom>
        <a:solidFill>
          <a:schemeClr val="lt1">
            <a:alpha val="90000"/>
            <a:hueOff val="0"/>
            <a:satOff val="0"/>
            <a:lumOff val="0"/>
            <a:alphaOff val="0"/>
          </a:schemeClr>
        </a:solidFill>
        <a:ln w="6350" cap="flat" cmpd="sng" algn="ctr">
          <a:solidFill>
            <a:srgbClr val="D23015"/>
          </a:solidFill>
          <a:prstDash val="solid"/>
          <a:miter lim="800000"/>
        </a:ln>
        <a:effectLst/>
      </dsp:spPr>
      <dsp:style>
        <a:lnRef idx="1">
          <a:scrgbClr r="0" g="0" b="0"/>
        </a:lnRef>
        <a:fillRef idx="1">
          <a:scrgbClr r="0" g="0" b="0"/>
        </a:fillRef>
        <a:effectRef idx="0">
          <a:scrgbClr r="0" g="0" b="0"/>
        </a:effectRef>
        <a:fontRef idx="minor"/>
      </dsp:style>
    </dsp:sp>
    <dsp:sp modelId="{187B0251-8429-4A9A-AFEC-978BFBF7EBEE}">
      <dsp:nvSpPr>
        <dsp:cNvPr id="0" name=""/>
        <dsp:cNvSpPr/>
      </dsp:nvSpPr>
      <dsp:spPr>
        <a:xfrm>
          <a:off x="299364" y="1601251"/>
          <a:ext cx="4191105" cy="1243606"/>
        </a:xfrm>
        <a:prstGeom prst="roundRect">
          <a:avLst/>
        </a:prstGeom>
        <a:solidFill>
          <a:srgbClr val="D23015"/>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8414" tIns="0" rIns="158414" bIns="0" numCol="1" spcCol="1270" anchor="ctr" anchorCtr="0">
          <a:noAutofit/>
        </a:bodyPr>
        <a:lstStyle/>
        <a:p>
          <a:pPr marL="0" lvl="0" indent="0" algn="l" defTabSz="889000">
            <a:lnSpc>
              <a:spcPct val="90000"/>
            </a:lnSpc>
            <a:spcBef>
              <a:spcPct val="0"/>
            </a:spcBef>
            <a:spcAft>
              <a:spcPct val="35000"/>
            </a:spcAft>
            <a:buNone/>
          </a:pPr>
          <a:r>
            <a:rPr lang="pl-PL" sz="2000" kern="1200">
              <a:latin typeface="Open Sans" panose="020B0606030504020204" pitchFamily="34" charset="0"/>
              <a:ea typeface="Open Sans" panose="020B0606030504020204" pitchFamily="34" charset="0"/>
              <a:cs typeface="Open Sans" panose="020B0606030504020204" pitchFamily="34" charset="0"/>
            </a:rPr>
            <a:t>Działania na rzecz </a:t>
          </a:r>
        </a:p>
        <a:p>
          <a:pPr marL="0" lvl="0" indent="0" algn="l" defTabSz="889000">
            <a:lnSpc>
              <a:spcPct val="90000"/>
            </a:lnSpc>
            <a:spcBef>
              <a:spcPct val="0"/>
            </a:spcBef>
            <a:spcAft>
              <a:spcPct val="35000"/>
            </a:spcAft>
            <a:buNone/>
          </a:pPr>
          <a:r>
            <a:rPr lang="pl-PL" sz="2000" kern="1200">
              <a:latin typeface="Open Sans" panose="020B0606030504020204" pitchFamily="34" charset="0"/>
              <a:ea typeface="Open Sans" panose="020B0606030504020204" pitchFamily="34" charset="0"/>
              <a:cs typeface="Open Sans" panose="020B0606030504020204" pitchFamily="34" charset="0"/>
            </a:rPr>
            <a:t>zdrowia i profilaktyki</a:t>
          </a:r>
        </a:p>
      </dsp:txBody>
      <dsp:txXfrm>
        <a:off x="360072" y="1661959"/>
        <a:ext cx="4069689" cy="1122190"/>
      </dsp:txXfrm>
    </dsp:sp>
    <dsp:sp modelId="{83EA2812-1ECA-45CD-8DD7-A1E5F5801B56}">
      <dsp:nvSpPr>
        <dsp:cNvPr id="0" name=""/>
        <dsp:cNvSpPr/>
      </dsp:nvSpPr>
      <dsp:spPr>
        <a:xfrm>
          <a:off x="0" y="4179648"/>
          <a:ext cx="5987293" cy="554400"/>
        </a:xfrm>
        <a:prstGeom prst="rect">
          <a:avLst/>
        </a:prstGeom>
        <a:solidFill>
          <a:schemeClr val="lt1">
            <a:alpha val="90000"/>
            <a:hueOff val="0"/>
            <a:satOff val="0"/>
            <a:lumOff val="0"/>
            <a:alphaOff val="0"/>
          </a:schemeClr>
        </a:solidFill>
        <a:ln w="6350" cap="flat" cmpd="sng" algn="ctr">
          <a:solidFill>
            <a:srgbClr val="D23015"/>
          </a:solidFill>
          <a:prstDash val="solid"/>
          <a:miter lim="800000"/>
        </a:ln>
        <a:effectLst/>
      </dsp:spPr>
      <dsp:style>
        <a:lnRef idx="1">
          <a:scrgbClr r="0" g="0" b="0"/>
        </a:lnRef>
        <a:fillRef idx="1">
          <a:scrgbClr r="0" g="0" b="0"/>
        </a:fillRef>
        <a:effectRef idx="0">
          <a:scrgbClr r="0" g="0" b="0"/>
        </a:effectRef>
        <a:fontRef idx="minor"/>
      </dsp:style>
    </dsp:sp>
    <dsp:sp modelId="{41D6F129-BCCB-4F98-8127-C485975D2078}">
      <dsp:nvSpPr>
        <dsp:cNvPr id="0" name=""/>
        <dsp:cNvSpPr/>
      </dsp:nvSpPr>
      <dsp:spPr>
        <a:xfrm>
          <a:off x="299364" y="3193337"/>
          <a:ext cx="5528738" cy="1311031"/>
        </a:xfrm>
        <a:prstGeom prst="roundRect">
          <a:avLst/>
        </a:prstGeom>
        <a:solidFill>
          <a:srgbClr val="D23015"/>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8414" tIns="0" rIns="158414" bIns="0" numCol="1" spcCol="1270" anchor="ctr" anchorCtr="0">
          <a:noAutofit/>
        </a:bodyPr>
        <a:lstStyle/>
        <a:p>
          <a:pPr marL="0" lvl="0" indent="0" algn="l" defTabSz="889000">
            <a:lnSpc>
              <a:spcPct val="90000"/>
            </a:lnSpc>
            <a:spcBef>
              <a:spcPct val="0"/>
            </a:spcBef>
            <a:spcAft>
              <a:spcPct val="35000"/>
            </a:spcAft>
            <a:buNone/>
          </a:pPr>
          <a:r>
            <a:rPr lang="pl-PL" sz="2000" kern="1200">
              <a:latin typeface="Open Sans" panose="020B0606030504020204" pitchFamily="34" charset="0"/>
              <a:ea typeface="Open Sans" panose="020B0606030504020204" pitchFamily="34" charset="0"/>
              <a:cs typeface="Open Sans" panose="020B0606030504020204" pitchFamily="34" charset="0"/>
            </a:rPr>
            <a:t>Aktywizacja społeczeństwa i niwelowanie </a:t>
          </a:r>
        </a:p>
        <a:p>
          <a:pPr marL="0" lvl="0" indent="0" algn="l" defTabSz="889000">
            <a:lnSpc>
              <a:spcPct val="90000"/>
            </a:lnSpc>
            <a:spcBef>
              <a:spcPct val="0"/>
            </a:spcBef>
            <a:spcAft>
              <a:spcPct val="35000"/>
            </a:spcAft>
            <a:buNone/>
          </a:pPr>
          <a:r>
            <a:rPr lang="pl-PL" sz="2000" kern="1200">
              <a:latin typeface="Open Sans" panose="020B0606030504020204" pitchFamily="34" charset="0"/>
              <a:ea typeface="Open Sans" panose="020B0606030504020204" pitchFamily="34" charset="0"/>
              <a:cs typeface="Open Sans" panose="020B0606030504020204" pitchFamily="34" charset="0"/>
            </a:rPr>
            <a:t>nierówności społecznych</a:t>
          </a:r>
        </a:p>
      </dsp:txBody>
      <dsp:txXfrm>
        <a:off x="363363" y="3257336"/>
        <a:ext cx="5400740" cy="11830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6A5C4-7D27-4BBC-8C86-77F6F17B184B}">
      <dsp:nvSpPr>
        <dsp:cNvPr id="0" name=""/>
        <dsp:cNvSpPr/>
      </dsp:nvSpPr>
      <dsp:spPr>
        <a:xfrm>
          <a:off x="0" y="484966"/>
          <a:ext cx="3780970" cy="756000"/>
        </a:xfrm>
        <a:prstGeom prst="rect">
          <a:avLst/>
        </a:prstGeom>
        <a:noFill/>
        <a:ln w="6350" cap="flat" cmpd="sng" algn="ctr">
          <a:solidFill>
            <a:srgbClr val="D23015"/>
          </a:solidFill>
          <a:prstDash val="solid"/>
          <a:miter lim="800000"/>
        </a:ln>
        <a:effectLst/>
      </dsp:spPr>
      <dsp:style>
        <a:lnRef idx="1">
          <a:scrgbClr r="0" g="0" b="0"/>
        </a:lnRef>
        <a:fillRef idx="1">
          <a:scrgbClr r="0" g="0" b="0"/>
        </a:fillRef>
        <a:effectRef idx="0">
          <a:scrgbClr r="0" g="0" b="0"/>
        </a:effectRef>
        <a:fontRef idx="minor"/>
      </dsp:style>
    </dsp:sp>
    <dsp:sp modelId="{B31FD1E3-85DB-4207-A5E7-E6B7773A27E3}">
      <dsp:nvSpPr>
        <dsp:cNvPr id="0" name=""/>
        <dsp:cNvSpPr/>
      </dsp:nvSpPr>
      <dsp:spPr>
        <a:xfrm>
          <a:off x="189048" y="42166"/>
          <a:ext cx="2646679" cy="885600"/>
        </a:xfrm>
        <a:prstGeom prst="roundRect">
          <a:avLst/>
        </a:prstGeom>
        <a:solidFill>
          <a:srgbClr val="D23015"/>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0038" tIns="0" rIns="100038" bIns="0" numCol="1" spcCol="1270" anchor="ctr" anchorCtr="0">
          <a:noAutofit/>
        </a:bodyPr>
        <a:lstStyle/>
        <a:p>
          <a:pPr marL="0" lvl="0" indent="0" algn="l" defTabSz="1333500">
            <a:lnSpc>
              <a:spcPct val="90000"/>
            </a:lnSpc>
            <a:spcBef>
              <a:spcPct val="0"/>
            </a:spcBef>
            <a:spcAft>
              <a:spcPct val="35000"/>
            </a:spcAft>
            <a:buNone/>
          </a:pPr>
          <a:r>
            <a:rPr lang="pl-PL" sz="3000" kern="1200">
              <a:latin typeface="Open Sans" panose="020B0606030504020204" pitchFamily="34" charset="0"/>
              <a:ea typeface="Open Sans" panose="020B0606030504020204" pitchFamily="34" charset="0"/>
              <a:cs typeface="Open Sans" panose="020B0606030504020204" pitchFamily="34" charset="0"/>
            </a:rPr>
            <a:t>NZK</a:t>
          </a:r>
        </a:p>
      </dsp:txBody>
      <dsp:txXfrm>
        <a:off x="232279" y="85397"/>
        <a:ext cx="2560217" cy="799138"/>
      </dsp:txXfrm>
    </dsp:sp>
    <dsp:sp modelId="{470B401B-FD1F-4272-A6B7-B32E55912E0E}">
      <dsp:nvSpPr>
        <dsp:cNvPr id="0" name=""/>
        <dsp:cNvSpPr/>
      </dsp:nvSpPr>
      <dsp:spPr>
        <a:xfrm>
          <a:off x="0" y="1845766"/>
          <a:ext cx="3780970" cy="756000"/>
        </a:xfrm>
        <a:prstGeom prst="rect">
          <a:avLst/>
        </a:prstGeom>
        <a:solidFill>
          <a:schemeClr val="lt1">
            <a:alpha val="90000"/>
            <a:hueOff val="0"/>
            <a:satOff val="0"/>
            <a:lumOff val="0"/>
            <a:alphaOff val="0"/>
          </a:schemeClr>
        </a:solidFill>
        <a:ln w="6350" cap="flat" cmpd="sng" algn="ctr">
          <a:solidFill>
            <a:srgbClr val="D23015"/>
          </a:solidFill>
          <a:prstDash val="solid"/>
          <a:miter lim="800000"/>
        </a:ln>
        <a:effectLst/>
      </dsp:spPr>
      <dsp:style>
        <a:lnRef idx="1">
          <a:scrgbClr r="0" g="0" b="0"/>
        </a:lnRef>
        <a:fillRef idx="1">
          <a:scrgbClr r="0" g="0" b="0"/>
        </a:fillRef>
        <a:effectRef idx="0">
          <a:scrgbClr r="0" g="0" b="0"/>
        </a:effectRef>
        <a:fontRef idx="minor"/>
      </dsp:style>
    </dsp:sp>
    <dsp:sp modelId="{187B0251-8429-4A9A-AFEC-978BFBF7EBEE}">
      <dsp:nvSpPr>
        <dsp:cNvPr id="0" name=""/>
        <dsp:cNvSpPr/>
      </dsp:nvSpPr>
      <dsp:spPr>
        <a:xfrm>
          <a:off x="189048" y="1402966"/>
          <a:ext cx="2646679" cy="885600"/>
        </a:xfrm>
        <a:prstGeom prst="roundRect">
          <a:avLst/>
        </a:prstGeom>
        <a:solidFill>
          <a:srgbClr val="D23015"/>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0038" tIns="0" rIns="100038" bIns="0" numCol="1" spcCol="1270" anchor="ctr" anchorCtr="0">
          <a:noAutofit/>
        </a:bodyPr>
        <a:lstStyle/>
        <a:p>
          <a:pPr marL="0" lvl="0" indent="0" algn="l" defTabSz="1333500">
            <a:lnSpc>
              <a:spcPct val="90000"/>
            </a:lnSpc>
            <a:spcBef>
              <a:spcPct val="0"/>
            </a:spcBef>
            <a:spcAft>
              <a:spcPct val="35000"/>
            </a:spcAft>
            <a:buNone/>
          </a:pPr>
          <a:r>
            <a:rPr lang="pl-PL" sz="3000" kern="1200">
              <a:latin typeface="Open Sans" panose="020B0606030504020204" pitchFamily="34" charset="0"/>
              <a:ea typeface="Open Sans" panose="020B0606030504020204" pitchFamily="34" charset="0"/>
              <a:cs typeface="Open Sans" panose="020B0606030504020204" pitchFamily="34" charset="0"/>
            </a:rPr>
            <a:t>ROSC</a:t>
          </a:r>
        </a:p>
      </dsp:txBody>
      <dsp:txXfrm>
        <a:off x="232279" y="1446197"/>
        <a:ext cx="2560217" cy="799138"/>
      </dsp:txXfrm>
    </dsp:sp>
    <dsp:sp modelId="{83EA2812-1ECA-45CD-8DD7-A1E5F5801B56}">
      <dsp:nvSpPr>
        <dsp:cNvPr id="0" name=""/>
        <dsp:cNvSpPr/>
      </dsp:nvSpPr>
      <dsp:spPr>
        <a:xfrm>
          <a:off x="0" y="3206566"/>
          <a:ext cx="3780970" cy="756000"/>
        </a:xfrm>
        <a:prstGeom prst="rect">
          <a:avLst/>
        </a:prstGeom>
        <a:solidFill>
          <a:schemeClr val="lt1">
            <a:alpha val="90000"/>
            <a:hueOff val="0"/>
            <a:satOff val="0"/>
            <a:lumOff val="0"/>
            <a:alphaOff val="0"/>
          </a:schemeClr>
        </a:solidFill>
        <a:ln w="6350" cap="flat" cmpd="sng" algn="ctr">
          <a:solidFill>
            <a:srgbClr val="D23015"/>
          </a:solidFill>
          <a:prstDash val="solid"/>
          <a:miter lim="800000"/>
        </a:ln>
        <a:effectLst/>
      </dsp:spPr>
      <dsp:style>
        <a:lnRef idx="1">
          <a:scrgbClr r="0" g="0" b="0"/>
        </a:lnRef>
        <a:fillRef idx="1">
          <a:scrgbClr r="0" g="0" b="0"/>
        </a:fillRef>
        <a:effectRef idx="0">
          <a:scrgbClr r="0" g="0" b="0"/>
        </a:effectRef>
        <a:fontRef idx="minor"/>
      </dsp:style>
    </dsp:sp>
    <dsp:sp modelId="{41D6F129-BCCB-4F98-8127-C485975D2078}">
      <dsp:nvSpPr>
        <dsp:cNvPr id="0" name=""/>
        <dsp:cNvSpPr/>
      </dsp:nvSpPr>
      <dsp:spPr>
        <a:xfrm>
          <a:off x="189048" y="2763766"/>
          <a:ext cx="3172812" cy="885600"/>
        </a:xfrm>
        <a:prstGeom prst="roundRect">
          <a:avLst/>
        </a:prstGeom>
        <a:solidFill>
          <a:srgbClr val="D23015"/>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0038" tIns="0" rIns="100038" bIns="0" numCol="1" spcCol="1270" anchor="ctr" anchorCtr="0">
          <a:noAutofit/>
        </a:bodyPr>
        <a:lstStyle/>
        <a:p>
          <a:pPr marL="0" lvl="0" indent="0" algn="l" defTabSz="1333500">
            <a:lnSpc>
              <a:spcPct val="90000"/>
            </a:lnSpc>
            <a:spcBef>
              <a:spcPct val="0"/>
            </a:spcBef>
            <a:spcAft>
              <a:spcPct val="35000"/>
            </a:spcAft>
            <a:buNone/>
          </a:pPr>
          <a:r>
            <a:rPr lang="pl-PL" sz="3000" kern="1200">
              <a:latin typeface="Open Sans" panose="020B0606030504020204" pitchFamily="34" charset="0"/>
              <a:ea typeface="Open Sans" panose="020B0606030504020204" pitchFamily="34" charset="0"/>
              <a:cs typeface="Open Sans" panose="020B0606030504020204" pitchFamily="34" charset="0"/>
            </a:rPr>
            <a:t>ERC, WHO</a:t>
          </a:r>
        </a:p>
      </dsp:txBody>
      <dsp:txXfrm>
        <a:off x="232279" y="2806997"/>
        <a:ext cx="3086350" cy="7991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6A5C4-7D27-4BBC-8C86-77F6F17B184B}">
      <dsp:nvSpPr>
        <dsp:cNvPr id="0" name=""/>
        <dsp:cNvSpPr/>
      </dsp:nvSpPr>
      <dsp:spPr>
        <a:xfrm>
          <a:off x="0" y="484966"/>
          <a:ext cx="3780970" cy="756000"/>
        </a:xfrm>
        <a:prstGeom prst="rect">
          <a:avLst/>
        </a:prstGeom>
        <a:noFill/>
        <a:ln w="6350" cap="flat" cmpd="sng" algn="ctr">
          <a:solidFill>
            <a:srgbClr val="D23015"/>
          </a:solidFill>
          <a:prstDash val="solid"/>
          <a:miter lim="800000"/>
        </a:ln>
        <a:effectLst/>
      </dsp:spPr>
      <dsp:style>
        <a:lnRef idx="1">
          <a:scrgbClr r="0" g="0" b="0"/>
        </a:lnRef>
        <a:fillRef idx="1">
          <a:scrgbClr r="0" g="0" b="0"/>
        </a:fillRef>
        <a:effectRef idx="0">
          <a:scrgbClr r="0" g="0" b="0"/>
        </a:effectRef>
        <a:fontRef idx="minor"/>
      </dsp:style>
    </dsp:sp>
    <dsp:sp modelId="{B31FD1E3-85DB-4207-A5E7-E6B7773A27E3}">
      <dsp:nvSpPr>
        <dsp:cNvPr id="0" name=""/>
        <dsp:cNvSpPr/>
      </dsp:nvSpPr>
      <dsp:spPr>
        <a:xfrm>
          <a:off x="189048" y="42166"/>
          <a:ext cx="2646679" cy="885600"/>
        </a:xfrm>
        <a:prstGeom prst="roundRect">
          <a:avLst/>
        </a:prstGeom>
        <a:solidFill>
          <a:srgbClr val="D23015"/>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0038" tIns="0" rIns="100038" bIns="0" numCol="1" spcCol="1270" anchor="ctr" anchorCtr="0">
          <a:noAutofit/>
        </a:bodyPr>
        <a:lstStyle/>
        <a:p>
          <a:pPr marL="0" lvl="0" indent="0" algn="l" defTabSz="1333500">
            <a:lnSpc>
              <a:spcPct val="90000"/>
            </a:lnSpc>
            <a:spcBef>
              <a:spcPct val="0"/>
            </a:spcBef>
            <a:spcAft>
              <a:spcPct val="35000"/>
            </a:spcAft>
            <a:buNone/>
          </a:pPr>
          <a:r>
            <a:rPr lang="pl-PL" sz="3000" kern="1200">
              <a:latin typeface="Open Sans" panose="020B0606030504020204" pitchFamily="34" charset="0"/>
              <a:ea typeface="Open Sans" panose="020B0606030504020204" pitchFamily="34" charset="0"/>
              <a:cs typeface="Open Sans" panose="020B0606030504020204" pitchFamily="34" charset="0"/>
            </a:rPr>
            <a:t>SOR, ZRM</a:t>
          </a:r>
        </a:p>
      </dsp:txBody>
      <dsp:txXfrm>
        <a:off x="232279" y="85397"/>
        <a:ext cx="2560217" cy="799138"/>
      </dsp:txXfrm>
    </dsp:sp>
    <dsp:sp modelId="{470B401B-FD1F-4272-A6B7-B32E55912E0E}">
      <dsp:nvSpPr>
        <dsp:cNvPr id="0" name=""/>
        <dsp:cNvSpPr/>
      </dsp:nvSpPr>
      <dsp:spPr>
        <a:xfrm>
          <a:off x="0" y="1845766"/>
          <a:ext cx="3780970" cy="756000"/>
        </a:xfrm>
        <a:prstGeom prst="rect">
          <a:avLst/>
        </a:prstGeom>
        <a:solidFill>
          <a:schemeClr val="lt1">
            <a:alpha val="90000"/>
            <a:hueOff val="0"/>
            <a:satOff val="0"/>
            <a:lumOff val="0"/>
            <a:alphaOff val="0"/>
          </a:schemeClr>
        </a:solidFill>
        <a:ln w="6350" cap="flat" cmpd="sng" algn="ctr">
          <a:solidFill>
            <a:srgbClr val="D23015"/>
          </a:solidFill>
          <a:prstDash val="solid"/>
          <a:miter lim="800000"/>
        </a:ln>
        <a:effectLst/>
      </dsp:spPr>
      <dsp:style>
        <a:lnRef idx="1">
          <a:scrgbClr r="0" g="0" b="0"/>
        </a:lnRef>
        <a:fillRef idx="1">
          <a:scrgbClr r="0" g="0" b="0"/>
        </a:fillRef>
        <a:effectRef idx="0">
          <a:scrgbClr r="0" g="0" b="0"/>
        </a:effectRef>
        <a:fontRef idx="minor"/>
      </dsp:style>
    </dsp:sp>
    <dsp:sp modelId="{187B0251-8429-4A9A-AFEC-978BFBF7EBEE}">
      <dsp:nvSpPr>
        <dsp:cNvPr id="0" name=""/>
        <dsp:cNvSpPr/>
      </dsp:nvSpPr>
      <dsp:spPr>
        <a:xfrm>
          <a:off x="189048" y="1402966"/>
          <a:ext cx="2646679" cy="885600"/>
        </a:xfrm>
        <a:prstGeom prst="roundRect">
          <a:avLst/>
        </a:prstGeom>
        <a:solidFill>
          <a:srgbClr val="D23015"/>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0038" tIns="0" rIns="100038" bIns="0" numCol="1" spcCol="1270" anchor="ctr" anchorCtr="0">
          <a:noAutofit/>
        </a:bodyPr>
        <a:lstStyle/>
        <a:p>
          <a:pPr marL="0" lvl="0" indent="0" algn="l" defTabSz="1333500">
            <a:lnSpc>
              <a:spcPct val="90000"/>
            </a:lnSpc>
            <a:spcBef>
              <a:spcPct val="0"/>
            </a:spcBef>
            <a:spcAft>
              <a:spcPct val="35000"/>
            </a:spcAft>
            <a:buNone/>
          </a:pPr>
          <a:r>
            <a:rPr lang="pl-PL" sz="3000" kern="1200">
              <a:latin typeface="Open Sans" panose="020B0606030504020204" pitchFamily="34" charset="0"/>
              <a:ea typeface="Open Sans" panose="020B0606030504020204" pitchFamily="34" charset="0"/>
              <a:cs typeface="Open Sans" panose="020B0606030504020204" pitchFamily="34" charset="0"/>
            </a:rPr>
            <a:t>PRM</a:t>
          </a:r>
        </a:p>
      </dsp:txBody>
      <dsp:txXfrm>
        <a:off x="232279" y="1446197"/>
        <a:ext cx="2560217" cy="799138"/>
      </dsp:txXfrm>
    </dsp:sp>
    <dsp:sp modelId="{83EA2812-1ECA-45CD-8DD7-A1E5F5801B56}">
      <dsp:nvSpPr>
        <dsp:cNvPr id="0" name=""/>
        <dsp:cNvSpPr/>
      </dsp:nvSpPr>
      <dsp:spPr>
        <a:xfrm>
          <a:off x="0" y="3206566"/>
          <a:ext cx="3780970" cy="756000"/>
        </a:xfrm>
        <a:prstGeom prst="rect">
          <a:avLst/>
        </a:prstGeom>
        <a:solidFill>
          <a:schemeClr val="lt1">
            <a:alpha val="90000"/>
            <a:hueOff val="0"/>
            <a:satOff val="0"/>
            <a:lumOff val="0"/>
            <a:alphaOff val="0"/>
          </a:schemeClr>
        </a:solidFill>
        <a:ln w="6350" cap="flat" cmpd="sng" algn="ctr">
          <a:solidFill>
            <a:srgbClr val="D23015"/>
          </a:solidFill>
          <a:prstDash val="solid"/>
          <a:miter lim="800000"/>
        </a:ln>
        <a:effectLst/>
      </dsp:spPr>
      <dsp:style>
        <a:lnRef idx="1">
          <a:scrgbClr r="0" g="0" b="0"/>
        </a:lnRef>
        <a:fillRef idx="1">
          <a:scrgbClr r="0" g="0" b="0"/>
        </a:fillRef>
        <a:effectRef idx="0">
          <a:scrgbClr r="0" g="0" b="0"/>
        </a:effectRef>
        <a:fontRef idx="minor"/>
      </dsp:style>
    </dsp:sp>
    <dsp:sp modelId="{41D6F129-BCCB-4F98-8127-C485975D2078}">
      <dsp:nvSpPr>
        <dsp:cNvPr id="0" name=""/>
        <dsp:cNvSpPr/>
      </dsp:nvSpPr>
      <dsp:spPr>
        <a:xfrm>
          <a:off x="189048" y="2763766"/>
          <a:ext cx="3056702" cy="885600"/>
        </a:xfrm>
        <a:prstGeom prst="roundRect">
          <a:avLst/>
        </a:prstGeom>
        <a:solidFill>
          <a:srgbClr val="D23015"/>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0038" tIns="0" rIns="100038" bIns="0" numCol="1" spcCol="1270" anchor="ctr" anchorCtr="0">
          <a:noAutofit/>
        </a:bodyPr>
        <a:lstStyle/>
        <a:p>
          <a:pPr marL="0" lvl="0" indent="0" algn="l" defTabSz="1333500">
            <a:lnSpc>
              <a:spcPct val="90000"/>
            </a:lnSpc>
            <a:spcBef>
              <a:spcPct val="0"/>
            </a:spcBef>
            <a:spcAft>
              <a:spcPct val="35000"/>
            </a:spcAft>
            <a:buNone/>
          </a:pPr>
          <a:r>
            <a:rPr lang="pl-PL" sz="3000" kern="1200">
              <a:latin typeface="Open Sans" panose="020B0606030504020204" pitchFamily="34" charset="0"/>
              <a:ea typeface="Open Sans" panose="020B0606030504020204" pitchFamily="34" charset="0"/>
              <a:cs typeface="Open Sans" panose="020B0606030504020204" pitchFamily="34" charset="0"/>
            </a:rPr>
            <a:t>DM, CPR</a:t>
          </a:r>
        </a:p>
      </dsp:txBody>
      <dsp:txXfrm>
        <a:off x="232279" y="2806997"/>
        <a:ext cx="2970240" cy="7991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6A5C4-7D27-4BBC-8C86-77F6F17B184B}">
      <dsp:nvSpPr>
        <dsp:cNvPr id="0" name=""/>
        <dsp:cNvSpPr/>
      </dsp:nvSpPr>
      <dsp:spPr>
        <a:xfrm>
          <a:off x="0" y="484966"/>
          <a:ext cx="3780970" cy="756000"/>
        </a:xfrm>
        <a:prstGeom prst="rect">
          <a:avLst/>
        </a:prstGeom>
        <a:noFill/>
        <a:ln w="6350" cap="flat" cmpd="sng" algn="ctr">
          <a:solidFill>
            <a:srgbClr val="D23015"/>
          </a:solidFill>
          <a:prstDash val="solid"/>
          <a:miter lim="800000"/>
        </a:ln>
        <a:effectLst/>
      </dsp:spPr>
      <dsp:style>
        <a:lnRef idx="1">
          <a:scrgbClr r="0" g="0" b="0"/>
        </a:lnRef>
        <a:fillRef idx="1">
          <a:scrgbClr r="0" g="0" b="0"/>
        </a:fillRef>
        <a:effectRef idx="0">
          <a:scrgbClr r="0" g="0" b="0"/>
        </a:effectRef>
        <a:fontRef idx="minor"/>
      </dsp:style>
    </dsp:sp>
    <dsp:sp modelId="{B31FD1E3-85DB-4207-A5E7-E6B7773A27E3}">
      <dsp:nvSpPr>
        <dsp:cNvPr id="0" name=""/>
        <dsp:cNvSpPr/>
      </dsp:nvSpPr>
      <dsp:spPr>
        <a:xfrm>
          <a:off x="189048" y="42166"/>
          <a:ext cx="2646679" cy="885600"/>
        </a:xfrm>
        <a:prstGeom prst="roundRect">
          <a:avLst/>
        </a:prstGeom>
        <a:solidFill>
          <a:srgbClr val="D23015"/>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0038" tIns="0" rIns="100038" bIns="0" numCol="1" spcCol="1270" anchor="ctr" anchorCtr="0">
          <a:noAutofit/>
        </a:bodyPr>
        <a:lstStyle/>
        <a:p>
          <a:pPr marL="0" lvl="0" indent="0" algn="l" defTabSz="1333500">
            <a:lnSpc>
              <a:spcPct val="90000"/>
            </a:lnSpc>
            <a:spcBef>
              <a:spcPct val="0"/>
            </a:spcBef>
            <a:spcAft>
              <a:spcPct val="35000"/>
            </a:spcAft>
            <a:buNone/>
          </a:pPr>
          <a:r>
            <a:rPr lang="pl-PL" sz="3000" kern="1200">
              <a:latin typeface="Open Sans" panose="020B0606030504020204" pitchFamily="34" charset="0"/>
              <a:ea typeface="Open Sans" panose="020B0606030504020204" pitchFamily="34" charset="0"/>
              <a:cs typeface="Open Sans" panose="020B0606030504020204" pitchFamily="34" charset="0"/>
            </a:rPr>
            <a:t>AED</a:t>
          </a:r>
        </a:p>
      </dsp:txBody>
      <dsp:txXfrm>
        <a:off x="232279" y="85397"/>
        <a:ext cx="2560217" cy="799138"/>
      </dsp:txXfrm>
    </dsp:sp>
    <dsp:sp modelId="{470B401B-FD1F-4272-A6B7-B32E55912E0E}">
      <dsp:nvSpPr>
        <dsp:cNvPr id="0" name=""/>
        <dsp:cNvSpPr/>
      </dsp:nvSpPr>
      <dsp:spPr>
        <a:xfrm>
          <a:off x="0" y="1845766"/>
          <a:ext cx="3780970" cy="756000"/>
        </a:xfrm>
        <a:prstGeom prst="rect">
          <a:avLst/>
        </a:prstGeom>
        <a:solidFill>
          <a:schemeClr val="lt1">
            <a:alpha val="90000"/>
            <a:hueOff val="0"/>
            <a:satOff val="0"/>
            <a:lumOff val="0"/>
            <a:alphaOff val="0"/>
          </a:schemeClr>
        </a:solidFill>
        <a:ln w="6350" cap="flat" cmpd="sng" algn="ctr">
          <a:solidFill>
            <a:srgbClr val="D23015"/>
          </a:solidFill>
          <a:prstDash val="solid"/>
          <a:miter lim="800000"/>
        </a:ln>
        <a:effectLst/>
      </dsp:spPr>
      <dsp:style>
        <a:lnRef idx="1">
          <a:scrgbClr r="0" g="0" b="0"/>
        </a:lnRef>
        <a:fillRef idx="1">
          <a:scrgbClr r="0" g="0" b="0"/>
        </a:fillRef>
        <a:effectRef idx="0">
          <a:scrgbClr r="0" g="0" b="0"/>
        </a:effectRef>
        <a:fontRef idx="minor"/>
      </dsp:style>
    </dsp:sp>
    <dsp:sp modelId="{187B0251-8429-4A9A-AFEC-978BFBF7EBEE}">
      <dsp:nvSpPr>
        <dsp:cNvPr id="0" name=""/>
        <dsp:cNvSpPr/>
      </dsp:nvSpPr>
      <dsp:spPr>
        <a:xfrm>
          <a:off x="189048" y="1402966"/>
          <a:ext cx="2646679" cy="885600"/>
        </a:xfrm>
        <a:prstGeom prst="roundRect">
          <a:avLst/>
        </a:prstGeom>
        <a:solidFill>
          <a:srgbClr val="D23015"/>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0038" tIns="0" rIns="100038" bIns="0" numCol="1" spcCol="1270" anchor="ctr" anchorCtr="0">
          <a:noAutofit/>
        </a:bodyPr>
        <a:lstStyle/>
        <a:p>
          <a:pPr marL="0" lvl="0" indent="0" algn="l" defTabSz="1333500">
            <a:lnSpc>
              <a:spcPct val="90000"/>
            </a:lnSpc>
            <a:spcBef>
              <a:spcPct val="0"/>
            </a:spcBef>
            <a:spcAft>
              <a:spcPct val="35000"/>
            </a:spcAft>
            <a:buNone/>
          </a:pPr>
          <a:r>
            <a:rPr lang="pl-PL" sz="3000" kern="1200">
              <a:latin typeface="Open Sans" panose="020B0606030504020204" pitchFamily="34" charset="0"/>
              <a:ea typeface="Open Sans" panose="020B0606030504020204" pitchFamily="34" charset="0"/>
              <a:cs typeface="Open Sans" panose="020B0606030504020204" pitchFamily="34" charset="0"/>
            </a:rPr>
            <a:t>ASA</a:t>
          </a:r>
        </a:p>
      </dsp:txBody>
      <dsp:txXfrm>
        <a:off x="232279" y="1446197"/>
        <a:ext cx="2560217" cy="799138"/>
      </dsp:txXfrm>
    </dsp:sp>
    <dsp:sp modelId="{83EA2812-1ECA-45CD-8DD7-A1E5F5801B56}">
      <dsp:nvSpPr>
        <dsp:cNvPr id="0" name=""/>
        <dsp:cNvSpPr/>
      </dsp:nvSpPr>
      <dsp:spPr>
        <a:xfrm>
          <a:off x="0" y="3206566"/>
          <a:ext cx="3780970" cy="756000"/>
        </a:xfrm>
        <a:prstGeom prst="rect">
          <a:avLst/>
        </a:prstGeom>
        <a:solidFill>
          <a:schemeClr val="lt1">
            <a:alpha val="90000"/>
            <a:hueOff val="0"/>
            <a:satOff val="0"/>
            <a:lumOff val="0"/>
            <a:alphaOff val="0"/>
          </a:schemeClr>
        </a:solidFill>
        <a:ln w="6350" cap="flat" cmpd="sng" algn="ctr">
          <a:solidFill>
            <a:srgbClr val="D23015"/>
          </a:solidFill>
          <a:prstDash val="solid"/>
          <a:miter lim="800000"/>
        </a:ln>
        <a:effectLst/>
      </dsp:spPr>
      <dsp:style>
        <a:lnRef idx="1">
          <a:scrgbClr r="0" g="0" b="0"/>
        </a:lnRef>
        <a:fillRef idx="1">
          <a:scrgbClr r="0" g="0" b="0"/>
        </a:fillRef>
        <a:effectRef idx="0">
          <a:scrgbClr r="0" g="0" b="0"/>
        </a:effectRef>
        <a:fontRef idx="minor"/>
      </dsp:style>
    </dsp:sp>
    <dsp:sp modelId="{41D6F129-BCCB-4F98-8127-C485975D2078}">
      <dsp:nvSpPr>
        <dsp:cNvPr id="0" name=""/>
        <dsp:cNvSpPr/>
      </dsp:nvSpPr>
      <dsp:spPr>
        <a:xfrm>
          <a:off x="189048" y="2763766"/>
          <a:ext cx="3172812" cy="885600"/>
        </a:xfrm>
        <a:prstGeom prst="roundRect">
          <a:avLst/>
        </a:prstGeom>
        <a:solidFill>
          <a:srgbClr val="D23015"/>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0038" tIns="0" rIns="100038" bIns="0" numCol="1" spcCol="1270" anchor="ctr" anchorCtr="0">
          <a:noAutofit/>
        </a:bodyPr>
        <a:lstStyle/>
        <a:p>
          <a:pPr marL="0" lvl="0" indent="0" algn="l" defTabSz="1333500">
            <a:lnSpc>
              <a:spcPct val="90000"/>
            </a:lnSpc>
            <a:spcBef>
              <a:spcPct val="0"/>
            </a:spcBef>
            <a:spcAft>
              <a:spcPct val="35000"/>
            </a:spcAft>
            <a:buNone/>
          </a:pPr>
          <a:r>
            <a:rPr lang="pl-PL" sz="3000" kern="1200">
              <a:latin typeface="Open Sans" panose="020B0606030504020204" pitchFamily="34" charset="0"/>
              <a:ea typeface="Open Sans" panose="020B0606030504020204" pitchFamily="34" charset="0"/>
              <a:cs typeface="Open Sans" panose="020B0606030504020204" pitchFamily="34" charset="0"/>
            </a:rPr>
            <a:t>BLS, RKO</a:t>
          </a:r>
        </a:p>
      </dsp:txBody>
      <dsp:txXfrm>
        <a:off x="232279" y="2806997"/>
        <a:ext cx="3086350" cy="7991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637982" y="219332"/>
          <a:ext cx="5405120" cy="670892"/>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95250" rIns="177800" bIns="95250" numCol="1" spcCol="1270" anchor="ctr" anchorCtr="0">
          <a:noAutofit/>
        </a:bodyPr>
        <a:lstStyle/>
        <a:p>
          <a:pPr marL="0" lvl="0" indent="0" algn="ctr" defTabSz="1111250">
            <a:lnSpc>
              <a:spcPct val="90000"/>
            </a:lnSpc>
            <a:spcBef>
              <a:spcPct val="0"/>
            </a:spcBef>
            <a:spcAft>
              <a:spcPct val="35000"/>
            </a:spcAft>
            <a:buNone/>
          </a:pPr>
          <a:r>
            <a:rPr lang="pl-PL" sz="2500" kern="1200">
              <a:solidFill>
                <a:srgbClr val="C00000"/>
              </a:solidFill>
              <a:latin typeface="Open Sans" panose="020B0606030504020204" pitchFamily="34" charset="0"/>
              <a:ea typeface="Open Sans" panose="020B0606030504020204" pitchFamily="34" charset="0"/>
              <a:cs typeface="Open Sans" panose="020B0606030504020204" pitchFamily="34" charset="0"/>
            </a:rPr>
            <a:t>BEZPIECZEŃSTWO</a:t>
          </a:r>
        </a:p>
      </dsp:txBody>
      <dsp:txXfrm rot="10800000">
        <a:off x="1805705" y="219332"/>
        <a:ext cx="5237397" cy="670892"/>
      </dsp:txXfrm>
    </dsp:sp>
    <dsp:sp modelId="{1F4ADC11-EEB9-45DD-A616-3421A04E56A7}">
      <dsp:nvSpPr>
        <dsp:cNvPr id="0" name=""/>
        <dsp:cNvSpPr/>
      </dsp:nvSpPr>
      <dsp:spPr>
        <a:xfrm>
          <a:off x="1084897" y="169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637982" y="1635088"/>
          <a:ext cx="5405120" cy="71211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95250" rIns="177800" bIns="95250" numCol="1" spcCol="1270" anchor="ctr" anchorCtr="0">
          <a:noAutofit/>
        </a:bodyPr>
        <a:lstStyle/>
        <a:p>
          <a:pPr marL="0" lvl="0" indent="0" algn="ctr" defTabSz="1111250">
            <a:lnSpc>
              <a:spcPct val="90000"/>
            </a:lnSpc>
            <a:spcBef>
              <a:spcPct val="0"/>
            </a:spcBef>
            <a:spcAft>
              <a:spcPct val="35000"/>
            </a:spcAft>
            <a:buNone/>
          </a:pPr>
          <a:r>
            <a:rPr lang="pl-PL" sz="2500" kern="1200">
              <a:solidFill>
                <a:srgbClr val="C00000"/>
              </a:solidFill>
              <a:latin typeface="Open Sans" panose="020B0606030504020204" pitchFamily="34" charset="0"/>
              <a:ea typeface="Open Sans" panose="020B0606030504020204" pitchFamily="34" charset="0"/>
              <a:cs typeface="Open Sans" panose="020B0606030504020204" pitchFamily="34" charset="0"/>
            </a:rPr>
            <a:t>POUFNOŚĆ</a:t>
          </a:r>
        </a:p>
      </dsp:txBody>
      <dsp:txXfrm rot="10800000">
        <a:off x="1816012" y="1635088"/>
        <a:ext cx="5227090" cy="712119"/>
      </dsp:txXfrm>
    </dsp:sp>
    <dsp:sp modelId="{CDB68110-A189-4096-B955-1CA555536223}">
      <dsp:nvSpPr>
        <dsp:cNvPr id="0" name=""/>
        <dsp:cNvSpPr/>
      </dsp:nvSpPr>
      <dsp:spPr>
        <a:xfrm>
          <a:off x="1084897" y="143806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637982" y="3075618"/>
          <a:ext cx="5405120" cy="70380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95250" rIns="177800" bIns="95250" numCol="1" spcCol="1270" anchor="ctr" anchorCtr="0">
          <a:noAutofit/>
        </a:bodyPr>
        <a:lstStyle/>
        <a:p>
          <a:pPr marL="0" lvl="0" indent="0" algn="ctr" defTabSz="1111250">
            <a:lnSpc>
              <a:spcPct val="90000"/>
            </a:lnSpc>
            <a:spcBef>
              <a:spcPct val="0"/>
            </a:spcBef>
            <a:spcAft>
              <a:spcPct val="35000"/>
            </a:spcAft>
            <a:buNone/>
          </a:pPr>
          <a:r>
            <a:rPr lang="pl-PL" sz="2500" kern="1200">
              <a:solidFill>
                <a:srgbClr val="C00000"/>
              </a:solidFill>
              <a:latin typeface="Open Sans" panose="020B0606030504020204" pitchFamily="34" charset="0"/>
              <a:ea typeface="Open Sans" panose="020B0606030504020204" pitchFamily="34" charset="0"/>
              <a:cs typeface="Open Sans" panose="020B0606030504020204" pitchFamily="34" charset="0"/>
            </a:rPr>
            <a:t>SZACUNEK</a:t>
          </a:r>
        </a:p>
      </dsp:txBody>
      <dsp:txXfrm rot="10800000">
        <a:off x="1813932" y="3075618"/>
        <a:ext cx="5229170" cy="703800"/>
      </dsp:txXfrm>
    </dsp:sp>
    <dsp:sp modelId="{34A60002-78DC-43D1-8A46-DACD7A71C283}">
      <dsp:nvSpPr>
        <dsp:cNvPr id="0" name=""/>
        <dsp:cNvSpPr/>
      </dsp:nvSpPr>
      <dsp:spPr>
        <a:xfrm>
          <a:off x="1084897" y="287443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637982" y="4538132"/>
          <a:ext cx="5405120" cy="651512"/>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95250" rIns="177800" bIns="95250" numCol="1" spcCol="1270" anchor="ctr" anchorCtr="0">
          <a:noAutofit/>
        </a:bodyPr>
        <a:lstStyle/>
        <a:p>
          <a:pPr marL="0" lvl="0" indent="0" algn="ctr" defTabSz="1111250">
            <a:lnSpc>
              <a:spcPct val="90000"/>
            </a:lnSpc>
            <a:spcBef>
              <a:spcPct val="0"/>
            </a:spcBef>
            <a:spcAft>
              <a:spcPct val="35000"/>
            </a:spcAft>
            <a:buNone/>
          </a:pPr>
          <a:r>
            <a:rPr lang="pl-PL" sz="2500" kern="1200">
              <a:solidFill>
                <a:srgbClr val="C00000"/>
              </a:solidFill>
              <a:latin typeface="Open Sans" panose="020B0606030504020204" pitchFamily="34" charset="0"/>
              <a:ea typeface="Open Sans" panose="020B0606030504020204" pitchFamily="34" charset="0"/>
              <a:cs typeface="Open Sans" panose="020B0606030504020204" pitchFamily="34" charset="0"/>
            </a:rPr>
            <a:t>NIEDYSKRYMINOWANIE</a:t>
          </a:r>
        </a:p>
      </dsp:txBody>
      <dsp:txXfrm rot="10800000">
        <a:off x="1800860" y="4538132"/>
        <a:ext cx="5242242" cy="651512"/>
      </dsp:txXfrm>
    </dsp:sp>
    <dsp:sp modelId="{D63CB9A9-C620-414F-9459-E5B3702F672B}">
      <dsp:nvSpPr>
        <dsp:cNvPr id="0" name=""/>
        <dsp:cNvSpPr/>
      </dsp:nvSpPr>
      <dsp:spPr>
        <a:xfrm>
          <a:off x="1084897" y="431080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637982" y="219332"/>
          <a:ext cx="5405120" cy="670892"/>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Ocena bezpieczeństwa</a:t>
          </a:r>
        </a:p>
      </dsp:txBody>
      <dsp:txXfrm rot="10800000">
        <a:off x="1805705" y="219332"/>
        <a:ext cx="5237397" cy="670892"/>
      </dsp:txXfrm>
    </dsp:sp>
    <dsp:sp modelId="{1F4ADC11-EEB9-45DD-A616-3421A04E56A7}">
      <dsp:nvSpPr>
        <dsp:cNvPr id="0" name=""/>
        <dsp:cNvSpPr/>
      </dsp:nvSpPr>
      <dsp:spPr>
        <a:xfrm>
          <a:off x="1084897" y="169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637982" y="1635088"/>
          <a:ext cx="5405120" cy="71211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Ocena stanu osoby poszkodowanej</a:t>
          </a:r>
        </a:p>
      </dsp:txBody>
      <dsp:txXfrm rot="10800000">
        <a:off x="1816012" y="1635088"/>
        <a:ext cx="5227090" cy="712119"/>
      </dsp:txXfrm>
    </dsp:sp>
    <dsp:sp modelId="{CDB68110-A189-4096-B955-1CA555536223}">
      <dsp:nvSpPr>
        <dsp:cNvPr id="0" name=""/>
        <dsp:cNvSpPr/>
      </dsp:nvSpPr>
      <dsp:spPr>
        <a:xfrm>
          <a:off x="1084897" y="143806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637982" y="3075618"/>
          <a:ext cx="5405120" cy="70380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Wezwanie pomocy</a:t>
          </a:r>
        </a:p>
      </dsp:txBody>
      <dsp:txXfrm rot="10800000">
        <a:off x="1813932" y="3075618"/>
        <a:ext cx="5229170" cy="703800"/>
      </dsp:txXfrm>
    </dsp:sp>
    <dsp:sp modelId="{34A60002-78DC-43D1-8A46-DACD7A71C283}">
      <dsp:nvSpPr>
        <dsp:cNvPr id="0" name=""/>
        <dsp:cNvSpPr/>
      </dsp:nvSpPr>
      <dsp:spPr>
        <a:xfrm>
          <a:off x="1084897" y="287443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637982" y="4538132"/>
          <a:ext cx="5405120" cy="651512"/>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Udzielenie pierwszej pomocy</a:t>
          </a:r>
        </a:p>
      </dsp:txBody>
      <dsp:txXfrm rot="10800000">
        <a:off x="1800860" y="4538132"/>
        <a:ext cx="5242242" cy="651512"/>
      </dsp:txXfrm>
    </dsp:sp>
    <dsp:sp modelId="{D63CB9A9-C620-414F-9459-E5B3702F672B}">
      <dsp:nvSpPr>
        <dsp:cNvPr id="0" name=""/>
        <dsp:cNvSpPr/>
      </dsp:nvSpPr>
      <dsp:spPr>
        <a:xfrm>
          <a:off x="1084897" y="431080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637982" y="219332"/>
          <a:ext cx="5405120" cy="670892"/>
        </a:xfrm>
        <a:prstGeom prst="homePlate">
          <a:avLst/>
        </a:prstGeom>
        <a:solidFill>
          <a:srgbClr val="D23015"/>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chemeClr val="bg1"/>
              </a:solidFill>
              <a:latin typeface="Open Sans" panose="020B0606030504020204" pitchFamily="34" charset="0"/>
              <a:ea typeface="Open Sans" panose="020B0606030504020204" pitchFamily="34" charset="0"/>
              <a:cs typeface="Open Sans" panose="020B0606030504020204" pitchFamily="34" charset="0"/>
            </a:rPr>
            <a:t>Ocena bezpieczeństwa</a:t>
          </a:r>
        </a:p>
      </dsp:txBody>
      <dsp:txXfrm rot="10800000">
        <a:off x="1805705" y="219332"/>
        <a:ext cx="5237397" cy="670892"/>
      </dsp:txXfrm>
    </dsp:sp>
    <dsp:sp modelId="{1F4ADC11-EEB9-45DD-A616-3421A04E56A7}">
      <dsp:nvSpPr>
        <dsp:cNvPr id="0" name=""/>
        <dsp:cNvSpPr/>
      </dsp:nvSpPr>
      <dsp:spPr>
        <a:xfrm>
          <a:off x="1084897" y="169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637982" y="1635088"/>
          <a:ext cx="5405120" cy="71211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Ocena stanu osoby poszkodowanej</a:t>
          </a:r>
        </a:p>
      </dsp:txBody>
      <dsp:txXfrm rot="10800000">
        <a:off x="1816012" y="1635088"/>
        <a:ext cx="5227090" cy="712119"/>
      </dsp:txXfrm>
    </dsp:sp>
    <dsp:sp modelId="{CDB68110-A189-4096-B955-1CA555536223}">
      <dsp:nvSpPr>
        <dsp:cNvPr id="0" name=""/>
        <dsp:cNvSpPr/>
      </dsp:nvSpPr>
      <dsp:spPr>
        <a:xfrm>
          <a:off x="1084897" y="143806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637982" y="3075618"/>
          <a:ext cx="5405120" cy="70380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Wezwanie pomocy</a:t>
          </a:r>
        </a:p>
      </dsp:txBody>
      <dsp:txXfrm rot="10800000">
        <a:off x="1813932" y="3075618"/>
        <a:ext cx="5229170" cy="703800"/>
      </dsp:txXfrm>
    </dsp:sp>
    <dsp:sp modelId="{34A60002-78DC-43D1-8A46-DACD7A71C283}">
      <dsp:nvSpPr>
        <dsp:cNvPr id="0" name=""/>
        <dsp:cNvSpPr/>
      </dsp:nvSpPr>
      <dsp:spPr>
        <a:xfrm>
          <a:off x="1084897" y="287443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637982" y="4538132"/>
          <a:ext cx="5405120" cy="651512"/>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Udzielenie pierwszej pomocy</a:t>
          </a:r>
        </a:p>
      </dsp:txBody>
      <dsp:txXfrm rot="10800000">
        <a:off x="1800860" y="4538132"/>
        <a:ext cx="5242242" cy="651512"/>
      </dsp:txXfrm>
    </dsp:sp>
    <dsp:sp modelId="{D63CB9A9-C620-414F-9459-E5B3702F672B}">
      <dsp:nvSpPr>
        <dsp:cNvPr id="0" name=""/>
        <dsp:cNvSpPr/>
      </dsp:nvSpPr>
      <dsp:spPr>
        <a:xfrm>
          <a:off x="1084897" y="431080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483655" y="135926"/>
          <a:ext cx="4961414" cy="65750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77003" tIns="91440" rIns="170688" bIns="91440" numCol="1" spcCol="1270" anchor="ctr" anchorCtr="0">
          <a:noAutofit/>
        </a:bodyPr>
        <a:lstStyle/>
        <a:p>
          <a:pPr marL="0" lvl="0" indent="0" algn="ctr" defTabSz="1066800">
            <a:lnSpc>
              <a:spcPct val="90000"/>
            </a:lnSpc>
            <a:spcBef>
              <a:spcPct val="0"/>
            </a:spcBef>
            <a:spcAft>
              <a:spcPct val="35000"/>
            </a:spcAft>
            <a:buNone/>
          </a:pPr>
          <a:r>
            <a:rPr lang="pl-PL" sz="24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OTOCZENIE</a:t>
          </a:r>
        </a:p>
      </dsp:txBody>
      <dsp:txXfrm rot="10800000">
        <a:off x="1648030" y="135926"/>
        <a:ext cx="4797039" cy="657501"/>
      </dsp:txXfrm>
    </dsp:sp>
    <dsp:sp modelId="{1F4ADC11-EEB9-45DD-A616-3421A04E56A7}">
      <dsp:nvSpPr>
        <dsp:cNvPr id="0" name=""/>
        <dsp:cNvSpPr/>
      </dsp:nvSpPr>
      <dsp:spPr>
        <a:xfrm>
          <a:off x="966560" y="0"/>
          <a:ext cx="935904" cy="923330"/>
        </a:xfrm>
        <a:prstGeom prst="noSmoking">
          <a:avLst/>
        </a:prstGeom>
        <a:solidFill>
          <a:srgbClr val="D23015"/>
        </a:solidFill>
        <a:ln>
          <a:solidFill>
            <a:schemeClr val="bg1"/>
          </a:solid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480055" y="1507254"/>
          <a:ext cx="4961414" cy="668478"/>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77003" tIns="91440" rIns="170688" bIns="91440" numCol="1" spcCol="1270" anchor="ctr" anchorCtr="0">
          <a:noAutofit/>
        </a:bodyPr>
        <a:lstStyle/>
        <a:p>
          <a:pPr marL="0" lvl="0" indent="0" algn="ctr" defTabSz="1066800">
            <a:lnSpc>
              <a:spcPct val="90000"/>
            </a:lnSpc>
            <a:spcBef>
              <a:spcPct val="0"/>
            </a:spcBef>
            <a:spcAft>
              <a:spcPct val="35000"/>
            </a:spcAft>
            <a:buNone/>
          </a:pPr>
          <a:r>
            <a:rPr lang="pl-PL" sz="2400" kern="1200">
              <a:solidFill>
                <a:srgbClr val="C00000"/>
              </a:solidFill>
              <a:latin typeface="Open Sans" panose="020B0606030504020204" pitchFamily="34" charset="0"/>
              <a:ea typeface="Open Sans" panose="020B0606030504020204" pitchFamily="34" charset="0"/>
              <a:cs typeface="Open Sans" panose="020B0606030504020204" pitchFamily="34" charset="0"/>
            </a:rPr>
            <a:t>RODZINA / ŚWIADKOWIE</a:t>
          </a:r>
        </a:p>
      </dsp:txBody>
      <dsp:txXfrm rot="10800000">
        <a:off x="1647174" y="1507254"/>
        <a:ext cx="4794295" cy="668478"/>
      </dsp:txXfrm>
    </dsp:sp>
    <dsp:sp modelId="{CDB68110-A189-4096-B955-1CA555536223}">
      <dsp:nvSpPr>
        <dsp:cNvPr id="0" name=""/>
        <dsp:cNvSpPr/>
      </dsp:nvSpPr>
      <dsp:spPr>
        <a:xfrm>
          <a:off x="1019303" y="1384626"/>
          <a:ext cx="921503" cy="913735"/>
        </a:xfrm>
        <a:prstGeom prst="noSmoking">
          <a:avLst/>
        </a:prstGeom>
        <a:solidFill>
          <a:srgbClr val="D23015"/>
        </a:solidFill>
        <a:ln>
          <a:solidFill>
            <a:schemeClr val="bg1"/>
          </a:solid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474248" y="2907507"/>
          <a:ext cx="4961414" cy="606255"/>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77003" tIns="91440" rIns="170688" bIns="91440" numCol="1" spcCol="1270" anchor="ctr" anchorCtr="0">
          <a:noAutofit/>
        </a:bodyPr>
        <a:lstStyle/>
        <a:p>
          <a:pPr marL="0" lvl="0" indent="0" algn="ctr" defTabSz="1066800">
            <a:lnSpc>
              <a:spcPct val="90000"/>
            </a:lnSpc>
            <a:spcBef>
              <a:spcPct val="0"/>
            </a:spcBef>
            <a:spcAft>
              <a:spcPct val="35000"/>
            </a:spcAft>
            <a:buNone/>
          </a:pPr>
          <a:r>
            <a:rPr lang="pl-PL" sz="2400" kern="1200">
              <a:solidFill>
                <a:srgbClr val="C00000"/>
              </a:solidFill>
              <a:latin typeface="Open Sans" panose="020B0606030504020204" pitchFamily="34" charset="0"/>
              <a:ea typeface="Open Sans" panose="020B0606030504020204" pitchFamily="34" charset="0"/>
              <a:cs typeface="Open Sans" panose="020B0606030504020204" pitchFamily="34" charset="0"/>
            </a:rPr>
            <a:t>ZWIERZĘTA</a:t>
          </a:r>
        </a:p>
      </dsp:txBody>
      <dsp:txXfrm rot="10800000">
        <a:off x="1625812" y="2907507"/>
        <a:ext cx="4809850" cy="606255"/>
      </dsp:txXfrm>
    </dsp:sp>
    <dsp:sp modelId="{34A60002-78DC-43D1-8A46-DACD7A71C283}">
      <dsp:nvSpPr>
        <dsp:cNvPr id="0" name=""/>
        <dsp:cNvSpPr/>
      </dsp:nvSpPr>
      <dsp:spPr>
        <a:xfrm>
          <a:off x="1025110" y="2756645"/>
          <a:ext cx="898275" cy="907978"/>
        </a:xfrm>
        <a:prstGeom prst="noSmoking">
          <a:avLst/>
        </a:prstGeom>
        <a:solidFill>
          <a:srgbClr val="D23015"/>
        </a:solidFill>
        <a:ln>
          <a:solidFill>
            <a:schemeClr val="bg1"/>
          </a:solid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469915" y="4240830"/>
          <a:ext cx="4961414" cy="62199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77003" tIns="91440" rIns="170688" bIns="91440" numCol="1" spcCol="1270" anchor="ctr" anchorCtr="0">
          <a:noAutofit/>
        </a:bodyPr>
        <a:lstStyle/>
        <a:p>
          <a:pPr marL="0" lvl="0" indent="0" algn="ctr" defTabSz="1066800">
            <a:lnSpc>
              <a:spcPct val="90000"/>
            </a:lnSpc>
            <a:spcBef>
              <a:spcPct val="0"/>
            </a:spcBef>
            <a:spcAft>
              <a:spcPct val="35000"/>
            </a:spcAft>
            <a:buNone/>
          </a:pPr>
          <a:r>
            <a:rPr lang="pl-PL" sz="24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OSOBA POSZKODOWANA</a:t>
          </a:r>
        </a:p>
      </dsp:txBody>
      <dsp:txXfrm rot="10800000">
        <a:off x="1625413" y="4240830"/>
        <a:ext cx="4805916" cy="621991"/>
      </dsp:txXfrm>
    </dsp:sp>
    <dsp:sp modelId="{D63CB9A9-C620-414F-9459-E5B3702F672B}">
      <dsp:nvSpPr>
        <dsp:cNvPr id="0" name=""/>
        <dsp:cNvSpPr/>
      </dsp:nvSpPr>
      <dsp:spPr>
        <a:xfrm>
          <a:off x="1029444" y="4122907"/>
          <a:ext cx="880942" cy="857836"/>
        </a:xfrm>
        <a:prstGeom prst="noSmoking">
          <a:avLst/>
        </a:prstGeom>
        <a:solidFill>
          <a:srgbClr val="D23015"/>
        </a:solidFill>
        <a:ln>
          <a:solidFill>
            <a:schemeClr val="bg1"/>
          </a:solid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637982" y="219332"/>
          <a:ext cx="5405120" cy="670892"/>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Ocena bezpieczeństwa</a:t>
          </a:r>
        </a:p>
      </dsp:txBody>
      <dsp:txXfrm rot="10800000">
        <a:off x="1805705" y="219332"/>
        <a:ext cx="5237397" cy="670892"/>
      </dsp:txXfrm>
    </dsp:sp>
    <dsp:sp modelId="{1F4ADC11-EEB9-45DD-A616-3421A04E56A7}">
      <dsp:nvSpPr>
        <dsp:cNvPr id="0" name=""/>
        <dsp:cNvSpPr/>
      </dsp:nvSpPr>
      <dsp:spPr>
        <a:xfrm>
          <a:off x="1084897" y="169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637982" y="1635088"/>
          <a:ext cx="5405120" cy="712119"/>
        </a:xfrm>
        <a:prstGeom prst="homePlate">
          <a:avLst/>
        </a:prstGeom>
        <a:solidFill>
          <a:srgbClr val="D23015"/>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chemeClr val="bg1"/>
              </a:solidFill>
              <a:latin typeface="Open Sans" panose="020B0606030504020204" pitchFamily="34" charset="0"/>
              <a:ea typeface="Open Sans" panose="020B0606030504020204" pitchFamily="34" charset="0"/>
              <a:cs typeface="Open Sans" panose="020B0606030504020204" pitchFamily="34" charset="0"/>
            </a:rPr>
            <a:t>Ocena stanu osoby poszkodowanej</a:t>
          </a:r>
        </a:p>
      </dsp:txBody>
      <dsp:txXfrm rot="10800000">
        <a:off x="1816012" y="1635088"/>
        <a:ext cx="5227090" cy="712119"/>
      </dsp:txXfrm>
    </dsp:sp>
    <dsp:sp modelId="{CDB68110-A189-4096-B955-1CA555536223}">
      <dsp:nvSpPr>
        <dsp:cNvPr id="0" name=""/>
        <dsp:cNvSpPr/>
      </dsp:nvSpPr>
      <dsp:spPr>
        <a:xfrm>
          <a:off x="1084897" y="143806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637982" y="3075618"/>
          <a:ext cx="5405120" cy="70380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Wezwanie pomocy</a:t>
          </a:r>
        </a:p>
      </dsp:txBody>
      <dsp:txXfrm rot="10800000">
        <a:off x="1813932" y="3075618"/>
        <a:ext cx="5229170" cy="703800"/>
      </dsp:txXfrm>
    </dsp:sp>
    <dsp:sp modelId="{34A60002-78DC-43D1-8A46-DACD7A71C283}">
      <dsp:nvSpPr>
        <dsp:cNvPr id="0" name=""/>
        <dsp:cNvSpPr/>
      </dsp:nvSpPr>
      <dsp:spPr>
        <a:xfrm>
          <a:off x="1084897" y="287443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637982" y="4538132"/>
          <a:ext cx="5405120" cy="651512"/>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Udzielenie pierwszej pomocy</a:t>
          </a:r>
        </a:p>
      </dsp:txBody>
      <dsp:txXfrm rot="10800000">
        <a:off x="1800860" y="4538132"/>
        <a:ext cx="5242242" cy="651512"/>
      </dsp:txXfrm>
    </dsp:sp>
    <dsp:sp modelId="{D63CB9A9-C620-414F-9459-E5B3702F672B}">
      <dsp:nvSpPr>
        <dsp:cNvPr id="0" name=""/>
        <dsp:cNvSpPr/>
      </dsp:nvSpPr>
      <dsp:spPr>
        <a:xfrm>
          <a:off x="1084897" y="431080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482302" y="137726"/>
          <a:ext cx="5191645" cy="423658"/>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Ocena bezpieczeństwa</a:t>
          </a:r>
        </a:p>
      </dsp:txBody>
      <dsp:txXfrm rot="10800000">
        <a:off x="1588216" y="137726"/>
        <a:ext cx="5085731" cy="423658"/>
      </dsp:txXfrm>
    </dsp:sp>
    <dsp:sp modelId="{1F4ADC11-EEB9-45DD-A616-3421A04E56A7}">
      <dsp:nvSpPr>
        <dsp:cNvPr id="0" name=""/>
        <dsp:cNvSpPr/>
      </dsp:nvSpPr>
      <dsp:spPr>
        <a:xfrm>
          <a:off x="1133037" y="290"/>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482302" y="1031756"/>
          <a:ext cx="5191645" cy="449693"/>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Sprawdź przytomność</a:t>
          </a:r>
        </a:p>
      </dsp:txBody>
      <dsp:txXfrm rot="10800000">
        <a:off x="1594725" y="1031756"/>
        <a:ext cx="5079222" cy="449693"/>
      </dsp:txXfrm>
    </dsp:sp>
    <dsp:sp modelId="{CDB68110-A189-4096-B955-1CA555536223}">
      <dsp:nvSpPr>
        <dsp:cNvPr id="0" name=""/>
        <dsp:cNvSpPr/>
      </dsp:nvSpPr>
      <dsp:spPr>
        <a:xfrm>
          <a:off x="1133037" y="907337"/>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482302" y="1941430"/>
          <a:ext cx="5191645" cy="44444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Zawołaj o pomoc</a:t>
          </a:r>
        </a:p>
      </dsp:txBody>
      <dsp:txXfrm rot="10800000">
        <a:off x="1593412" y="1941430"/>
        <a:ext cx="5080535" cy="444440"/>
      </dsp:txXfrm>
    </dsp:sp>
    <dsp:sp modelId="{34A60002-78DC-43D1-8A46-DACD7A71C283}">
      <dsp:nvSpPr>
        <dsp:cNvPr id="0" name=""/>
        <dsp:cNvSpPr/>
      </dsp:nvSpPr>
      <dsp:spPr>
        <a:xfrm>
          <a:off x="1133037" y="1814384"/>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482302" y="2864987"/>
          <a:ext cx="5191645" cy="41142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Udrożnij drogi oddechowe</a:t>
          </a:r>
        </a:p>
      </dsp:txBody>
      <dsp:txXfrm rot="10800000">
        <a:off x="1585157" y="2864987"/>
        <a:ext cx="5088790" cy="411420"/>
      </dsp:txXfrm>
    </dsp:sp>
    <dsp:sp modelId="{D63CB9A9-C620-414F-9459-E5B3702F672B}">
      <dsp:nvSpPr>
        <dsp:cNvPr id="0" name=""/>
        <dsp:cNvSpPr/>
      </dsp:nvSpPr>
      <dsp:spPr>
        <a:xfrm>
          <a:off x="1133037" y="2721432"/>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179ED4F-38A9-47AA-ABBD-5DA3BB723A9A}">
      <dsp:nvSpPr>
        <dsp:cNvPr id="0" name=""/>
        <dsp:cNvSpPr/>
      </dsp:nvSpPr>
      <dsp:spPr>
        <a:xfrm rot="10800000">
          <a:off x="1482302" y="3743007"/>
          <a:ext cx="5191645" cy="469475"/>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Skontroluj oddech</a:t>
          </a:r>
        </a:p>
      </dsp:txBody>
      <dsp:txXfrm rot="10800000">
        <a:off x="1599671" y="3743007"/>
        <a:ext cx="5074276" cy="469475"/>
      </dsp:txXfrm>
    </dsp:sp>
    <dsp:sp modelId="{DD2FD030-357D-4039-8515-A43AC0872EAC}">
      <dsp:nvSpPr>
        <dsp:cNvPr id="0" name=""/>
        <dsp:cNvSpPr/>
      </dsp:nvSpPr>
      <dsp:spPr>
        <a:xfrm>
          <a:off x="1133037" y="3628479"/>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073A55-D2C4-47BB-8010-8E2D88AD54D7}">
      <dsp:nvSpPr>
        <dsp:cNvPr id="0" name=""/>
        <dsp:cNvSpPr/>
      </dsp:nvSpPr>
      <dsp:spPr>
        <a:xfrm rot="10800000">
          <a:off x="1482302" y="4657406"/>
          <a:ext cx="5191645" cy="45477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Wezwij pogotowie</a:t>
          </a:r>
        </a:p>
      </dsp:txBody>
      <dsp:txXfrm rot="10800000">
        <a:off x="1595995" y="4657406"/>
        <a:ext cx="5077952" cy="454771"/>
      </dsp:txXfrm>
    </dsp:sp>
    <dsp:sp modelId="{102B512D-A3E2-4BAB-AF32-EB1FBDA26065}">
      <dsp:nvSpPr>
        <dsp:cNvPr id="0" name=""/>
        <dsp:cNvSpPr/>
      </dsp:nvSpPr>
      <dsp:spPr>
        <a:xfrm>
          <a:off x="1133037" y="4535527"/>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637982" y="219332"/>
          <a:ext cx="5405120" cy="670892"/>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Ocena bezpieczeństwa</a:t>
          </a:r>
        </a:p>
      </dsp:txBody>
      <dsp:txXfrm rot="10800000">
        <a:off x="1805705" y="219332"/>
        <a:ext cx="5237397" cy="670892"/>
      </dsp:txXfrm>
    </dsp:sp>
    <dsp:sp modelId="{1F4ADC11-EEB9-45DD-A616-3421A04E56A7}">
      <dsp:nvSpPr>
        <dsp:cNvPr id="0" name=""/>
        <dsp:cNvSpPr/>
      </dsp:nvSpPr>
      <dsp:spPr>
        <a:xfrm>
          <a:off x="1084897" y="169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637982" y="1635088"/>
          <a:ext cx="5405120" cy="71211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Ocena stanu osoby poszkodowanej</a:t>
          </a:r>
        </a:p>
      </dsp:txBody>
      <dsp:txXfrm rot="10800000">
        <a:off x="1816012" y="1635088"/>
        <a:ext cx="5227090" cy="712119"/>
      </dsp:txXfrm>
    </dsp:sp>
    <dsp:sp modelId="{CDB68110-A189-4096-B955-1CA555536223}">
      <dsp:nvSpPr>
        <dsp:cNvPr id="0" name=""/>
        <dsp:cNvSpPr/>
      </dsp:nvSpPr>
      <dsp:spPr>
        <a:xfrm>
          <a:off x="1084897" y="143806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637982" y="3075618"/>
          <a:ext cx="5405120" cy="703800"/>
        </a:xfrm>
        <a:prstGeom prst="homePlate">
          <a:avLst/>
        </a:prstGeom>
        <a:solidFill>
          <a:srgbClr val="D23015"/>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chemeClr val="bg1"/>
              </a:solidFill>
              <a:latin typeface="Open Sans" panose="020B0606030504020204" pitchFamily="34" charset="0"/>
              <a:ea typeface="Open Sans" panose="020B0606030504020204" pitchFamily="34" charset="0"/>
              <a:cs typeface="Open Sans" panose="020B0606030504020204" pitchFamily="34" charset="0"/>
            </a:rPr>
            <a:t>Wezwanie pomocy</a:t>
          </a:r>
        </a:p>
      </dsp:txBody>
      <dsp:txXfrm rot="10800000">
        <a:off x="1813932" y="3075618"/>
        <a:ext cx="5229170" cy="703800"/>
      </dsp:txXfrm>
    </dsp:sp>
    <dsp:sp modelId="{34A60002-78DC-43D1-8A46-DACD7A71C283}">
      <dsp:nvSpPr>
        <dsp:cNvPr id="0" name=""/>
        <dsp:cNvSpPr/>
      </dsp:nvSpPr>
      <dsp:spPr>
        <a:xfrm>
          <a:off x="1084897" y="287443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637982" y="4538132"/>
          <a:ext cx="5405120" cy="651512"/>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Udzielenie pierwszej pomocy</a:t>
          </a:r>
        </a:p>
      </dsp:txBody>
      <dsp:txXfrm rot="10800000">
        <a:off x="1800860" y="4538132"/>
        <a:ext cx="5242242" cy="651512"/>
      </dsp:txXfrm>
    </dsp:sp>
    <dsp:sp modelId="{D63CB9A9-C620-414F-9459-E5B3702F672B}">
      <dsp:nvSpPr>
        <dsp:cNvPr id="0" name=""/>
        <dsp:cNvSpPr/>
      </dsp:nvSpPr>
      <dsp:spPr>
        <a:xfrm>
          <a:off x="1084897" y="431080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482302" y="137726"/>
          <a:ext cx="5191645" cy="423658"/>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MIEJSCE</a:t>
          </a:r>
        </a:p>
      </dsp:txBody>
      <dsp:txXfrm rot="10800000">
        <a:off x="1588216" y="137726"/>
        <a:ext cx="5085731" cy="423658"/>
      </dsp:txXfrm>
    </dsp:sp>
    <dsp:sp modelId="{1F4ADC11-EEB9-45DD-A616-3421A04E56A7}">
      <dsp:nvSpPr>
        <dsp:cNvPr id="0" name=""/>
        <dsp:cNvSpPr/>
      </dsp:nvSpPr>
      <dsp:spPr>
        <a:xfrm>
          <a:off x="1133037" y="290"/>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482302" y="1031756"/>
          <a:ext cx="5191645" cy="449693"/>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CO SIĘ STAŁO?	</a:t>
          </a:r>
        </a:p>
      </dsp:txBody>
      <dsp:txXfrm rot="10800000">
        <a:off x="1594725" y="1031756"/>
        <a:ext cx="5079222" cy="449693"/>
      </dsp:txXfrm>
    </dsp:sp>
    <dsp:sp modelId="{CDB68110-A189-4096-B955-1CA555536223}">
      <dsp:nvSpPr>
        <dsp:cNvPr id="0" name=""/>
        <dsp:cNvSpPr/>
      </dsp:nvSpPr>
      <dsp:spPr>
        <a:xfrm>
          <a:off x="1133037" y="907337"/>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482302" y="1941430"/>
          <a:ext cx="5191645" cy="44444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LICZBA I STAN POSZKODOWANYCH</a:t>
          </a:r>
        </a:p>
      </dsp:txBody>
      <dsp:txXfrm rot="10800000">
        <a:off x="1593412" y="1941430"/>
        <a:ext cx="5080535" cy="444440"/>
      </dsp:txXfrm>
    </dsp:sp>
    <dsp:sp modelId="{34A60002-78DC-43D1-8A46-DACD7A71C283}">
      <dsp:nvSpPr>
        <dsp:cNvPr id="0" name=""/>
        <dsp:cNvSpPr/>
      </dsp:nvSpPr>
      <dsp:spPr>
        <a:xfrm>
          <a:off x="1133037" y="1814384"/>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482302" y="2864987"/>
          <a:ext cx="5191645" cy="41142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WIEK, PŁEĆ, DANE</a:t>
          </a:r>
        </a:p>
      </dsp:txBody>
      <dsp:txXfrm rot="10800000">
        <a:off x="1585157" y="2864987"/>
        <a:ext cx="5088790" cy="411420"/>
      </dsp:txXfrm>
    </dsp:sp>
    <dsp:sp modelId="{D63CB9A9-C620-414F-9459-E5B3702F672B}">
      <dsp:nvSpPr>
        <dsp:cNvPr id="0" name=""/>
        <dsp:cNvSpPr/>
      </dsp:nvSpPr>
      <dsp:spPr>
        <a:xfrm>
          <a:off x="1133037" y="2721432"/>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179ED4F-38A9-47AA-ABBD-5DA3BB723A9A}">
      <dsp:nvSpPr>
        <dsp:cNvPr id="0" name=""/>
        <dsp:cNvSpPr/>
      </dsp:nvSpPr>
      <dsp:spPr>
        <a:xfrm rot="10800000">
          <a:off x="1482302" y="3743007"/>
          <a:ext cx="5191645" cy="469475"/>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WYWIAD CHOROBOWY</a:t>
          </a:r>
        </a:p>
      </dsp:txBody>
      <dsp:txXfrm rot="10800000">
        <a:off x="1599671" y="3743007"/>
        <a:ext cx="5074276" cy="469475"/>
      </dsp:txXfrm>
    </dsp:sp>
    <dsp:sp modelId="{DD2FD030-357D-4039-8515-A43AC0872EAC}">
      <dsp:nvSpPr>
        <dsp:cNvPr id="0" name=""/>
        <dsp:cNvSpPr/>
      </dsp:nvSpPr>
      <dsp:spPr>
        <a:xfrm>
          <a:off x="1133037" y="3628479"/>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073A55-D2C4-47BB-8010-8E2D88AD54D7}">
      <dsp:nvSpPr>
        <dsp:cNvPr id="0" name=""/>
        <dsp:cNvSpPr/>
      </dsp:nvSpPr>
      <dsp:spPr>
        <a:xfrm rot="10800000">
          <a:off x="1482302" y="4657406"/>
          <a:ext cx="5191645" cy="45477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NUMER ZWROTNY</a:t>
          </a:r>
        </a:p>
      </dsp:txBody>
      <dsp:txXfrm rot="10800000">
        <a:off x="1595995" y="4657406"/>
        <a:ext cx="5077952" cy="454771"/>
      </dsp:txXfrm>
    </dsp:sp>
    <dsp:sp modelId="{102B512D-A3E2-4BAB-AF32-EB1FBDA26065}">
      <dsp:nvSpPr>
        <dsp:cNvPr id="0" name=""/>
        <dsp:cNvSpPr/>
      </dsp:nvSpPr>
      <dsp:spPr>
        <a:xfrm>
          <a:off x="1133037" y="4535527"/>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482302" y="137726"/>
          <a:ext cx="5191645" cy="423658"/>
        </a:xfrm>
        <a:prstGeom prst="homePlate">
          <a:avLst/>
        </a:prstGeom>
        <a:solidFill>
          <a:srgbClr val="D23015"/>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chemeClr val="bg1"/>
              </a:solidFill>
              <a:latin typeface="Open Sans" panose="020B0606030504020204" pitchFamily="34" charset="0"/>
              <a:ea typeface="Open Sans" panose="020B0606030504020204" pitchFamily="34" charset="0"/>
              <a:cs typeface="Open Sans" panose="020B0606030504020204" pitchFamily="34" charset="0"/>
            </a:rPr>
            <a:t>MIEJSCE</a:t>
          </a:r>
        </a:p>
      </dsp:txBody>
      <dsp:txXfrm rot="10800000">
        <a:off x="1588216" y="137726"/>
        <a:ext cx="5085731" cy="423658"/>
      </dsp:txXfrm>
    </dsp:sp>
    <dsp:sp modelId="{1F4ADC11-EEB9-45DD-A616-3421A04E56A7}">
      <dsp:nvSpPr>
        <dsp:cNvPr id="0" name=""/>
        <dsp:cNvSpPr/>
      </dsp:nvSpPr>
      <dsp:spPr>
        <a:xfrm>
          <a:off x="1133037" y="290"/>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482302" y="1031756"/>
          <a:ext cx="5191645" cy="449693"/>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CO SIĘ STAŁO?	</a:t>
          </a:r>
        </a:p>
      </dsp:txBody>
      <dsp:txXfrm rot="10800000">
        <a:off x="1594725" y="1031756"/>
        <a:ext cx="5079222" cy="449693"/>
      </dsp:txXfrm>
    </dsp:sp>
    <dsp:sp modelId="{CDB68110-A189-4096-B955-1CA555536223}">
      <dsp:nvSpPr>
        <dsp:cNvPr id="0" name=""/>
        <dsp:cNvSpPr/>
      </dsp:nvSpPr>
      <dsp:spPr>
        <a:xfrm>
          <a:off x="1133037" y="907337"/>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482302" y="1941430"/>
          <a:ext cx="5191645" cy="44444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LICZBA I STAN POSZKODOWANYCH</a:t>
          </a:r>
        </a:p>
      </dsp:txBody>
      <dsp:txXfrm rot="10800000">
        <a:off x="1593412" y="1941430"/>
        <a:ext cx="5080535" cy="444440"/>
      </dsp:txXfrm>
    </dsp:sp>
    <dsp:sp modelId="{34A60002-78DC-43D1-8A46-DACD7A71C283}">
      <dsp:nvSpPr>
        <dsp:cNvPr id="0" name=""/>
        <dsp:cNvSpPr/>
      </dsp:nvSpPr>
      <dsp:spPr>
        <a:xfrm>
          <a:off x="1133037" y="1814384"/>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482302" y="2864987"/>
          <a:ext cx="5191645" cy="41142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WIEK, PŁEĆ, DANE</a:t>
          </a:r>
        </a:p>
      </dsp:txBody>
      <dsp:txXfrm rot="10800000">
        <a:off x="1585157" y="2864987"/>
        <a:ext cx="5088790" cy="411420"/>
      </dsp:txXfrm>
    </dsp:sp>
    <dsp:sp modelId="{D63CB9A9-C620-414F-9459-E5B3702F672B}">
      <dsp:nvSpPr>
        <dsp:cNvPr id="0" name=""/>
        <dsp:cNvSpPr/>
      </dsp:nvSpPr>
      <dsp:spPr>
        <a:xfrm>
          <a:off x="1133037" y="2721432"/>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179ED4F-38A9-47AA-ABBD-5DA3BB723A9A}">
      <dsp:nvSpPr>
        <dsp:cNvPr id="0" name=""/>
        <dsp:cNvSpPr/>
      </dsp:nvSpPr>
      <dsp:spPr>
        <a:xfrm rot="10800000">
          <a:off x="1482302" y="3743007"/>
          <a:ext cx="5191645" cy="469475"/>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WYWIAD CHOROBOWY</a:t>
          </a:r>
        </a:p>
      </dsp:txBody>
      <dsp:txXfrm rot="10800000">
        <a:off x="1599671" y="3743007"/>
        <a:ext cx="5074276" cy="469475"/>
      </dsp:txXfrm>
    </dsp:sp>
    <dsp:sp modelId="{DD2FD030-357D-4039-8515-A43AC0872EAC}">
      <dsp:nvSpPr>
        <dsp:cNvPr id="0" name=""/>
        <dsp:cNvSpPr/>
      </dsp:nvSpPr>
      <dsp:spPr>
        <a:xfrm>
          <a:off x="1133037" y="3628479"/>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073A55-D2C4-47BB-8010-8E2D88AD54D7}">
      <dsp:nvSpPr>
        <dsp:cNvPr id="0" name=""/>
        <dsp:cNvSpPr/>
      </dsp:nvSpPr>
      <dsp:spPr>
        <a:xfrm rot="10800000">
          <a:off x="1482302" y="4657406"/>
          <a:ext cx="5191645" cy="45477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NUMER ZWROTNY</a:t>
          </a:r>
        </a:p>
      </dsp:txBody>
      <dsp:txXfrm rot="10800000">
        <a:off x="1595995" y="4657406"/>
        <a:ext cx="5077952" cy="454771"/>
      </dsp:txXfrm>
    </dsp:sp>
    <dsp:sp modelId="{102B512D-A3E2-4BAB-AF32-EB1FBDA26065}">
      <dsp:nvSpPr>
        <dsp:cNvPr id="0" name=""/>
        <dsp:cNvSpPr/>
      </dsp:nvSpPr>
      <dsp:spPr>
        <a:xfrm>
          <a:off x="1133037" y="4535527"/>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482302" y="137726"/>
          <a:ext cx="5191645" cy="423658"/>
        </a:xfrm>
        <a:prstGeom prst="homePlate">
          <a:avLst/>
        </a:prstGeom>
        <a:solidFill>
          <a:srgbClr val="D23015"/>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chemeClr val="bg1"/>
              </a:solidFill>
              <a:latin typeface="Open Sans" panose="020B0606030504020204" pitchFamily="34" charset="0"/>
              <a:ea typeface="Open Sans" panose="020B0606030504020204" pitchFamily="34" charset="0"/>
              <a:cs typeface="Open Sans" panose="020B0606030504020204" pitchFamily="34" charset="0"/>
            </a:rPr>
            <a:t>MIEJSCE</a:t>
          </a:r>
        </a:p>
      </dsp:txBody>
      <dsp:txXfrm rot="10800000">
        <a:off x="1588216" y="137726"/>
        <a:ext cx="5085731" cy="423658"/>
      </dsp:txXfrm>
    </dsp:sp>
    <dsp:sp modelId="{1F4ADC11-EEB9-45DD-A616-3421A04E56A7}">
      <dsp:nvSpPr>
        <dsp:cNvPr id="0" name=""/>
        <dsp:cNvSpPr/>
      </dsp:nvSpPr>
      <dsp:spPr>
        <a:xfrm>
          <a:off x="1133037" y="290"/>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482302" y="1031756"/>
          <a:ext cx="5191645" cy="449693"/>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CO SIĘ STAŁO?	</a:t>
          </a:r>
        </a:p>
      </dsp:txBody>
      <dsp:txXfrm rot="10800000">
        <a:off x="1594725" y="1031756"/>
        <a:ext cx="5079222" cy="449693"/>
      </dsp:txXfrm>
    </dsp:sp>
    <dsp:sp modelId="{CDB68110-A189-4096-B955-1CA555536223}">
      <dsp:nvSpPr>
        <dsp:cNvPr id="0" name=""/>
        <dsp:cNvSpPr/>
      </dsp:nvSpPr>
      <dsp:spPr>
        <a:xfrm>
          <a:off x="1133037" y="907337"/>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482302" y="1941430"/>
          <a:ext cx="5191645" cy="44444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LICZBA I STAN POSZKODOWANYCH</a:t>
          </a:r>
        </a:p>
      </dsp:txBody>
      <dsp:txXfrm rot="10800000">
        <a:off x="1593412" y="1941430"/>
        <a:ext cx="5080535" cy="444440"/>
      </dsp:txXfrm>
    </dsp:sp>
    <dsp:sp modelId="{34A60002-78DC-43D1-8A46-DACD7A71C283}">
      <dsp:nvSpPr>
        <dsp:cNvPr id="0" name=""/>
        <dsp:cNvSpPr/>
      </dsp:nvSpPr>
      <dsp:spPr>
        <a:xfrm>
          <a:off x="1133037" y="1814384"/>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482302" y="2864987"/>
          <a:ext cx="5191645" cy="41142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WIEK, PŁEĆ, DANE</a:t>
          </a:r>
        </a:p>
      </dsp:txBody>
      <dsp:txXfrm rot="10800000">
        <a:off x="1585157" y="2864987"/>
        <a:ext cx="5088790" cy="411420"/>
      </dsp:txXfrm>
    </dsp:sp>
    <dsp:sp modelId="{D63CB9A9-C620-414F-9459-E5B3702F672B}">
      <dsp:nvSpPr>
        <dsp:cNvPr id="0" name=""/>
        <dsp:cNvSpPr/>
      </dsp:nvSpPr>
      <dsp:spPr>
        <a:xfrm>
          <a:off x="1133037" y="2721432"/>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179ED4F-38A9-47AA-ABBD-5DA3BB723A9A}">
      <dsp:nvSpPr>
        <dsp:cNvPr id="0" name=""/>
        <dsp:cNvSpPr/>
      </dsp:nvSpPr>
      <dsp:spPr>
        <a:xfrm rot="10800000">
          <a:off x="1482302" y="3743007"/>
          <a:ext cx="5191645" cy="469475"/>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WYWIAD CHOROBOWY</a:t>
          </a:r>
        </a:p>
      </dsp:txBody>
      <dsp:txXfrm rot="10800000">
        <a:off x="1599671" y="3743007"/>
        <a:ext cx="5074276" cy="469475"/>
      </dsp:txXfrm>
    </dsp:sp>
    <dsp:sp modelId="{DD2FD030-357D-4039-8515-A43AC0872EAC}">
      <dsp:nvSpPr>
        <dsp:cNvPr id="0" name=""/>
        <dsp:cNvSpPr/>
      </dsp:nvSpPr>
      <dsp:spPr>
        <a:xfrm>
          <a:off x="1133037" y="3628479"/>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073A55-D2C4-47BB-8010-8E2D88AD54D7}">
      <dsp:nvSpPr>
        <dsp:cNvPr id="0" name=""/>
        <dsp:cNvSpPr/>
      </dsp:nvSpPr>
      <dsp:spPr>
        <a:xfrm rot="10800000">
          <a:off x="1482302" y="4657406"/>
          <a:ext cx="5191645" cy="45477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NUMER ZWROTNY</a:t>
          </a:r>
        </a:p>
      </dsp:txBody>
      <dsp:txXfrm rot="10800000">
        <a:off x="1595995" y="4657406"/>
        <a:ext cx="5077952" cy="454771"/>
      </dsp:txXfrm>
    </dsp:sp>
    <dsp:sp modelId="{102B512D-A3E2-4BAB-AF32-EB1FBDA26065}">
      <dsp:nvSpPr>
        <dsp:cNvPr id="0" name=""/>
        <dsp:cNvSpPr/>
      </dsp:nvSpPr>
      <dsp:spPr>
        <a:xfrm>
          <a:off x="1133037" y="4535527"/>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482302" y="137726"/>
          <a:ext cx="5191645" cy="423658"/>
        </a:xfrm>
        <a:prstGeom prst="homePlat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MIEJSCE</a:t>
          </a:r>
        </a:p>
      </dsp:txBody>
      <dsp:txXfrm rot="10800000">
        <a:off x="1588216" y="137726"/>
        <a:ext cx="5085731" cy="423658"/>
      </dsp:txXfrm>
    </dsp:sp>
    <dsp:sp modelId="{1F4ADC11-EEB9-45DD-A616-3421A04E56A7}">
      <dsp:nvSpPr>
        <dsp:cNvPr id="0" name=""/>
        <dsp:cNvSpPr/>
      </dsp:nvSpPr>
      <dsp:spPr>
        <a:xfrm>
          <a:off x="1133037" y="290"/>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482302" y="1031756"/>
          <a:ext cx="5191645" cy="449693"/>
        </a:xfrm>
        <a:prstGeom prst="homePlate">
          <a:avLst/>
        </a:prstGeom>
        <a:solidFill>
          <a:srgbClr val="C000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chemeClr val="bg1"/>
              </a:solidFill>
              <a:latin typeface="Open Sans" panose="020B0606030504020204" pitchFamily="34" charset="0"/>
              <a:ea typeface="Open Sans" panose="020B0606030504020204" pitchFamily="34" charset="0"/>
              <a:cs typeface="Open Sans" panose="020B0606030504020204" pitchFamily="34" charset="0"/>
            </a:rPr>
            <a:t>CO SIĘ STAŁO?</a:t>
          </a: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	</a:t>
          </a:r>
        </a:p>
      </dsp:txBody>
      <dsp:txXfrm rot="10800000">
        <a:off x="1594725" y="1031756"/>
        <a:ext cx="5079222" cy="449693"/>
      </dsp:txXfrm>
    </dsp:sp>
    <dsp:sp modelId="{CDB68110-A189-4096-B955-1CA555536223}">
      <dsp:nvSpPr>
        <dsp:cNvPr id="0" name=""/>
        <dsp:cNvSpPr/>
      </dsp:nvSpPr>
      <dsp:spPr>
        <a:xfrm>
          <a:off x="1133037" y="907337"/>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482302" y="1941430"/>
          <a:ext cx="5191645" cy="44444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LICZBA I STAN POSZKODOWANYCH</a:t>
          </a:r>
        </a:p>
      </dsp:txBody>
      <dsp:txXfrm rot="10800000">
        <a:off x="1593412" y="1941430"/>
        <a:ext cx="5080535" cy="444440"/>
      </dsp:txXfrm>
    </dsp:sp>
    <dsp:sp modelId="{34A60002-78DC-43D1-8A46-DACD7A71C283}">
      <dsp:nvSpPr>
        <dsp:cNvPr id="0" name=""/>
        <dsp:cNvSpPr/>
      </dsp:nvSpPr>
      <dsp:spPr>
        <a:xfrm>
          <a:off x="1133037" y="1814384"/>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482302" y="2864987"/>
          <a:ext cx="5191645" cy="41142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WIEK, PŁEĆ, DANE</a:t>
          </a:r>
        </a:p>
      </dsp:txBody>
      <dsp:txXfrm rot="10800000">
        <a:off x="1585157" y="2864987"/>
        <a:ext cx="5088790" cy="411420"/>
      </dsp:txXfrm>
    </dsp:sp>
    <dsp:sp modelId="{D63CB9A9-C620-414F-9459-E5B3702F672B}">
      <dsp:nvSpPr>
        <dsp:cNvPr id="0" name=""/>
        <dsp:cNvSpPr/>
      </dsp:nvSpPr>
      <dsp:spPr>
        <a:xfrm>
          <a:off x="1133037" y="2721432"/>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179ED4F-38A9-47AA-ABBD-5DA3BB723A9A}">
      <dsp:nvSpPr>
        <dsp:cNvPr id="0" name=""/>
        <dsp:cNvSpPr/>
      </dsp:nvSpPr>
      <dsp:spPr>
        <a:xfrm rot="10800000">
          <a:off x="1482302" y="3743007"/>
          <a:ext cx="5191645" cy="469475"/>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WYWIAD CHOROBOWY</a:t>
          </a:r>
        </a:p>
      </dsp:txBody>
      <dsp:txXfrm rot="10800000">
        <a:off x="1599671" y="3743007"/>
        <a:ext cx="5074276" cy="469475"/>
      </dsp:txXfrm>
    </dsp:sp>
    <dsp:sp modelId="{DD2FD030-357D-4039-8515-A43AC0872EAC}">
      <dsp:nvSpPr>
        <dsp:cNvPr id="0" name=""/>
        <dsp:cNvSpPr/>
      </dsp:nvSpPr>
      <dsp:spPr>
        <a:xfrm>
          <a:off x="1133037" y="3628479"/>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073A55-D2C4-47BB-8010-8E2D88AD54D7}">
      <dsp:nvSpPr>
        <dsp:cNvPr id="0" name=""/>
        <dsp:cNvSpPr/>
      </dsp:nvSpPr>
      <dsp:spPr>
        <a:xfrm rot="10800000">
          <a:off x="1482302" y="4657406"/>
          <a:ext cx="5191645" cy="45477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NUMER ZWROTNY</a:t>
          </a:r>
        </a:p>
      </dsp:txBody>
      <dsp:txXfrm rot="10800000">
        <a:off x="1595995" y="4657406"/>
        <a:ext cx="5077952" cy="454771"/>
      </dsp:txXfrm>
    </dsp:sp>
    <dsp:sp modelId="{102B512D-A3E2-4BAB-AF32-EB1FBDA26065}">
      <dsp:nvSpPr>
        <dsp:cNvPr id="0" name=""/>
        <dsp:cNvSpPr/>
      </dsp:nvSpPr>
      <dsp:spPr>
        <a:xfrm>
          <a:off x="1133037" y="4535527"/>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105508" y="145982"/>
          <a:ext cx="3655445" cy="44826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5924" tIns="53340" rIns="99568" bIns="53340" numCol="1" spcCol="1270" anchor="ctr" anchorCtr="0">
          <a:noAutofit/>
        </a:bodyPr>
        <a:lstStyle/>
        <a:p>
          <a:pPr marL="0" lvl="0" indent="0" algn="ctr" defTabSz="622300">
            <a:lnSpc>
              <a:spcPct val="90000"/>
            </a:lnSpc>
            <a:spcBef>
              <a:spcPct val="0"/>
            </a:spcBef>
            <a:spcAft>
              <a:spcPct val="35000"/>
            </a:spcAft>
            <a:buNone/>
          </a:pPr>
          <a:r>
            <a:rPr lang="pl-PL" sz="14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Ocena bezpieczeństwa</a:t>
          </a:r>
        </a:p>
      </dsp:txBody>
      <dsp:txXfrm rot="10800000">
        <a:off x="1217574" y="145982"/>
        <a:ext cx="3543379" cy="448266"/>
      </dsp:txXfrm>
    </dsp:sp>
    <dsp:sp modelId="{1F4ADC11-EEB9-45DD-A616-3421A04E56A7}">
      <dsp:nvSpPr>
        <dsp:cNvPr id="0" name=""/>
        <dsp:cNvSpPr/>
      </dsp:nvSpPr>
      <dsp:spPr>
        <a:xfrm>
          <a:off x="735956" y="563"/>
          <a:ext cx="739103" cy="739103"/>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105508" y="1091940"/>
          <a:ext cx="3655445" cy="475812"/>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5924" tIns="53340" rIns="99568" bIns="53340" numCol="1" spcCol="1270" anchor="ctr" anchorCtr="0">
          <a:noAutofit/>
        </a:bodyPr>
        <a:lstStyle/>
        <a:p>
          <a:pPr marL="0" lvl="0" indent="0" algn="ctr" defTabSz="622300">
            <a:lnSpc>
              <a:spcPct val="90000"/>
            </a:lnSpc>
            <a:spcBef>
              <a:spcPct val="0"/>
            </a:spcBef>
            <a:spcAft>
              <a:spcPct val="35000"/>
            </a:spcAft>
            <a:buNone/>
          </a:pPr>
          <a:r>
            <a:rPr lang="pl-PL" sz="14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Ocena stanu osoby poszkodowanej</a:t>
          </a:r>
        </a:p>
      </dsp:txBody>
      <dsp:txXfrm rot="10800000">
        <a:off x="1224461" y="1091940"/>
        <a:ext cx="3536492" cy="475812"/>
      </dsp:txXfrm>
    </dsp:sp>
    <dsp:sp modelId="{CDB68110-A189-4096-B955-1CA555536223}">
      <dsp:nvSpPr>
        <dsp:cNvPr id="0" name=""/>
        <dsp:cNvSpPr/>
      </dsp:nvSpPr>
      <dsp:spPr>
        <a:xfrm>
          <a:off x="735956" y="960294"/>
          <a:ext cx="739103" cy="739103"/>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105508" y="2054450"/>
          <a:ext cx="3655445" cy="470254"/>
        </a:xfrm>
        <a:prstGeom prst="homePlate">
          <a:avLst/>
        </a:prstGeom>
        <a:solidFill>
          <a:srgbClr val="D23015"/>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5924" tIns="53340" rIns="99568" bIns="53340" numCol="1" spcCol="1270" anchor="ctr" anchorCtr="0">
          <a:noAutofit/>
        </a:bodyPr>
        <a:lstStyle/>
        <a:p>
          <a:pPr marL="0" lvl="0" indent="0" algn="ctr" defTabSz="622300">
            <a:lnSpc>
              <a:spcPct val="90000"/>
            </a:lnSpc>
            <a:spcBef>
              <a:spcPct val="0"/>
            </a:spcBef>
            <a:spcAft>
              <a:spcPct val="35000"/>
            </a:spcAft>
            <a:buNone/>
          </a:pPr>
          <a:r>
            <a:rPr lang="pl-PL" sz="1400" kern="1200">
              <a:solidFill>
                <a:schemeClr val="bg1"/>
              </a:solidFill>
              <a:latin typeface="Open Sans" panose="020B0606030504020204" pitchFamily="34" charset="0"/>
              <a:ea typeface="Open Sans" panose="020B0606030504020204" pitchFamily="34" charset="0"/>
              <a:cs typeface="Open Sans" panose="020B0606030504020204" pitchFamily="34" charset="0"/>
            </a:rPr>
            <a:t>Wezwanie pomocy</a:t>
          </a:r>
        </a:p>
      </dsp:txBody>
      <dsp:txXfrm rot="10800000">
        <a:off x="1223071" y="2054450"/>
        <a:ext cx="3537882" cy="470254"/>
      </dsp:txXfrm>
    </dsp:sp>
    <dsp:sp modelId="{34A60002-78DC-43D1-8A46-DACD7A71C283}">
      <dsp:nvSpPr>
        <dsp:cNvPr id="0" name=""/>
        <dsp:cNvSpPr/>
      </dsp:nvSpPr>
      <dsp:spPr>
        <a:xfrm>
          <a:off x="735956" y="1920026"/>
          <a:ext cx="739103" cy="739103"/>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105508" y="3031651"/>
          <a:ext cx="3655445" cy="435317"/>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5924" tIns="53340" rIns="99568" bIns="53340" numCol="1" spcCol="1270" anchor="ctr" anchorCtr="0">
          <a:noAutofit/>
        </a:bodyPr>
        <a:lstStyle/>
        <a:p>
          <a:pPr marL="0" lvl="0" indent="0" algn="ctr" defTabSz="622300">
            <a:lnSpc>
              <a:spcPct val="90000"/>
            </a:lnSpc>
            <a:spcBef>
              <a:spcPct val="0"/>
            </a:spcBef>
            <a:spcAft>
              <a:spcPct val="35000"/>
            </a:spcAft>
            <a:buNone/>
          </a:pPr>
          <a:r>
            <a:rPr lang="pl-PL" sz="1400" kern="1200">
              <a:solidFill>
                <a:srgbClr val="C00000"/>
              </a:solidFill>
              <a:latin typeface="Open Sans" panose="020B0606030504020204" pitchFamily="34" charset="0"/>
              <a:ea typeface="Open Sans" panose="020B0606030504020204" pitchFamily="34" charset="0"/>
              <a:cs typeface="Open Sans" panose="020B0606030504020204" pitchFamily="34" charset="0"/>
            </a:rPr>
            <a:t>Udzielenie pierwszej pomocy</a:t>
          </a:r>
        </a:p>
      </dsp:txBody>
      <dsp:txXfrm rot="10800000">
        <a:off x="1214337" y="3031651"/>
        <a:ext cx="3546616" cy="435317"/>
      </dsp:txXfrm>
    </dsp:sp>
    <dsp:sp modelId="{D63CB9A9-C620-414F-9459-E5B3702F672B}">
      <dsp:nvSpPr>
        <dsp:cNvPr id="0" name=""/>
        <dsp:cNvSpPr/>
      </dsp:nvSpPr>
      <dsp:spPr>
        <a:xfrm>
          <a:off x="735956" y="2879757"/>
          <a:ext cx="739103" cy="739103"/>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637982" y="219332"/>
          <a:ext cx="5405120" cy="670892"/>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Ocena bezpieczeństwa</a:t>
          </a:r>
        </a:p>
      </dsp:txBody>
      <dsp:txXfrm rot="10800000">
        <a:off x="1805705" y="219332"/>
        <a:ext cx="5237397" cy="670892"/>
      </dsp:txXfrm>
    </dsp:sp>
    <dsp:sp modelId="{1F4ADC11-EEB9-45DD-A616-3421A04E56A7}">
      <dsp:nvSpPr>
        <dsp:cNvPr id="0" name=""/>
        <dsp:cNvSpPr/>
      </dsp:nvSpPr>
      <dsp:spPr>
        <a:xfrm>
          <a:off x="1084897" y="169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637982" y="1635088"/>
          <a:ext cx="5405120" cy="71211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Ocena stanu osoby poszkodowanej</a:t>
          </a:r>
        </a:p>
      </dsp:txBody>
      <dsp:txXfrm rot="10800000">
        <a:off x="1816012" y="1635088"/>
        <a:ext cx="5227090" cy="712119"/>
      </dsp:txXfrm>
    </dsp:sp>
    <dsp:sp modelId="{CDB68110-A189-4096-B955-1CA555536223}">
      <dsp:nvSpPr>
        <dsp:cNvPr id="0" name=""/>
        <dsp:cNvSpPr/>
      </dsp:nvSpPr>
      <dsp:spPr>
        <a:xfrm>
          <a:off x="1084897" y="143806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637982" y="3075618"/>
          <a:ext cx="5405120" cy="70380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Wezwanie pomocy</a:t>
          </a:r>
        </a:p>
      </dsp:txBody>
      <dsp:txXfrm rot="10800000">
        <a:off x="1813932" y="3075618"/>
        <a:ext cx="5229170" cy="703800"/>
      </dsp:txXfrm>
    </dsp:sp>
    <dsp:sp modelId="{34A60002-78DC-43D1-8A46-DACD7A71C283}">
      <dsp:nvSpPr>
        <dsp:cNvPr id="0" name=""/>
        <dsp:cNvSpPr/>
      </dsp:nvSpPr>
      <dsp:spPr>
        <a:xfrm>
          <a:off x="1084897" y="287443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637982" y="4538132"/>
          <a:ext cx="5405120" cy="651512"/>
        </a:xfrm>
        <a:prstGeom prst="homePlate">
          <a:avLst/>
        </a:prstGeom>
        <a:solidFill>
          <a:srgbClr val="D23015"/>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87790"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chemeClr val="bg1"/>
              </a:solidFill>
              <a:latin typeface="Open Sans" panose="020B0606030504020204" pitchFamily="34" charset="0"/>
              <a:ea typeface="Open Sans" panose="020B0606030504020204" pitchFamily="34" charset="0"/>
              <a:cs typeface="Open Sans" panose="020B0606030504020204" pitchFamily="34" charset="0"/>
            </a:rPr>
            <a:t>Udzielenie pierwszej pomocy</a:t>
          </a:r>
        </a:p>
      </dsp:txBody>
      <dsp:txXfrm rot="10800000">
        <a:off x="1800860" y="4538132"/>
        <a:ext cx="5242242" cy="651512"/>
      </dsp:txXfrm>
    </dsp:sp>
    <dsp:sp modelId="{D63CB9A9-C620-414F-9459-E5B3702F672B}">
      <dsp:nvSpPr>
        <dsp:cNvPr id="0" name=""/>
        <dsp:cNvSpPr/>
      </dsp:nvSpPr>
      <dsp:spPr>
        <a:xfrm>
          <a:off x="1084897" y="4310803"/>
          <a:ext cx="1106170" cy="110617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482302" y="137726"/>
          <a:ext cx="5191645" cy="423658"/>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Ocena bezpieczeństwa</a:t>
          </a:r>
        </a:p>
      </dsp:txBody>
      <dsp:txXfrm rot="10800000">
        <a:off x="1588216" y="137726"/>
        <a:ext cx="5085731" cy="423658"/>
      </dsp:txXfrm>
    </dsp:sp>
    <dsp:sp modelId="{1F4ADC11-EEB9-45DD-A616-3421A04E56A7}">
      <dsp:nvSpPr>
        <dsp:cNvPr id="0" name=""/>
        <dsp:cNvSpPr/>
      </dsp:nvSpPr>
      <dsp:spPr>
        <a:xfrm>
          <a:off x="1133037" y="290"/>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482302" y="1031756"/>
          <a:ext cx="5191645" cy="449693"/>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Sprawdź przytomność</a:t>
          </a:r>
        </a:p>
      </dsp:txBody>
      <dsp:txXfrm rot="10800000">
        <a:off x="1594725" y="1031756"/>
        <a:ext cx="5079222" cy="449693"/>
      </dsp:txXfrm>
    </dsp:sp>
    <dsp:sp modelId="{CDB68110-A189-4096-B955-1CA555536223}">
      <dsp:nvSpPr>
        <dsp:cNvPr id="0" name=""/>
        <dsp:cNvSpPr/>
      </dsp:nvSpPr>
      <dsp:spPr>
        <a:xfrm>
          <a:off x="1133037" y="907337"/>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482302" y="1941430"/>
          <a:ext cx="5191645" cy="44444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Zawołaj o pomoc</a:t>
          </a:r>
        </a:p>
      </dsp:txBody>
      <dsp:txXfrm rot="10800000">
        <a:off x="1593412" y="1941430"/>
        <a:ext cx="5080535" cy="444440"/>
      </dsp:txXfrm>
    </dsp:sp>
    <dsp:sp modelId="{34A60002-78DC-43D1-8A46-DACD7A71C283}">
      <dsp:nvSpPr>
        <dsp:cNvPr id="0" name=""/>
        <dsp:cNvSpPr/>
      </dsp:nvSpPr>
      <dsp:spPr>
        <a:xfrm>
          <a:off x="1133037" y="1814384"/>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482302" y="2864987"/>
          <a:ext cx="5191645" cy="41142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Udrożnij drogi oddechowe</a:t>
          </a:r>
        </a:p>
      </dsp:txBody>
      <dsp:txXfrm rot="10800000">
        <a:off x="1585157" y="2864987"/>
        <a:ext cx="5088790" cy="411420"/>
      </dsp:txXfrm>
    </dsp:sp>
    <dsp:sp modelId="{D63CB9A9-C620-414F-9459-E5B3702F672B}">
      <dsp:nvSpPr>
        <dsp:cNvPr id="0" name=""/>
        <dsp:cNvSpPr/>
      </dsp:nvSpPr>
      <dsp:spPr>
        <a:xfrm>
          <a:off x="1133037" y="2721432"/>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179ED4F-38A9-47AA-ABBD-5DA3BB723A9A}">
      <dsp:nvSpPr>
        <dsp:cNvPr id="0" name=""/>
        <dsp:cNvSpPr/>
      </dsp:nvSpPr>
      <dsp:spPr>
        <a:xfrm rot="10800000">
          <a:off x="1482302" y="3743007"/>
          <a:ext cx="5191645" cy="469475"/>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Skontroluj oddech</a:t>
          </a:r>
        </a:p>
      </dsp:txBody>
      <dsp:txXfrm rot="10800000">
        <a:off x="1599671" y="3743007"/>
        <a:ext cx="5074276" cy="469475"/>
      </dsp:txXfrm>
    </dsp:sp>
    <dsp:sp modelId="{DD2FD030-357D-4039-8515-A43AC0872EAC}">
      <dsp:nvSpPr>
        <dsp:cNvPr id="0" name=""/>
        <dsp:cNvSpPr/>
      </dsp:nvSpPr>
      <dsp:spPr>
        <a:xfrm>
          <a:off x="1133037" y="3628479"/>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073A55-D2C4-47BB-8010-8E2D88AD54D7}">
      <dsp:nvSpPr>
        <dsp:cNvPr id="0" name=""/>
        <dsp:cNvSpPr/>
      </dsp:nvSpPr>
      <dsp:spPr>
        <a:xfrm rot="10800000">
          <a:off x="1482302" y="4657406"/>
          <a:ext cx="5191645" cy="45477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Wezwij pogotowie</a:t>
          </a:r>
        </a:p>
      </dsp:txBody>
      <dsp:txXfrm rot="10800000">
        <a:off x="1595995" y="4657406"/>
        <a:ext cx="5077952" cy="454771"/>
      </dsp:txXfrm>
    </dsp:sp>
    <dsp:sp modelId="{102B512D-A3E2-4BAB-AF32-EB1FBDA26065}">
      <dsp:nvSpPr>
        <dsp:cNvPr id="0" name=""/>
        <dsp:cNvSpPr/>
      </dsp:nvSpPr>
      <dsp:spPr>
        <a:xfrm>
          <a:off x="1133037" y="4535527"/>
          <a:ext cx="698530" cy="698530"/>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330899" y="177766"/>
          <a:ext cx="4389115" cy="546748"/>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97528"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Ocena bezpieczeństwa</a:t>
          </a:r>
        </a:p>
      </dsp:txBody>
      <dsp:txXfrm rot="10800000">
        <a:off x="1467586" y="177766"/>
        <a:ext cx="4252428" cy="546748"/>
      </dsp:txXfrm>
    </dsp:sp>
    <dsp:sp modelId="{1F4ADC11-EEB9-45DD-A616-3421A04E56A7}">
      <dsp:nvSpPr>
        <dsp:cNvPr id="0" name=""/>
        <dsp:cNvSpPr/>
      </dsp:nvSpPr>
      <dsp:spPr>
        <a:xfrm>
          <a:off x="880158" y="399"/>
          <a:ext cx="901481" cy="901481"/>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330899" y="1331547"/>
          <a:ext cx="4389115" cy="58034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97528"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Sprawdź przytomność</a:t>
          </a:r>
        </a:p>
      </dsp:txBody>
      <dsp:txXfrm rot="10800000">
        <a:off x="1475985" y="1331547"/>
        <a:ext cx="4244029" cy="580346"/>
      </dsp:txXfrm>
    </dsp:sp>
    <dsp:sp modelId="{CDB68110-A189-4096-B955-1CA555536223}">
      <dsp:nvSpPr>
        <dsp:cNvPr id="0" name=""/>
        <dsp:cNvSpPr/>
      </dsp:nvSpPr>
      <dsp:spPr>
        <a:xfrm>
          <a:off x="880158" y="1170979"/>
          <a:ext cx="901481" cy="901481"/>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330899" y="2505516"/>
          <a:ext cx="4389115" cy="573567"/>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97528"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Zawołaj o pomoc</a:t>
          </a:r>
        </a:p>
      </dsp:txBody>
      <dsp:txXfrm rot="10800000">
        <a:off x="1474291" y="2505516"/>
        <a:ext cx="4245723" cy="573567"/>
      </dsp:txXfrm>
    </dsp:sp>
    <dsp:sp modelId="{34A60002-78DC-43D1-8A46-DACD7A71C283}">
      <dsp:nvSpPr>
        <dsp:cNvPr id="0" name=""/>
        <dsp:cNvSpPr/>
      </dsp:nvSpPr>
      <dsp:spPr>
        <a:xfrm>
          <a:off x="880158" y="2341559"/>
          <a:ext cx="901481" cy="901481"/>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330899" y="3697403"/>
          <a:ext cx="4389115" cy="530954"/>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97528"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Udrożnij drogi oddechowe</a:t>
          </a:r>
        </a:p>
      </dsp:txBody>
      <dsp:txXfrm rot="10800000">
        <a:off x="1463637" y="3697403"/>
        <a:ext cx="4256377" cy="530954"/>
      </dsp:txXfrm>
    </dsp:sp>
    <dsp:sp modelId="{D63CB9A9-C620-414F-9459-E5B3702F672B}">
      <dsp:nvSpPr>
        <dsp:cNvPr id="0" name=""/>
        <dsp:cNvSpPr/>
      </dsp:nvSpPr>
      <dsp:spPr>
        <a:xfrm>
          <a:off x="880158" y="3512140"/>
          <a:ext cx="901481" cy="901481"/>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330899" y="177766"/>
          <a:ext cx="4389115" cy="546748"/>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97528"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Skontroluj oddech</a:t>
          </a:r>
        </a:p>
      </dsp:txBody>
      <dsp:txXfrm rot="10800000">
        <a:off x="1467586" y="177766"/>
        <a:ext cx="4252428" cy="546748"/>
      </dsp:txXfrm>
    </dsp:sp>
    <dsp:sp modelId="{1F4ADC11-EEB9-45DD-A616-3421A04E56A7}">
      <dsp:nvSpPr>
        <dsp:cNvPr id="0" name=""/>
        <dsp:cNvSpPr/>
      </dsp:nvSpPr>
      <dsp:spPr>
        <a:xfrm>
          <a:off x="880158" y="399"/>
          <a:ext cx="901481" cy="901481"/>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330899" y="1331547"/>
          <a:ext cx="4389115" cy="58034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97528"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Wezwij pogotowie</a:t>
          </a:r>
        </a:p>
      </dsp:txBody>
      <dsp:txXfrm rot="10800000">
        <a:off x="1475985" y="1331547"/>
        <a:ext cx="4244029" cy="580346"/>
      </dsp:txXfrm>
    </dsp:sp>
    <dsp:sp modelId="{CDB68110-A189-4096-B955-1CA555536223}">
      <dsp:nvSpPr>
        <dsp:cNvPr id="0" name=""/>
        <dsp:cNvSpPr/>
      </dsp:nvSpPr>
      <dsp:spPr>
        <a:xfrm>
          <a:off x="880158" y="1170979"/>
          <a:ext cx="901481" cy="901481"/>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330899" y="2505516"/>
          <a:ext cx="4389115" cy="573567"/>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97528"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30 uciśnięć</a:t>
          </a:r>
        </a:p>
      </dsp:txBody>
      <dsp:txXfrm rot="10800000">
        <a:off x="1474291" y="2505516"/>
        <a:ext cx="4245723" cy="573567"/>
      </dsp:txXfrm>
    </dsp:sp>
    <dsp:sp modelId="{34A60002-78DC-43D1-8A46-DACD7A71C283}">
      <dsp:nvSpPr>
        <dsp:cNvPr id="0" name=""/>
        <dsp:cNvSpPr/>
      </dsp:nvSpPr>
      <dsp:spPr>
        <a:xfrm>
          <a:off x="880158" y="2341559"/>
          <a:ext cx="901481" cy="901481"/>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330899" y="3697403"/>
          <a:ext cx="4389115" cy="530954"/>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97528"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2 wdechy</a:t>
          </a:r>
        </a:p>
      </dsp:txBody>
      <dsp:txXfrm rot="10800000">
        <a:off x="1463637" y="3697403"/>
        <a:ext cx="4256377" cy="530954"/>
      </dsp:txXfrm>
    </dsp:sp>
    <dsp:sp modelId="{D63CB9A9-C620-414F-9459-E5B3702F672B}">
      <dsp:nvSpPr>
        <dsp:cNvPr id="0" name=""/>
        <dsp:cNvSpPr/>
      </dsp:nvSpPr>
      <dsp:spPr>
        <a:xfrm>
          <a:off x="880158" y="3512140"/>
          <a:ext cx="901481" cy="901481"/>
        </a:xfrm>
        <a:prstGeom prst="ellipse">
          <a:avLst/>
        </a:prstGeom>
        <a:solidFill>
          <a:schemeClr val="bg1"/>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574886" y="216754"/>
          <a:ext cx="5191645" cy="637044"/>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71341"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Powrót czynności życiowych</a:t>
          </a:r>
        </a:p>
      </dsp:txBody>
      <dsp:txXfrm rot="10800000">
        <a:off x="1734147" y="216754"/>
        <a:ext cx="5032384" cy="637044"/>
      </dsp:txXfrm>
    </dsp:sp>
    <dsp:sp modelId="{1F4ADC11-EEB9-45DD-A616-3421A04E56A7}">
      <dsp:nvSpPr>
        <dsp:cNvPr id="0" name=""/>
        <dsp:cNvSpPr/>
      </dsp:nvSpPr>
      <dsp:spPr>
        <a:xfrm>
          <a:off x="1006238" y="0"/>
          <a:ext cx="1068866" cy="1068866"/>
        </a:xfrm>
        <a:prstGeom prst="mathMultiply">
          <a:avLst/>
        </a:prstGeom>
        <a:solidFill>
          <a:srgbClr val="D23015"/>
        </a:solidFill>
        <a:ln>
          <a:solidFill>
            <a:schemeClr val="bg1"/>
          </a:solid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574886" y="1579155"/>
          <a:ext cx="5191645" cy="688104"/>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71341"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Zmęczenie ratownika</a:t>
          </a:r>
        </a:p>
      </dsp:txBody>
      <dsp:txXfrm rot="10800000">
        <a:off x="1746912" y="1579155"/>
        <a:ext cx="5019619" cy="688104"/>
      </dsp:txXfrm>
    </dsp:sp>
    <dsp:sp modelId="{CDB68110-A189-4096-B955-1CA555536223}">
      <dsp:nvSpPr>
        <dsp:cNvPr id="0" name=""/>
        <dsp:cNvSpPr/>
      </dsp:nvSpPr>
      <dsp:spPr>
        <a:xfrm>
          <a:off x="1040453" y="1388774"/>
          <a:ext cx="1068866" cy="1068866"/>
        </a:xfrm>
        <a:prstGeom prst="mathMultiply">
          <a:avLst/>
        </a:prstGeom>
        <a:solidFill>
          <a:srgbClr val="D23015"/>
        </a:solidFill>
        <a:ln>
          <a:solidFill>
            <a:schemeClr val="bg1"/>
          </a:solid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574886" y="2971106"/>
          <a:ext cx="5191645" cy="68006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71341"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Przejęcie przez ZRM</a:t>
          </a:r>
        </a:p>
      </dsp:txBody>
      <dsp:txXfrm rot="10800000">
        <a:off x="1744902" y="2971106"/>
        <a:ext cx="5021629" cy="680066"/>
      </dsp:txXfrm>
    </dsp:sp>
    <dsp:sp modelId="{34A60002-78DC-43D1-8A46-DACD7A71C283}">
      <dsp:nvSpPr>
        <dsp:cNvPr id="0" name=""/>
        <dsp:cNvSpPr/>
      </dsp:nvSpPr>
      <dsp:spPr>
        <a:xfrm>
          <a:off x="1040453" y="2776706"/>
          <a:ext cx="1068866" cy="1068866"/>
        </a:xfrm>
        <a:prstGeom prst="mathMultiply">
          <a:avLst/>
        </a:prstGeom>
        <a:solidFill>
          <a:srgbClr val="D23015"/>
        </a:solidFill>
        <a:ln>
          <a:solidFill>
            <a:schemeClr val="bg1"/>
          </a:solid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574886" y="4384300"/>
          <a:ext cx="5191645" cy="62954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71341" tIns="83820" rIns="156464" bIns="83820" numCol="1" spcCol="1270" anchor="ctr" anchorCtr="0">
          <a:noAutofit/>
        </a:bodyPr>
        <a:lstStyle/>
        <a:p>
          <a:pPr marL="0" lvl="0" indent="0" algn="ctr" defTabSz="977900">
            <a:lnSpc>
              <a:spcPct val="90000"/>
            </a:lnSpc>
            <a:spcBef>
              <a:spcPct val="0"/>
            </a:spcBef>
            <a:spcAft>
              <a:spcPct val="35000"/>
            </a:spcAft>
            <a:buNone/>
          </a:pPr>
          <a:r>
            <a:rPr lang="pl-PL" sz="2200" kern="1200">
              <a:solidFill>
                <a:srgbClr val="C00000"/>
              </a:solidFill>
              <a:latin typeface="Open Sans" panose="020B0606030504020204" pitchFamily="34" charset="0"/>
              <a:ea typeface="Open Sans" panose="020B0606030504020204" pitchFamily="34" charset="0"/>
              <a:cs typeface="Open Sans" panose="020B0606030504020204" pitchFamily="34" charset="0"/>
            </a:rPr>
            <a:t>Pojawienie się niebezpieczeństwa</a:t>
          </a:r>
        </a:p>
      </dsp:txBody>
      <dsp:txXfrm rot="10800000">
        <a:off x="1732271" y="4384300"/>
        <a:ext cx="5034260" cy="629541"/>
      </dsp:txXfrm>
    </dsp:sp>
    <dsp:sp modelId="{D63CB9A9-C620-414F-9459-E5B3702F672B}">
      <dsp:nvSpPr>
        <dsp:cNvPr id="0" name=""/>
        <dsp:cNvSpPr/>
      </dsp:nvSpPr>
      <dsp:spPr>
        <a:xfrm>
          <a:off x="1040453" y="4164638"/>
          <a:ext cx="1068866" cy="1068866"/>
        </a:xfrm>
        <a:prstGeom prst="mathMultiply">
          <a:avLst/>
        </a:prstGeom>
        <a:solidFill>
          <a:srgbClr val="D23015"/>
        </a:solidFill>
        <a:ln>
          <a:solidFill>
            <a:schemeClr val="bg1"/>
          </a:solid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482302" y="137726"/>
          <a:ext cx="5191645" cy="423658"/>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PODŁOŻE: suche, nieprzewodzące</a:t>
          </a:r>
        </a:p>
      </dsp:txBody>
      <dsp:txXfrm rot="10800000">
        <a:off x="1588216" y="137726"/>
        <a:ext cx="5085731" cy="423658"/>
      </dsp:txXfrm>
    </dsp:sp>
    <dsp:sp modelId="{1F4ADC11-EEB9-45DD-A616-3421A04E56A7}">
      <dsp:nvSpPr>
        <dsp:cNvPr id="0" name=""/>
        <dsp:cNvSpPr/>
      </dsp:nvSpPr>
      <dsp:spPr>
        <a:xfrm>
          <a:off x="1133037" y="290"/>
          <a:ext cx="698530" cy="698530"/>
        </a:xfrm>
        <a:prstGeom prst="lightningBolt">
          <a:avLst/>
        </a:prstGeom>
        <a:solidFill>
          <a:srgbClr val="D23015"/>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482302" y="1031756"/>
          <a:ext cx="5191645" cy="449693"/>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KL. PIERSIOWA: sucha, nieowłosiona</a:t>
          </a:r>
        </a:p>
      </dsp:txBody>
      <dsp:txXfrm rot="10800000">
        <a:off x="1594725" y="1031756"/>
        <a:ext cx="5079222" cy="449693"/>
      </dsp:txXfrm>
    </dsp:sp>
    <dsp:sp modelId="{CDB68110-A189-4096-B955-1CA555536223}">
      <dsp:nvSpPr>
        <dsp:cNvPr id="0" name=""/>
        <dsp:cNvSpPr/>
      </dsp:nvSpPr>
      <dsp:spPr>
        <a:xfrm>
          <a:off x="1133037" y="907337"/>
          <a:ext cx="698530" cy="698530"/>
        </a:xfrm>
        <a:prstGeom prst="lightningBolt">
          <a:avLst/>
        </a:prstGeom>
        <a:solidFill>
          <a:srgbClr val="D23015"/>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482302" y="1941430"/>
          <a:ext cx="5191645" cy="44444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ELEKTRODY: uwaga na wiek!</a:t>
          </a:r>
        </a:p>
      </dsp:txBody>
      <dsp:txXfrm rot="10800000">
        <a:off x="1593412" y="1941430"/>
        <a:ext cx="5080535" cy="444440"/>
      </dsp:txXfrm>
    </dsp:sp>
    <dsp:sp modelId="{34A60002-78DC-43D1-8A46-DACD7A71C283}">
      <dsp:nvSpPr>
        <dsp:cNvPr id="0" name=""/>
        <dsp:cNvSpPr/>
      </dsp:nvSpPr>
      <dsp:spPr>
        <a:xfrm>
          <a:off x="1133037" y="1814384"/>
          <a:ext cx="698530" cy="698530"/>
        </a:xfrm>
        <a:prstGeom prst="lightningBolt">
          <a:avLst/>
        </a:prstGeom>
        <a:solidFill>
          <a:srgbClr val="D23015"/>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482302" y="2864987"/>
          <a:ext cx="5191645" cy="41142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MIEJSCE: 3 możliwości naklejenia</a:t>
          </a:r>
        </a:p>
      </dsp:txBody>
      <dsp:txXfrm rot="10800000">
        <a:off x="1585157" y="2864987"/>
        <a:ext cx="5088790" cy="411420"/>
      </dsp:txXfrm>
    </dsp:sp>
    <dsp:sp modelId="{D63CB9A9-C620-414F-9459-E5B3702F672B}">
      <dsp:nvSpPr>
        <dsp:cNvPr id="0" name=""/>
        <dsp:cNvSpPr/>
      </dsp:nvSpPr>
      <dsp:spPr>
        <a:xfrm>
          <a:off x="1133037" y="2721432"/>
          <a:ext cx="698530" cy="698530"/>
        </a:xfrm>
        <a:prstGeom prst="lightningBolt">
          <a:avLst/>
        </a:prstGeom>
        <a:solidFill>
          <a:srgbClr val="D23015"/>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179ED4F-38A9-47AA-ABBD-5DA3BB723A9A}">
      <dsp:nvSpPr>
        <dsp:cNvPr id="0" name=""/>
        <dsp:cNvSpPr/>
      </dsp:nvSpPr>
      <dsp:spPr>
        <a:xfrm rot="10800000">
          <a:off x="1482302" y="3743007"/>
          <a:ext cx="5191645" cy="469475"/>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NIE DOTYKAJ: przy wyładowaniu i analizie</a:t>
          </a:r>
        </a:p>
      </dsp:txBody>
      <dsp:txXfrm rot="10800000">
        <a:off x="1599671" y="3743007"/>
        <a:ext cx="5074276" cy="469475"/>
      </dsp:txXfrm>
    </dsp:sp>
    <dsp:sp modelId="{DD2FD030-357D-4039-8515-A43AC0872EAC}">
      <dsp:nvSpPr>
        <dsp:cNvPr id="0" name=""/>
        <dsp:cNvSpPr/>
      </dsp:nvSpPr>
      <dsp:spPr>
        <a:xfrm>
          <a:off x="1133037" y="3628479"/>
          <a:ext cx="698530" cy="698530"/>
        </a:xfrm>
        <a:prstGeom prst="lightningBolt">
          <a:avLst/>
        </a:prstGeom>
        <a:solidFill>
          <a:srgbClr val="D23015"/>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073A55-D2C4-47BB-8010-8E2D88AD54D7}">
      <dsp:nvSpPr>
        <dsp:cNvPr id="0" name=""/>
        <dsp:cNvSpPr/>
      </dsp:nvSpPr>
      <dsp:spPr>
        <a:xfrm rot="10800000">
          <a:off x="1482302" y="4657406"/>
          <a:ext cx="5191645" cy="45477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8033" tIns="64770" rIns="120904" bIns="64770" numCol="1" spcCol="1270" anchor="ctr" anchorCtr="0">
          <a:noAutofit/>
        </a:bodyPr>
        <a:lstStyle/>
        <a:p>
          <a:pPr marL="0" lvl="0" indent="0" algn="ctr" defTabSz="755650">
            <a:lnSpc>
              <a:spcPct val="90000"/>
            </a:lnSpc>
            <a:spcBef>
              <a:spcPct val="0"/>
            </a:spcBef>
            <a:spcAft>
              <a:spcPct val="35000"/>
            </a:spcAft>
            <a:buNone/>
          </a:pPr>
          <a:r>
            <a:rPr lang="pl-PL" sz="1700" kern="1200">
              <a:solidFill>
                <a:srgbClr val="C00000"/>
              </a:solidFill>
              <a:latin typeface="Open Sans" panose="020B0606030504020204" pitchFamily="34" charset="0"/>
              <a:ea typeface="Open Sans" panose="020B0606030504020204" pitchFamily="34" charset="0"/>
              <a:cs typeface="Open Sans" panose="020B0606030504020204" pitchFamily="34" charset="0"/>
            </a:rPr>
            <a:t>KARDIOWERTER &gt; 8 cm</a:t>
          </a:r>
        </a:p>
      </dsp:txBody>
      <dsp:txXfrm rot="10800000">
        <a:off x="1595995" y="4657406"/>
        <a:ext cx="5077952" cy="454771"/>
      </dsp:txXfrm>
    </dsp:sp>
    <dsp:sp modelId="{102B512D-A3E2-4BAB-AF32-EB1FBDA26065}">
      <dsp:nvSpPr>
        <dsp:cNvPr id="0" name=""/>
        <dsp:cNvSpPr/>
      </dsp:nvSpPr>
      <dsp:spPr>
        <a:xfrm>
          <a:off x="1133037" y="4535527"/>
          <a:ext cx="698530" cy="698530"/>
        </a:xfrm>
        <a:prstGeom prst="lightningBolt">
          <a:avLst/>
        </a:prstGeom>
        <a:solidFill>
          <a:srgbClr val="D23015"/>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AF2D96-4093-44C2-B713-A1EA65896394}">
      <dsp:nvSpPr>
        <dsp:cNvPr id="0" name=""/>
        <dsp:cNvSpPr/>
      </dsp:nvSpPr>
      <dsp:spPr>
        <a:xfrm>
          <a:off x="4988" y="1510831"/>
          <a:ext cx="2180999" cy="1308599"/>
        </a:xfrm>
        <a:prstGeom prst="roundRect">
          <a:avLst>
            <a:gd name="adj" fmla="val 10000"/>
          </a:avLst>
        </a:prstGeom>
        <a:solidFill>
          <a:schemeClr val="bg1"/>
        </a:solidFill>
        <a:ln>
          <a:solidFill>
            <a:srgbClr val="D23015"/>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endParaRPr lang="pl-PL" sz="5000" kern="1200"/>
        </a:p>
      </dsp:txBody>
      <dsp:txXfrm>
        <a:off x="43316" y="1549159"/>
        <a:ext cx="2104343" cy="1231943"/>
      </dsp:txXfrm>
    </dsp:sp>
    <dsp:sp modelId="{D51C5ED0-5AA0-4659-A0B0-4C24D32C6D79}">
      <dsp:nvSpPr>
        <dsp:cNvPr id="0" name=""/>
        <dsp:cNvSpPr/>
      </dsp:nvSpPr>
      <dsp:spPr>
        <a:xfrm>
          <a:off x="2404087" y="1894687"/>
          <a:ext cx="462371" cy="540887"/>
        </a:xfrm>
        <a:prstGeom prst="rightArrow">
          <a:avLst>
            <a:gd name="adj1" fmla="val 60000"/>
            <a:gd name="adj2" fmla="val 50000"/>
          </a:avLst>
        </a:prstGeom>
        <a:solidFill>
          <a:srgbClr val="D23015"/>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pl-PL" sz="2300" kern="1200"/>
        </a:p>
      </dsp:txBody>
      <dsp:txXfrm>
        <a:off x="2404087" y="2002864"/>
        <a:ext cx="323660" cy="324533"/>
      </dsp:txXfrm>
    </dsp:sp>
    <dsp:sp modelId="{43120AA5-BF84-4C98-803F-E59D68BB2DA1}">
      <dsp:nvSpPr>
        <dsp:cNvPr id="0" name=""/>
        <dsp:cNvSpPr/>
      </dsp:nvSpPr>
      <dsp:spPr>
        <a:xfrm>
          <a:off x="3058387" y="1510831"/>
          <a:ext cx="2180999" cy="1308599"/>
        </a:xfrm>
        <a:prstGeom prst="roundRect">
          <a:avLst>
            <a:gd name="adj" fmla="val 10000"/>
          </a:avLst>
        </a:prstGeom>
        <a:solidFill>
          <a:schemeClr val="bg1"/>
        </a:solidFill>
        <a:ln>
          <a:solidFill>
            <a:srgbClr val="D23015"/>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endParaRPr lang="pl-PL" sz="5700" kern="1200"/>
        </a:p>
      </dsp:txBody>
      <dsp:txXfrm>
        <a:off x="3096715" y="1549159"/>
        <a:ext cx="2104343" cy="1231943"/>
      </dsp:txXfrm>
    </dsp:sp>
    <dsp:sp modelId="{949D0B47-5C82-4643-99F4-B77E485C1622}">
      <dsp:nvSpPr>
        <dsp:cNvPr id="0" name=""/>
        <dsp:cNvSpPr/>
      </dsp:nvSpPr>
      <dsp:spPr>
        <a:xfrm>
          <a:off x="5457486" y="1894687"/>
          <a:ext cx="462371" cy="540887"/>
        </a:xfrm>
        <a:prstGeom prst="rightArrow">
          <a:avLst>
            <a:gd name="adj1" fmla="val 60000"/>
            <a:gd name="adj2" fmla="val 50000"/>
          </a:avLst>
        </a:prstGeom>
        <a:solidFill>
          <a:srgbClr val="D23015"/>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pl-PL" sz="2300" kern="1200"/>
        </a:p>
      </dsp:txBody>
      <dsp:txXfrm>
        <a:off x="5457486" y="2002864"/>
        <a:ext cx="323660" cy="324533"/>
      </dsp:txXfrm>
    </dsp:sp>
    <dsp:sp modelId="{AB12B705-F50B-4E56-817C-9EF7EA207838}">
      <dsp:nvSpPr>
        <dsp:cNvPr id="0" name=""/>
        <dsp:cNvSpPr/>
      </dsp:nvSpPr>
      <dsp:spPr>
        <a:xfrm>
          <a:off x="6111785" y="1510831"/>
          <a:ext cx="2180999" cy="1308599"/>
        </a:xfrm>
        <a:prstGeom prst="roundRect">
          <a:avLst>
            <a:gd name="adj" fmla="val 10000"/>
          </a:avLst>
        </a:prstGeom>
        <a:solidFill>
          <a:schemeClr val="bg1"/>
        </a:solidFill>
        <a:ln>
          <a:solidFill>
            <a:srgbClr val="D23015"/>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endParaRPr lang="pl-PL" sz="5700" kern="1200"/>
        </a:p>
      </dsp:txBody>
      <dsp:txXfrm>
        <a:off x="6150113" y="1549159"/>
        <a:ext cx="2104343" cy="1231943"/>
      </dsp:txXfrm>
    </dsp:sp>
    <dsp:sp modelId="{C41783E3-7BF3-46B3-9BE9-5637A3149E4C}">
      <dsp:nvSpPr>
        <dsp:cNvPr id="0" name=""/>
        <dsp:cNvSpPr/>
      </dsp:nvSpPr>
      <dsp:spPr>
        <a:xfrm>
          <a:off x="8510884" y="1894687"/>
          <a:ext cx="462371" cy="540887"/>
        </a:xfrm>
        <a:prstGeom prst="rightArrow">
          <a:avLst>
            <a:gd name="adj1" fmla="val 60000"/>
            <a:gd name="adj2" fmla="val 50000"/>
          </a:avLst>
        </a:prstGeom>
        <a:solidFill>
          <a:srgbClr val="D23015"/>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pl-PL" sz="2300" kern="1200"/>
        </a:p>
      </dsp:txBody>
      <dsp:txXfrm>
        <a:off x="8510884" y="2002864"/>
        <a:ext cx="323660" cy="324533"/>
      </dsp:txXfrm>
    </dsp:sp>
    <dsp:sp modelId="{FD5DD758-5208-4DA2-B27D-034EF78C3F2E}">
      <dsp:nvSpPr>
        <dsp:cNvPr id="0" name=""/>
        <dsp:cNvSpPr/>
      </dsp:nvSpPr>
      <dsp:spPr>
        <a:xfrm>
          <a:off x="9165184" y="1510831"/>
          <a:ext cx="2180999" cy="1308599"/>
        </a:xfrm>
        <a:prstGeom prst="roundRect">
          <a:avLst>
            <a:gd name="adj" fmla="val 10000"/>
          </a:avLst>
        </a:prstGeom>
        <a:solidFill>
          <a:schemeClr val="bg1"/>
        </a:solidFill>
        <a:ln>
          <a:solidFill>
            <a:srgbClr val="D23015"/>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endParaRPr lang="pl-PL" sz="5700" kern="1200"/>
        </a:p>
      </dsp:txBody>
      <dsp:txXfrm>
        <a:off x="9203512" y="1549159"/>
        <a:ext cx="2104343" cy="123194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507293" y="173807"/>
          <a:ext cx="5191645" cy="377962"/>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4808" tIns="57150" rIns="106680" bIns="57150" numCol="1" spcCol="1270" anchor="ctr" anchorCtr="0">
          <a:noAutofit/>
        </a:bodyPr>
        <a:lstStyle/>
        <a:p>
          <a:pPr marL="0" lvl="0" indent="0" algn="ctr" defTabSz="666750">
            <a:lnSpc>
              <a:spcPct val="90000"/>
            </a:lnSpc>
            <a:spcBef>
              <a:spcPct val="0"/>
            </a:spcBef>
            <a:spcAft>
              <a:spcPct val="35000"/>
            </a:spcAft>
            <a:buNone/>
          </a:pPr>
          <a:r>
            <a:rPr lang="pl-PL" sz="1500" kern="1200">
              <a:solidFill>
                <a:srgbClr val="C00000"/>
              </a:solidFill>
              <a:latin typeface="Open Sans" panose="020B0606030504020204" pitchFamily="34" charset="0"/>
              <a:ea typeface="Open Sans" panose="020B0606030504020204" pitchFamily="34" charset="0"/>
              <a:cs typeface="Open Sans" panose="020B0606030504020204" pitchFamily="34" charset="0"/>
            </a:rPr>
            <a:t>„BRUDNA RANA” - TĘŻEC</a:t>
          </a:r>
        </a:p>
      </dsp:txBody>
      <dsp:txXfrm rot="10800000">
        <a:off x="1601783" y="173807"/>
        <a:ext cx="5097155" cy="377962"/>
      </dsp:txXfrm>
    </dsp:sp>
    <dsp:sp modelId="{1F4ADC11-EEB9-45DD-A616-3421A04E56A7}">
      <dsp:nvSpPr>
        <dsp:cNvPr id="0" name=""/>
        <dsp:cNvSpPr/>
      </dsp:nvSpPr>
      <dsp:spPr>
        <a:xfrm>
          <a:off x="1104201" y="0"/>
          <a:ext cx="798495" cy="725264"/>
        </a:xfrm>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501853" y="1082283"/>
          <a:ext cx="5191645" cy="401188"/>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4808" tIns="57150" rIns="106680" bIns="57150" numCol="1" spcCol="1270" anchor="ctr" anchorCtr="0">
          <a:noAutofit/>
        </a:bodyPr>
        <a:lstStyle/>
        <a:p>
          <a:pPr marL="0" lvl="0" indent="0" algn="ctr" defTabSz="666750">
            <a:lnSpc>
              <a:spcPct val="90000"/>
            </a:lnSpc>
            <a:spcBef>
              <a:spcPct val="0"/>
            </a:spcBef>
            <a:spcAft>
              <a:spcPct val="35000"/>
            </a:spcAft>
            <a:buNone/>
          </a:pPr>
          <a:r>
            <a:rPr lang="pl-PL" sz="1500" kern="1200">
              <a:solidFill>
                <a:srgbClr val="C00000"/>
              </a:solidFill>
              <a:latin typeface="Open Sans" panose="020B0606030504020204" pitchFamily="34" charset="0"/>
              <a:ea typeface="Open Sans" panose="020B0606030504020204" pitchFamily="34" charset="0"/>
              <a:cs typeface="Open Sans" panose="020B0606030504020204" pitchFamily="34" charset="0"/>
            </a:rPr>
            <a:t>BRAK MOŻLIWOŚCI OCZYSZCZENIA RANY</a:t>
          </a:r>
        </a:p>
      </dsp:txBody>
      <dsp:txXfrm rot="10800000">
        <a:off x="1602150" y="1082283"/>
        <a:ext cx="5091348" cy="401188"/>
      </dsp:txXfrm>
    </dsp:sp>
    <dsp:sp modelId="{CDB68110-A189-4096-B955-1CA555536223}">
      <dsp:nvSpPr>
        <dsp:cNvPr id="0" name=""/>
        <dsp:cNvSpPr/>
      </dsp:nvSpPr>
      <dsp:spPr>
        <a:xfrm>
          <a:off x="1113486" y="911446"/>
          <a:ext cx="776733" cy="742863"/>
        </a:xfrm>
        <a:prstGeom prst="flowChartProcess">
          <a:avLst/>
        </a:prstGeom>
        <a:blipFill>
          <a:blip xmlns:r="http://schemas.openxmlformats.org/officeDocument/2006/relationships" r:embed="rId1">
            <a:extLst>
              <a:ext uri="{96DAC541-7B7A-43D3-8B79-37D633B846F1}">
                <asvg:svgBlip xmlns:asvg="http://schemas.microsoft.com/office/drawing/2016/SVG/main" r:embed="rId3"/>
              </a:ext>
            </a:extLst>
          </a:blip>
          <a:srcRect/>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504959" y="2023006"/>
          <a:ext cx="5191645" cy="396502"/>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4808" tIns="57150" rIns="106680" bIns="57150" numCol="1" spcCol="1270" anchor="ctr" anchorCtr="0">
          <a:noAutofit/>
        </a:bodyPr>
        <a:lstStyle/>
        <a:p>
          <a:pPr marL="0" lvl="0" indent="0" algn="ctr" defTabSz="666750">
            <a:lnSpc>
              <a:spcPct val="90000"/>
            </a:lnSpc>
            <a:spcBef>
              <a:spcPct val="0"/>
            </a:spcBef>
            <a:spcAft>
              <a:spcPct val="35000"/>
            </a:spcAft>
            <a:buNone/>
          </a:pPr>
          <a:r>
            <a:rPr lang="pl-PL" sz="1500" kern="1200">
              <a:solidFill>
                <a:srgbClr val="C00000"/>
              </a:solidFill>
              <a:latin typeface="Open Sans"/>
              <a:ea typeface="Open Sans"/>
              <a:cs typeface="Open Sans"/>
            </a:rPr>
            <a:t>DUŻA POWIERZCHNIA, GŁĘBOKOŚĆ</a:t>
          </a:r>
        </a:p>
      </dsp:txBody>
      <dsp:txXfrm rot="10800000">
        <a:off x="1604084" y="2023006"/>
        <a:ext cx="5092520" cy="396502"/>
      </dsp:txXfrm>
    </dsp:sp>
    <dsp:sp modelId="{34A60002-78DC-43D1-8A46-DACD7A71C283}">
      <dsp:nvSpPr>
        <dsp:cNvPr id="0" name=""/>
        <dsp:cNvSpPr/>
      </dsp:nvSpPr>
      <dsp:spPr>
        <a:xfrm>
          <a:off x="1110380" y="1840335"/>
          <a:ext cx="789159" cy="761845"/>
        </a:xfrm>
        <a:prstGeom prst="flowChartProcess">
          <a:avLst/>
        </a:prstGeom>
        <a:blipFill>
          <a:blip xmlns:r="http://schemas.openxmlformats.org/officeDocument/2006/relationships" r:embed="rId1">
            <a:extLst>
              <a:ext uri="{96DAC541-7B7A-43D3-8B79-37D633B846F1}">
                <asvg:svgBlip xmlns:asvg="http://schemas.microsoft.com/office/drawing/2016/SVG/main" r:embed="rId3"/>
              </a:ext>
            </a:extLst>
          </a:blip>
          <a:srcRect/>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511015" y="2964777"/>
          <a:ext cx="5191645" cy="367044"/>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4808" tIns="57150" rIns="106680" bIns="57150" numCol="1" spcCol="1270" anchor="ctr" anchorCtr="0">
          <a:noAutofit/>
        </a:bodyPr>
        <a:lstStyle/>
        <a:p>
          <a:pPr marL="0" lvl="0" indent="0" algn="ctr" defTabSz="666750">
            <a:lnSpc>
              <a:spcPct val="90000"/>
            </a:lnSpc>
            <a:spcBef>
              <a:spcPct val="0"/>
            </a:spcBef>
            <a:spcAft>
              <a:spcPct val="35000"/>
            </a:spcAft>
            <a:buNone/>
          </a:pPr>
          <a:r>
            <a:rPr lang="pl-PL" sz="1500" kern="1200">
              <a:solidFill>
                <a:srgbClr val="C00000"/>
              </a:solidFill>
              <a:latin typeface="Open Sans" panose="020B0606030504020204" pitchFamily="34" charset="0"/>
              <a:ea typeface="Open Sans" panose="020B0606030504020204" pitchFamily="34" charset="0"/>
              <a:cs typeface="Open Sans" panose="020B0606030504020204" pitchFamily="34" charset="0"/>
            </a:rPr>
            <a:t>SZCZEGÓLNE MIEJSCE ZRANIENIA</a:t>
          </a:r>
        </a:p>
      </dsp:txBody>
      <dsp:txXfrm rot="10800000">
        <a:off x="1602776" y="2964777"/>
        <a:ext cx="5099884" cy="367044"/>
      </dsp:txXfrm>
    </dsp:sp>
    <dsp:sp modelId="{D63CB9A9-C620-414F-9459-E5B3702F672B}">
      <dsp:nvSpPr>
        <dsp:cNvPr id="0" name=""/>
        <dsp:cNvSpPr/>
      </dsp:nvSpPr>
      <dsp:spPr>
        <a:xfrm>
          <a:off x="1104324" y="2788206"/>
          <a:ext cx="813382" cy="720185"/>
        </a:xfrm>
        <a:prstGeom prst="flowChartProcess">
          <a:avLst/>
        </a:prstGeom>
        <a:blipFill>
          <a:blip xmlns:r="http://schemas.openxmlformats.org/officeDocument/2006/relationships" r:embed="rId4">
            <a:extLst>
              <a:ext uri="{96DAC541-7B7A-43D3-8B79-37D633B846F1}">
                <asvg:svgBlip xmlns:asvg="http://schemas.microsoft.com/office/drawing/2016/SVG/main" r:embed="rId5"/>
              </a:ext>
            </a:extLst>
          </a:blip>
          <a:srcRect/>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179ED4F-38A9-47AA-ABBD-5DA3BB723A9A}">
      <dsp:nvSpPr>
        <dsp:cNvPr id="0" name=""/>
        <dsp:cNvSpPr/>
      </dsp:nvSpPr>
      <dsp:spPr>
        <a:xfrm rot="10800000">
          <a:off x="1492550" y="3828032"/>
          <a:ext cx="5191645" cy="418837"/>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4808" tIns="57150" rIns="106680" bIns="57150" numCol="1" spcCol="1270" anchor="ctr" anchorCtr="0">
          <a:noAutofit/>
        </a:bodyPr>
        <a:lstStyle/>
        <a:p>
          <a:pPr marL="0" lvl="0" indent="0" algn="ctr" defTabSz="666750">
            <a:lnSpc>
              <a:spcPct val="90000"/>
            </a:lnSpc>
            <a:spcBef>
              <a:spcPct val="0"/>
            </a:spcBef>
            <a:spcAft>
              <a:spcPct val="35000"/>
            </a:spcAft>
            <a:buNone/>
          </a:pPr>
          <a:r>
            <a:rPr lang="pl-PL" sz="1500" kern="1200">
              <a:solidFill>
                <a:srgbClr val="C00000"/>
              </a:solidFill>
              <a:latin typeface="Open Sans" panose="020B0606030504020204" pitchFamily="34" charset="0"/>
              <a:ea typeface="Open Sans" panose="020B0606030504020204" pitchFamily="34" charset="0"/>
              <a:cs typeface="Open Sans" panose="020B0606030504020204" pitchFamily="34" charset="0"/>
            </a:rPr>
            <a:t>UGRYZIENIE PRZEZ ZWIERZĘ</a:t>
          </a:r>
        </a:p>
      </dsp:txBody>
      <dsp:txXfrm rot="10800000">
        <a:off x="1597259" y="3828032"/>
        <a:ext cx="5086936" cy="418837"/>
      </dsp:txXfrm>
    </dsp:sp>
    <dsp:sp modelId="{DD2FD030-357D-4039-8515-A43AC0872EAC}">
      <dsp:nvSpPr>
        <dsp:cNvPr id="0" name=""/>
        <dsp:cNvSpPr/>
      </dsp:nvSpPr>
      <dsp:spPr>
        <a:xfrm>
          <a:off x="1122789" y="3694418"/>
          <a:ext cx="739522" cy="686065"/>
        </a:xfrm>
        <a:prstGeom prst="flowChartProcess">
          <a:avLst/>
        </a:prstGeom>
        <a:blipFill>
          <a:blip xmlns:r="http://schemas.openxmlformats.org/officeDocument/2006/relationships" r:embed="rId4">
            <a:extLst>
              <a:ext uri="{96DAC541-7B7A-43D3-8B79-37D633B846F1}">
                <asvg:svgBlip xmlns:asvg="http://schemas.microsoft.com/office/drawing/2016/SVG/main" r:embed="rId5"/>
              </a:ext>
            </a:extLst>
          </a:blip>
          <a:srcRect/>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073A55-D2C4-47BB-8010-8E2D88AD54D7}">
      <dsp:nvSpPr>
        <dsp:cNvPr id="0" name=""/>
        <dsp:cNvSpPr/>
      </dsp:nvSpPr>
      <dsp:spPr>
        <a:xfrm rot="10800000">
          <a:off x="1491217" y="4697491"/>
          <a:ext cx="5191645" cy="40571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4808" tIns="57150" rIns="106680" bIns="57150" numCol="1" spcCol="1270" anchor="ctr" anchorCtr="0">
          <a:noAutofit/>
        </a:bodyPr>
        <a:lstStyle/>
        <a:p>
          <a:pPr marL="0" lvl="0" indent="0" algn="ctr" defTabSz="666750">
            <a:lnSpc>
              <a:spcPct val="90000"/>
            </a:lnSpc>
            <a:spcBef>
              <a:spcPct val="0"/>
            </a:spcBef>
            <a:spcAft>
              <a:spcPct val="35000"/>
            </a:spcAft>
            <a:buNone/>
          </a:pPr>
          <a:r>
            <a:rPr lang="pl-PL" sz="1500" kern="1200">
              <a:solidFill>
                <a:srgbClr val="C00000"/>
              </a:solidFill>
              <a:latin typeface="Open Sans" panose="020B0606030504020204" pitchFamily="34" charset="0"/>
              <a:ea typeface="Open Sans" panose="020B0606030504020204" pitchFamily="34" charset="0"/>
              <a:cs typeface="Open Sans" panose="020B0606030504020204" pitchFamily="34" charset="0"/>
            </a:rPr>
            <a:t>CIAŁO OBCE</a:t>
          </a:r>
        </a:p>
      </dsp:txBody>
      <dsp:txXfrm rot="10800000">
        <a:off x="1592647" y="4697491"/>
        <a:ext cx="5090215" cy="405719"/>
      </dsp:txXfrm>
    </dsp:sp>
    <dsp:sp modelId="{102B512D-A3E2-4BAB-AF32-EB1FBDA26065}">
      <dsp:nvSpPr>
        <dsp:cNvPr id="0" name=""/>
        <dsp:cNvSpPr/>
      </dsp:nvSpPr>
      <dsp:spPr>
        <a:xfrm>
          <a:off x="1124122" y="4566509"/>
          <a:ext cx="734188" cy="667681"/>
        </a:xfrm>
        <a:prstGeom prst="flowChartProcess">
          <a:avLst/>
        </a:prstGeom>
        <a:blipFill>
          <a:blip xmlns:r="http://schemas.openxmlformats.org/officeDocument/2006/relationships" r:embed="rId4">
            <a:extLst>
              <a:ext uri="{96DAC541-7B7A-43D3-8B79-37D633B846F1}">
                <asvg:svgBlip xmlns:asvg="http://schemas.microsoft.com/office/drawing/2016/SVG/main" r:embed="rId5"/>
              </a:ext>
            </a:extLst>
          </a:blip>
          <a:srcRect/>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546154" y="208102"/>
          <a:ext cx="5191645" cy="45154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8305" tIns="68580" rIns="128016" bIns="68580" numCol="1" spcCol="1270" anchor="ctr" anchorCtr="0">
          <a:noAutofit/>
        </a:bodyPr>
        <a:lstStyle/>
        <a:p>
          <a:pPr marL="0" lvl="0" indent="0" algn="ctr" defTabSz="800100">
            <a:lnSpc>
              <a:spcPct val="90000"/>
            </a:lnSpc>
            <a:spcBef>
              <a:spcPct val="0"/>
            </a:spcBef>
            <a:spcAft>
              <a:spcPct val="35000"/>
            </a:spcAft>
            <a:buNone/>
          </a:pPr>
          <a:r>
            <a:rPr lang="pl-PL" sz="18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OPARZENIA CHEMICZNE</a:t>
          </a:r>
        </a:p>
      </dsp:txBody>
      <dsp:txXfrm rot="10800000">
        <a:off x="1659039" y="208102"/>
        <a:ext cx="5078760" cy="451541"/>
      </dsp:txXfrm>
    </dsp:sp>
    <dsp:sp modelId="{1F4ADC11-EEB9-45DD-A616-3421A04E56A7}">
      <dsp:nvSpPr>
        <dsp:cNvPr id="0" name=""/>
        <dsp:cNvSpPr/>
      </dsp:nvSpPr>
      <dsp:spPr>
        <a:xfrm>
          <a:off x="1064591" y="0"/>
          <a:ext cx="953939" cy="866453"/>
        </a:xfrm>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539655" y="1293433"/>
          <a:ext cx="5191645" cy="47928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8305" tIns="68580" rIns="128016" bIns="68580" numCol="1" spcCol="1270" anchor="ctr" anchorCtr="0">
          <a:noAutofit/>
        </a:bodyPr>
        <a:lstStyle/>
        <a:p>
          <a:pPr marL="0" lvl="0" indent="0" algn="ctr" defTabSz="800100">
            <a:lnSpc>
              <a:spcPct val="90000"/>
            </a:lnSpc>
            <a:spcBef>
              <a:spcPct val="0"/>
            </a:spcBef>
            <a:spcAft>
              <a:spcPct val="35000"/>
            </a:spcAft>
            <a:buNone/>
          </a:pPr>
          <a:r>
            <a:rPr lang="pl-PL" sz="1800" kern="1200">
              <a:solidFill>
                <a:srgbClr val="C00000"/>
              </a:solidFill>
              <a:latin typeface="Open Sans" panose="020B0606030504020204" pitchFamily="34" charset="0"/>
              <a:ea typeface="Open Sans" panose="020B0606030504020204" pitchFamily="34" charset="0"/>
              <a:cs typeface="Open Sans" panose="020B0606030504020204" pitchFamily="34" charset="0"/>
            </a:rPr>
            <a:t>DUŻA POWIERZCHNIA</a:t>
          </a:r>
        </a:p>
      </dsp:txBody>
      <dsp:txXfrm rot="10800000">
        <a:off x="1659477" y="1293433"/>
        <a:ext cx="5071823" cy="479289"/>
      </dsp:txXfrm>
    </dsp:sp>
    <dsp:sp modelId="{CDB68110-A189-4096-B955-1CA555536223}">
      <dsp:nvSpPr>
        <dsp:cNvPr id="0" name=""/>
        <dsp:cNvSpPr/>
      </dsp:nvSpPr>
      <dsp:spPr>
        <a:xfrm>
          <a:off x="1075684" y="1089339"/>
          <a:ext cx="927941" cy="887477"/>
        </a:xfrm>
        <a:prstGeom prst="flowChartProcess">
          <a:avLst/>
        </a:prstGeom>
        <a:blipFill>
          <a:blip xmlns:r="http://schemas.openxmlformats.org/officeDocument/2006/relationships" r:embed="rId1">
            <a:extLst>
              <a:ext uri="{96DAC541-7B7A-43D3-8B79-37D633B846F1}">
                <asvg:svgBlip xmlns:asvg="http://schemas.microsoft.com/office/drawing/2016/SVG/main" r:embed="rId3"/>
              </a:ext>
            </a:extLst>
          </a:blip>
          <a:srcRect/>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543366" y="2417289"/>
          <a:ext cx="5191645" cy="473690"/>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8305" tIns="68580" rIns="128016" bIns="68580" numCol="1" spcCol="1270" anchor="ctr" anchorCtr="0">
          <a:noAutofit/>
        </a:bodyPr>
        <a:lstStyle/>
        <a:p>
          <a:pPr marL="0" lvl="0" indent="0" algn="ctr" defTabSz="800100">
            <a:lnSpc>
              <a:spcPct val="90000"/>
            </a:lnSpc>
            <a:spcBef>
              <a:spcPct val="0"/>
            </a:spcBef>
            <a:spcAft>
              <a:spcPct val="35000"/>
            </a:spcAft>
            <a:buNone/>
          </a:pPr>
          <a:r>
            <a:rPr lang="pl-PL" sz="18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OPARZENIA „OPASAJĄCE”</a:t>
          </a:r>
        </a:p>
      </dsp:txBody>
      <dsp:txXfrm rot="10800000">
        <a:off x="1661788" y="2417289"/>
        <a:ext cx="5073223" cy="473690"/>
      </dsp:txXfrm>
    </dsp:sp>
    <dsp:sp modelId="{34A60002-78DC-43D1-8A46-DACD7A71C283}">
      <dsp:nvSpPr>
        <dsp:cNvPr id="0" name=""/>
        <dsp:cNvSpPr/>
      </dsp:nvSpPr>
      <dsp:spPr>
        <a:xfrm>
          <a:off x="1071973" y="2199057"/>
          <a:ext cx="942787" cy="910155"/>
        </a:xfrm>
        <a:prstGeom prst="flowChartProcess">
          <a:avLst/>
        </a:prstGeom>
        <a:blipFill>
          <a:blip xmlns:r="http://schemas.openxmlformats.org/officeDocument/2006/relationships" r:embed="rId1">
            <a:extLst>
              <a:ext uri="{96DAC541-7B7A-43D3-8B79-37D633B846F1}">
                <asvg:svgBlip xmlns:asvg="http://schemas.microsoft.com/office/drawing/2016/SVG/main" r:embed="rId3"/>
              </a:ext>
            </a:extLst>
          </a:blip>
          <a:srcRect/>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550601" y="3542396"/>
          <a:ext cx="5191645" cy="438497"/>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8305" tIns="68580" rIns="128016" bIns="68580" numCol="1" spcCol="1270" anchor="ctr" anchorCtr="0">
          <a:noAutofit/>
        </a:bodyPr>
        <a:lstStyle/>
        <a:p>
          <a:pPr marL="0" lvl="0" indent="0" algn="ctr" defTabSz="800100">
            <a:lnSpc>
              <a:spcPct val="90000"/>
            </a:lnSpc>
            <a:spcBef>
              <a:spcPct val="0"/>
            </a:spcBef>
            <a:spcAft>
              <a:spcPct val="35000"/>
            </a:spcAft>
            <a:buNone/>
          </a:pPr>
          <a:r>
            <a:rPr lang="pl-PL" sz="1800" kern="1200">
              <a:solidFill>
                <a:srgbClr val="C00000"/>
              </a:solidFill>
              <a:latin typeface="Open Sans" panose="020B0606030504020204" pitchFamily="34" charset="0"/>
              <a:ea typeface="Open Sans" panose="020B0606030504020204" pitchFamily="34" charset="0"/>
              <a:cs typeface="Open Sans" panose="020B0606030504020204" pitchFamily="34" charset="0"/>
            </a:rPr>
            <a:t>SZCZEGÓLNE MIEJSCE OPARZENIA</a:t>
          </a:r>
        </a:p>
      </dsp:txBody>
      <dsp:txXfrm rot="10800000">
        <a:off x="1660225" y="3542396"/>
        <a:ext cx="5082021" cy="438497"/>
      </dsp:txXfrm>
    </dsp:sp>
    <dsp:sp modelId="{D63CB9A9-C620-414F-9459-E5B3702F672B}">
      <dsp:nvSpPr>
        <dsp:cNvPr id="0" name=""/>
        <dsp:cNvSpPr/>
      </dsp:nvSpPr>
      <dsp:spPr>
        <a:xfrm>
          <a:off x="1064738" y="3331452"/>
          <a:ext cx="971725" cy="860385"/>
        </a:xfrm>
        <a:prstGeom prst="flowChartProcess">
          <a:avLst/>
        </a:prstGeom>
        <a:blipFill>
          <a:blip xmlns:r="http://schemas.openxmlformats.org/officeDocument/2006/relationships" r:embed="rId4">
            <a:extLst>
              <a:ext uri="{96DAC541-7B7A-43D3-8B79-37D633B846F1}">
                <asvg:svgBlip xmlns:asvg="http://schemas.microsoft.com/office/drawing/2016/SVG/main" r:embed="rId5"/>
              </a:ext>
            </a:extLst>
          </a:blip>
          <a:srcRect/>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179ED4F-38A9-47AA-ABBD-5DA3BB723A9A}">
      <dsp:nvSpPr>
        <dsp:cNvPr id="0" name=""/>
        <dsp:cNvSpPr/>
      </dsp:nvSpPr>
      <dsp:spPr>
        <a:xfrm rot="10800000">
          <a:off x="1528541" y="4573703"/>
          <a:ext cx="5191645" cy="500373"/>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8305" tIns="68580" rIns="128016" bIns="68580" numCol="1" spcCol="1270" anchor="ctr" anchorCtr="0">
          <a:noAutofit/>
        </a:bodyPr>
        <a:lstStyle/>
        <a:p>
          <a:pPr marL="0" lvl="0" indent="0" algn="ctr" defTabSz="800100">
            <a:lnSpc>
              <a:spcPct val="90000"/>
            </a:lnSpc>
            <a:spcBef>
              <a:spcPct val="0"/>
            </a:spcBef>
            <a:spcAft>
              <a:spcPct val="35000"/>
            </a:spcAft>
            <a:buNone/>
          </a:pPr>
          <a:r>
            <a:rPr lang="pl-PL" sz="1800" kern="1200">
              <a:solidFill>
                <a:srgbClr val="C00000"/>
              </a:solidFill>
              <a:latin typeface="Open Sans" panose="020B0606030504020204" pitchFamily="34" charset="0"/>
              <a:ea typeface="Open Sans" panose="020B0606030504020204" pitchFamily="34" charset="0"/>
              <a:cs typeface="Open Sans" panose="020B0606030504020204" pitchFamily="34" charset="0"/>
            </a:rPr>
            <a:t>OPARZENIE III STOPNIA</a:t>
          </a:r>
        </a:p>
      </dsp:txBody>
      <dsp:txXfrm rot="10800000">
        <a:off x="1653634" y="4573703"/>
        <a:ext cx="5066552" cy="500373"/>
      </dsp:txXfrm>
    </dsp:sp>
    <dsp:sp modelId="{DD2FD030-357D-4039-8515-A43AC0872EAC}">
      <dsp:nvSpPr>
        <dsp:cNvPr id="0" name=""/>
        <dsp:cNvSpPr/>
      </dsp:nvSpPr>
      <dsp:spPr>
        <a:xfrm>
          <a:off x="1086798" y="4414077"/>
          <a:ext cx="883487" cy="819623"/>
        </a:xfrm>
        <a:prstGeom prst="flowChartProcess">
          <a:avLst/>
        </a:prstGeom>
        <a:blipFill>
          <a:blip xmlns:r="http://schemas.openxmlformats.org/officeDocument/2006/relationships" r:embed="rId4">
            <a:extLst>
              <a:ext uri="{96DAC541-7B7A-43D3-8B79-37D633B846F1}">
                <asvg:svgBlip xmlns:asvg="http://schemas.microsoft.com/office/drawing/2016/SVG/main" r:embed="rId5"/>
              </a:ext>
            </a:extLst>
          </a:blip>
          <a:srcRect/>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405377" y="169343"/>
          <a:ext cx="4806694" cy="36858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7987" tIns="57150" rIns="106680" bIns="57150" numCol="1" spcCol="1270" anchor="ctr" anchorCtr="0">
          <a:noAutofit/>
        </a:bodyPr>
        <a:lstStyle/>
        <a:p>
          <a:pPr marL="0" lvl="0" indent="0" algn="ctr" defTabSz="666750">
            <a:lnSpc>
              <a:spcPct val="90000"/>
            </a:lnSpc>
            <a:spcBef>
              <a:spcPct val="0"/>
            </a:spcBef>
            <a:spcAft>
              <a:spcPct val="35000"/>
            </a:spcAft>
            <a:buNone/>
          </a:pPr>
          <a:r>
            <a:rPr lang="pl-PL" sz="1500" kern="1200">
              <a:solidFill>
                <a:srgbClr val="C00000"/>
              </a:solidFill>
              <a:latin typeface="Open Sans" panose="020B0606030504020204" pitchFamily="34" charset="0"/>
              <a:ea typeface="Open Sans" panose="020B0606030504020204" pitchFamily="34" charset="0"/>
              <a:cs typeface="Open Sans" panose="020B0606030504020204" pitchFamily="34" charset="0"/>
            </a:rPr>
            <a:t>UPADEK Z WYSOKOŚCI</a:t>
          </a:r>
        </a:p>
      </dsp:txBody>
      <dsp:txXfrm rot="10800000">
        <a:off x="1497522" y="169343"/>
        <a:ext cx="4714549" cy="368581"/>
      </dsp:txXfrm>
    </dsp:sp>
    <dsp:sp modelId="{1F4ADC11-EEB9-45DD-A616-3421A04E56A7}">
      <dsp:nvSpPr>
        <dsp:cNvPr id="0" name=""/>
        <dsp:cNvSpPr/>
      </dsp:nvSpPr>
      <dsp:spPr>
        <a:xfrm>
          <a:off x="1012290" y="0"/>
          <a:ext cx="778676" cy="707263"/>
        </a:xfrm>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5000" b="-5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400072" y="1055271"/>
          <a:ext cx="4806694" cy="39123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7987" tIns="57150" rIns="106680" bIns="57150" numCol="1" spcCol="1270" anchor="ctr" anchorCtr="0">
          <a:noAutofit/>
        </a:bodyPr>
        <a:lstStyle/>
        <a:p>
          <a:pPr marL="0" lvl="0" indent="0" algn="ctr" defTabSz="666750">
            <a:lnSpc>
              <a:spcPct val="90000"/>
            </a:lnSpc>
            <a:spcBef>
              <a:spcPct val="0"/>
            </a:spcBef>
            <a:spcAft>
              <a:spcPct val="35000"/>
            </a:spcAft>
            <a:buNone/>
          </a:pPr>
          <a:r>
            <a:rPr lang="pl-PL" sz="15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WYPADEK KOMUNIKACYJNY</a:t>
          </a:r>
        </a:p>
      </dsp:txBody>
      <dsp:txXfrm rot="10800000">
        <a:off x="1497880" y="1055271"/>
        <a:ext cx="4708886" cy="391231"/>
      </dsp:txXfrm>
    </dsp:sp>
    <dsp:sp modelId="{CDB68110-A189-4096-B955-1CA555536223}">
      <dsp:nvSpPr>
        <dsp:cNvPr id="0" name=""/>
        <dsp:cNvSpPr/>
      </dsp:nvSpPr>
      <dsp:spPr>
        <a:xfrm>
          <a:off x="1021345" y="888674"/>
          <a:ext cx="757454" cy="724425"/>
        </a:xfrm>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2000" b="-2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403101" y="1972646"/>
          <a:ext cx="4806694" cy="38666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7987" tIns="57150" rIns="106680" bIns="57150" numCol="1" spcCol="1270" anchor="ctr" anchorCtr="0">
          <a:noAutofit/>
        </a:bodyPr>
        <a:lstStyle/>
        <a:p>
          <a:pPr marL="0" lvl="0" indent="0" algn="ctr" defTabSz="666750">
            <a:lnSpc>
              <a:spcPct val="90000"/>
            </a:lnSpc>
            <a:spcBef>
              <a:spcPct val="0"/>
            </a:spcBef>
            <a:spcAft>
              <a:spcPct val="35000"/>
            </a:spcAft>
            <a:buNone/>
          </a:pPr>
          <a:r>
            <a:rPr lang="pl-PL" sz="1500" kern="1200">
              <a:solidFill>
                <a:srgbClr val="C00000"/>
              </a:solidFill>
              <a:latin typeface="Open Sans" panose="020B0606030504020204" pitchFamily="34" charset="0"/>
              <a:ea typeface="Open Sans" panose="020B0606030504020204" pitchFamily="34" charset="0"/>
              <a:cs typeface="Open Sans" panose="020B0606030504020204" pitchFamily="34" charset="0"/>
            </a:rPr>
            <a:t>PRZYGNIECENIE</a:t>
          </a:r>
          <a:r>
            <a:rPr lang="pl-PL" sz="1500" kern="1200" baseline="0">
              <a:solidFill>
                <a:srgbClr val="C00000"/>
              </a:solidFill>
              <a:latin typeface="Open Sans" panose="020B0606030504020204" pitchFamily="34" charset="0"/>
              <a:ea typeface="Open Sans" panose="020B0606030504020204" pitchFamily="34" charset="0"/>
              <a:cs typeface="Open Sans" panose="020B0606030504020204" pitchFamily="34" charset="0"/>
            </a:rPr>
            <a:t> PRZEZ SPADAJĄCY PRZEDMIOT</a:t>
          </a:r>
          <a:endParaRPr lang="pl-PL" sz="1500" kern="1200">
            <a:solidFill>
              <a:srgbClr val="C00000"/>
            </a:solidFill>
            <a:latin typeface="Open Sans" panose="020B0606030504020204" pitchFamily="34" charset="0"/>
            <a:ea typeface="Open Sans" panose="020B0606030504020204" pitchFamily="34" charset="0"/>
            <a:cs typeface="Open Sans" panose="020B0606030504020204" pitchFamily="34" charset="0"/>
          </a:endParaRPr>
        </a:p>
      </dsp:txBody>
      <dsp:txXfrm rot="10800000">
        <a:off x="1499766" y="1972646"/>
        <a:ext cx="4710029" cy="386661"/>
      </dsp:txXfrm>
    </dsp:sp>
    <dsp:sp modelId="{34A60002-78DC-43D1-8A46-DACD7A71C283}">
      <dsp:nvSpPr>
        <dsp:cNvPr id="0" name=""/>
        <dsp:cNvSpPr/>
      </dsp:nvSpPr>
      <dsp:spPr>
        <a:xfrm>
          <a:off x="1018315" y="1794509"/>
          <a:ext cx="769572" cy="742936"/>
        </a:xfrm>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2000" b="-2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409007" y="2891042"/>
          <a:ext cx="4806694" cy="357934"/>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7987" tIns="57150" rIns="106680" bIns="57150" numCol="1" spcCol="1270" anchor="ctr" anchorCtr="0">
          <a:noAutofit/>
        </a:bodyPr>
        <a:lstStyle/>
        <a:p>
          <a:pPr marL="0" lvl="0" indent="0" algn="ctr" defTabSz="666750">
            <a:lnSpc>
              <a:spcPct val="90000"/>
            </a:lnSpc>
            <a:spcBef>
              <a:spcPct val="0"/>
            </a:spcBef>
            <a:spcAft>
              <a:spcPct val="35000"/>
            </a:spcAft>
            <a:buNone/>
          </a:pPr>
          <a:r>
            <a:rPr lang="pl-PL" sz="1500" kern="1200">
              <a:solidFill>
                <a:srgbClr val="C00000"/>
              </a:solidFill>
              <a:latin typeface="Open Sans" panose="020B0606030504020204" pitchFamily="34" charset="0"/>
              <a:ea typeface="Open Sans" panose="020B0606030504020204" pitchFamily="34" charset="0"/>
              <a:cs typeface="Open Sans" panose="020B0606030504020204" pitchFamily="34" charset="0"/>
            </a:rPr>
            <a:t>SKOK „NA GŁÓWKĘ”</a:t>
          </a:r>
        </a:p>
      </dsp:txBody>
      <dsp:txXfrm rot="10800000">
        <a:off x="1498490" y="2891042"/>
        <a:ext cx="4717211" cy="357934"/>
      </dsp:txXfrm>
    </dsp:sp>
    <dsp:sp modelId="{D63CB9A9-C620-414F-9459-E5B3702F672B}">
      <dsp:nvSpPr>
        <dsp:cNvPr id="0" name=""/>
        <dsp:cNvSpPr/>
      </dsp:nvSpPr>
      <dsp:spPr>
        <a:xfrm>
          <a:off x="1012410" y="2718854"/>
          <a:ext cx="793194" cy="702310"/>
        </a:xfrm>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6000" b="-6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179ED4F-38A9-47AA-ABBD-5DA3BB723A9A}">
      <dsp:nvSpPr>
        <dsp:cNvPr id="0" name=""/>
        <dsp:cNvSpPr/>
      </dsp:nvSpPr>
      <dsp:spPr>
        <a:xfrm rot="10800000">
          <a:off x="1391000" y="3732871"/>
          <a:ext cx="4806694" cy="40844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7987" tIns="57150" rIns="106680" bIns="57150" numCol="1" spcCol="1270" anchor="ctr" anchorCtr="0">
          <a:noAutofit/>
        </a:bodyPr>
        <a:lstStyle/>
        <a:p>
          <a:pPr marL="0" lvl="0" indent="0" algn="ctr" defTabSz="666750">
            <a:lnSpc>
              <a:spcPct val="90000"/>
            </a:lnSpc>
            <a:spcBef>
              <a:spcPct val="0"/>
            </a:spcBef>
            <a:spcAft>
              <a:spcPct val="35000"/>
            </a:spcAft>
            <a:buNone/>
          </a:pPr>
          <a:r>
            <a:rPr lang="pl-PL" sz="15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WIDOCZNE OBRAŻENIA GŁOWY</a:t>
          </a:r>
        </a:p>
      </dsp:txBody>
      <dsp:txXfrm rot="10800000">
        <a:off x="1493110" y="3732871"/>
        <a:ext cx="4704584" cy="408441"/>
      </dsp:txXfrm>
    </dsp:sp>
    <dsp:sp modelId="{DD2FD030-357D-4039-8515-A43AC0872EAC}">
      <dsp:nvSpPr>
        <dsp:cNvPr id="0" name=""/>
        <dsp:cNvSpPr/>
      </dsp:nvSpPr>
      <dsp:spPr>
        <a:xfrm>
          <a:off x="1030416" y="3602573"/>
          <a:ext cx="721168" cy="669037"/>
        </a:xfrm>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4000" b="-4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073A55-D2C4-47BB-8010-8E2D88AD54D7}">
      <dsp:nvSpPr>
        <dsp:cNvPr id="0" name=""/>
        <dsp:cNvSpPr/>
      </dsp:nvSpPr>
      <dsp:spPr>
        <a:xfrm rot="10800000">
          <a:off x="1389700" y="4580750"/>
          <a:ext cx="4806694" cy="39564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7987" tIns="57150" rIns="106680" bIns="57150" numCol="1" spcCol="1270" anchor="ctr" anchorCtr="0">
          <a:noAutofit/>
        </a:bodyPr>
        <a:lstStyle/>
        <a:p>
          <a:pPr marL="0" lvl="0" indent="0" algn="ctr" defTabSz="666750">
            <a:lnSpc>
              <a:spcPct val="90000"/>
            </a:lnSpc>
            <a:spcBef>
              <a:spcPct val="0"/>
            </a:spcBef>
            <a:spcAft>
              <a:spcPct val="35000"/>
            </a:spcAft>
            <a:buNone/>
          </a:pPr>
          <a:r>
            <a:rPr lang="pl-PL" sz="1500" kern="1200">
              <a:solidFill>
                <a:srgbClr val="C00000"/>
              </a:solidFill>
              <a:latin typeface="Open Sans" panose="020B0606030504020204" pitchFamily="34" charset="0"/>
              <a:ea typeface="Open Sans" panose="020B0606030504020204" pitchFamily="34" charset="0"/>
              <a:cs typeface="Open Sans" panose="020B0606030504020204" pitchFamily="34" charset="0"/>
            </a:rPr>
            <a:t>NIE WIEMY CO SIĘ STAŁO</a:t>
          </a:r>
        </a:p>
      </dsp:txBody>
      <dsp:txXfrm rot="10800000">
        <a:off x="1488612" y="4580750"/>
        <a:ext cx="4707782" cy="395649"/>
      </dsp:txXfrm>
    </dsp:sp>
    <dsp:sp modelId="{102B512D-A3E2-4BAB-AF32-EB1FBDA26065}">
      <dsp:nvSpPr>
        <dsp:cNvPr id="0" name=""/>
        <dsp:cNvSpPr/>
      </dsp:nvSpPr>
      <dsp:spPr>
        <a:xfrm>
          <a:off x="1031717" y="4453019"/>
          <a:ext cx="715965" cy="651110"/>
        </a:xfrm>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5000" b="-5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8BC2C-687D-46BB-9D2C-ADDC405478F6}">
      <dsp:nvSpPr>
        <dsp:cNvPr id="0" name=""/>
        <dsp:cNvSpPr/>
      </dsp:nvSpPr>
      <dsp:spPr>
        <a:xfrm rot="10800000">
          <a:off x="1405377" y="169343"/>
          <a:ext cx="4806694" cy="36858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7987" tIns="49530" rIns="92456" bIns="49530" numCol="1" spcCol="1270" anchor="ctr" anchorCtr="0">
          <a:noAutofit/>
        </a:bodyPr>
        <a:lstStyle/>
        <a:p>
          <a:pPr marL="0" lvl="0" indent="0" algn="ctr" defTabSz="577850">
            <a:lnSpc>
              <a:spcPct val="90000"/>
            </a:lnSpc>
            <a:spcBef>
              <a:spcPct val="0"/>
            </a:spcBef>
            <a:spcAft>
              <a:spcPct val="35000"/>
            </a:spcAft>
            <a:buNone/>
          </a:pPr>
          <a:r>
            <a:rPr lang="pl-PL" sz="1300" kern="1200">
              <a:solidFill>
                <a:srgbClr val="C00000"/>
              </a:solidFill>
              <a:latin typeface="Open Sans"/>
              <a:ea typeface="Open Sans"/>
              <a:cs typeface="Open Sans"/>
            </a:rPr>
            <a:t>UTRATA PRZYTOMNOŚCI / ZABURZENIA ŚWIADOMOŚCI</a:t>
          </a:r>
        </a:p>
      </dsp:txBody>
      <dsp:txXfrm rot="10800000">
        <a:off x="1497522" y="169343"/>
        <a:ext cx="4714549" cy="368581"/>
      </dsp:txXfrm>
    </dsp:sp>
    <dsp:sp modelId="{1F4ADC11-EEB9-45DD-A616-3421A04E56A7}">
      <dsp:nvSpPr>
        <dsp:cNvPr id="0" name=""/>
        <dsp:cNvSpPr/>
      </dsp:nvSpPr>
      <dsp:spPr>
        <a:xfrm>
          <a:off x="1012290" y="0"/>
          <a:ext cx="778676" cy="707263"/>
        </a:xfrm>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5000" b="-5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99B7E8-4D18-4C5A-826F-9884238B8CCB}">
      <dsp:nvSpPr>
        <dsp:cNvPr id="0" name=""/>
        <dsp:cNvSpPr/>
      </dsp:nvSpPr>
      <dsp:spPr>
        <a:xfrm rot="10800000">
          <a:off x="1400072" y="1055271"/>
          <a:ext cx="4806694" cy="39123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7987" tIns="49530" rIns="92456" bIns="49530" numCol="1" spcCol="1270" anchor="ctr" anchorCtr="0">
          <a:noAutofit/>
        </a:bodyPr>
        <a:lstStyle/>
        <a:p>
          <a:pPr marL="0" lvl="0" indent="0" algn="ctr" defTabSz="577850">
            <a:lnSpc>
              <a:spcPct val="90000"/>
            </a:lnSpc>
            <a:spcBef>
              <a:spcPct val="0"/>
            </a:spcBef>
            <a:spcAft>
              <a:spcPct val="35000"/>
            </a:spcAft>
            <a:buNone/>
          </a:pPr>
          <a:r>
            <a:rPr lang="pl-PL" sz="1300" kern="1200">
              <a:solidFill>
                <a:srgbClr val="C00000"/>
              </a:solidFill>
              <a:latin typeface="Open Sans" panose="020B0606030504020204" pitchFamily="34" charset="0"/>
              <a:ea typeface="Open Sans" panose="020B0606030504020204" pitchFamily="34" charset="0"/>
              <a:cs typeface="Open Sans" panose="020B0606030504020204" pitchFamily="34" charset="0"/>
            </a:rPr>
            <a:t>NUDNOŚCI, WYMIOTY, ZAWROTY GŁOWY</a:t>
          </a:r>
        </a:p>
      </dsp:txBody>
      <dsp:txXfrm rot="10800000">
        <a:off x="1497880" y="1055271"/>
        <a:ext cx="4708886" cy="391231"/>
      </dsp:txXfrm>
    </dsp:sp>
    <dsp:sp modelId="{CDB68110-A189-4096-B955-1CA555536223}">
      <dsp:nvSpPr>
        <dsp:cNvPr id="0" name=""/>
        <dsp:cNvSpPr/>
      </dsp:nvSpPr>
      <dsp:spPr>
        <a:xfrm>
          <a:off x="1021345" y="888674"/>
          <a:ext cx="757454" cy="724425"/>
        </a:xfrm>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2000" b="-2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14EED14-6AE9-43F3-8223-5C7A0FF62AC0}">
      <dsp:nvSpPr>
        <dsp:cNvPr id="0" name=""/>
        <dsp:cNvSpPr/>
      </dsp:nvSpPr>
      <dsp:spPr>
        <a:xfrm rot="10800000">
          <a:off x="1403101" y="1972646"/>
          <a:ext cx="4806694" cy="38666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7987" tIns="49530" rIns="92456" bIns="49530" numCol="1" spcCol="1270" anchor="ctr" anchorCtr="0">
          <a:noAutofit/>
        </a:bodyPr>
        <a:lstStyle/>
        <a:p>
          <a:pPr marL="0" lvl="0" indent="0" algn="ctr" defTabSz="577850">
            <a:lnSpc>
              <a:spcPct val="90000"/>
            </a:lnSpc>
            <a:spcBef>
              <a:spcPct val="0"/>
            </a:spcBef>
            <a:spcAft>
              <a:spcPct val="35000"/>
            </a:spcAft>
            <a:buNone/>
          </a:pPr>
          <a:r>
            <a:rPr lang="pl-PL" sz="1300" kern="1200">
              <a:solidFill>
                <a:srgbClr val="C00000"/>
              </a:solidFill>
              <a:latin typeface="Open Sans" panose="020B0606030504020204" pitchFamily="34" charset="0"/>
              <a:ea typeface="Open Sans" panose="020B0606030504020204" pitchFamily="34" charset="0"/>
              <a:cs typeface="Open Sans" panose="020B0606030504020204" pitchFamily="34" charset="0"/>
            </a:rPr>
            <a:t>ZABURZENIA CZUCIA, PORAŻENIA</a:t>
          </a:r>
        </a:p>
      </dsp:txBody>
      <dsp:txXfrm rot="10800000">
        <a:off x="1499766" y="1972646"/>
        <a:ext cx="4710029" cy="386661"/>
      </dsp:txXfrm>
    </dsp:sp>
    <dsp:sp modelId="{34A60002-78DC-43D1-8A46-DACD7A71C283}">
      <dsp:nvSpPr>
        <dsp:cNvPr id="0" name=""/>
        <dsp:cNvSpPr/>
      </dsp:nvSpPr>
      <dsp:spPr>
        <a:xfrm>
          <a:off x="1018315" y="1794509"/>
          <a:ext cx="769572" cy="742936"/>
        </a:xfrm>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2000" b="-2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A28B811-AB8B-4CE7-9B59-E5B7C6435C3B}">
      <dsp:nvSpPr>
        <dsp:cNvPr id="0" name=""/>
        <dsp:cNvSpPr/>
      </dsp:nvSpPr>
      <dsp:spPr>
        <a:xfrm rot="10800000">
          <a:off x="1409007" y="2891042"/>
          <a:ext cx="4806694" cy="357934"/>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7987" tIns="49530" rIns="92456" bIns="49530" numCol="1" spcCol="1270" anchor="ctr" anchorCtr="0">
          <a:noAutofit/>
        </a:bodyPr>
        <a:lstStyle/>
        <a:p>
          <a:pPr marL="0" lvl="0" indent="0" algn="ctr" defTabSz="577850">
            <a:lnSpc>
              <a:spcPct val="90000"/>
            </a:lnSpc>
            <a:spcBef>
              <a:spcPct val="0"/>
            </a:spcBef>
            <a:spcAft>
              <a:spcPct val="35000"/>
            </a:spcAft>
            <a:buNone/>
          </a:pPr>
          <a:r>
            <a:rPr lang="pl-PL" sz="1300" kern="1200">
              <a:solidFill>
                <a:srgbClr val="C00000"/>
              </a:solidFill>
              <a:latin typeface="Open Sans" panose="020B0606030504020204" pitchFamily="34" charset="0"/>
              <a:ea typeface="Open Sans" panose="020B0606030504020204" pitchFamily="34" charset="0"/>
              <a:cs typeface="Open Sans" panose="020B0606030504020204" pitchFamily="34" charset="0"/>
            </a:rPr>
            <a:t>DRGAWKI</a:t>
          </a:r>
        </a:p>
      </dsp:txBody>
      <dsp:txXfrm rot="10800000">
        <a:off x="1498490" y="2891042"/>
        <a:ext cx="4717211" cy="357934"/>
      </dsp:txXfrm>
    </dsp:sp>
    <dsp:sp modelId="{D63CB9A9-C620-414F-9459-E5B3702F672B}">
      <dsp:nvSpPr>
        <dsp:cNvPr id="0" name=""/>
        <dsp:cNvSpPr/>
      </dsp:nvSpPr>
      <dsp:spPr>
        <a:xfrm>
          <a:off x="1012410" y="2718854"/>
          <a:ext cx="793194" cy="702310"/>
        </a:xfrm>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6000" b="-6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179ED4F-38A9-47AA-ABBD-5DA3BB723A9A}">
      <dsp:nvSpPr>
        <dsp:cNvPr id="0" name=""/>
        <dsp:cNvSpPr/>
      </dsp:nvSpPr>
      <dsp:spPr>
        <a:xfrm rot="10800000">
          <a:off x="1391000" y="3732871"/>
          <a:ext cx="4806694" cy="408441"/>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7987" tIns="49530" rIns="92456" bIns="49530" numCol="1" spcCol="1270" anchor="ctr" anchorCtr="0">
          <a:noAutofit/>
        </a:bodyPr>
        <a:lstStyle/>
        <a:p>
          <a:pPr marL="0" lvl="0" indent="0" algn="ctr" defTabSz="577850">
            <a:lnSpc>
              <a:spcPct val="90000"/>
            </a:lnSpc>
            <a:spcBef>
              <a:spcPct val="0"/>
            </a:spcBef>
            <a:spcAft>
              <a:spcPct val="35000"/>
            </a:spcAft>
            <a:buNone/>
          </a:pPr>
          <a:r>
            <a:rPr lang="pl-PL" sz="1300" kern="1200">
              <a:solidFill>
                <a:srgbClr val="C00000"/>
              </a:solidFill>
              <a:latin typeface="Open Sans" panose="020B0606030504020204" pitchFamily="34" charset="0"/>
              <a:ea typeface="Open Sans" panose="020B0606030504020204" pitchFamily="34" charset="0"/>
              <a:cs typeface="Open Sans" panose="020B0606030504020204" pitchFamily="34" charset="0"/>
            </a:rPr>
            <a:t>POGORSZENIE MOWY / WZROKU</a:t>
          </a:r>
        </a:p>
      </dsp:txBody>
      <dsp:txXfrm rot="10800000">
        <a:off x="1493110" y="3732871"/>
        <a:ext cx="4704584" cy="408441"/>
      </dsp:txXfrm>
    </dsp:sp>
    <dsp:sp modelId="{DD2FD030-357D-4039-8515-A43AC0872EAC}">
      <dsp:nvSpPr>
        <dsp:cNvPr id="0" name=""/>
        <dsp:cNvSpPr/>
      </dsp:nvSpPr>
      <dsp:spPr>
        <a:xfrm>
          <a:off x="1030416" y="3602573"/>
          <a:ext cx="721168" cy="669037"/>
        </a:xfrm>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4000" b="-4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7073A55-D2C4-47BB-8010-8E2D88AD54D7}">
      <dsp:nvSpPr>
        <dsp:cNvPr id="0" name=""/>
        <dsp:cNvSpPr/>
      </dsp:nvSpPr>
      <dsp:spPr>
        <a:xfrm rot="10800000">
          <a:off x="1389700" y="4580750"/>
          <a:ext cx="4806694" cy="39564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7987" tIns="49530" rIns="92456" bIns="49530" numCol="1" spcCol="1270" anchor="ctr" anchorCtr="0">
          <a:noAutofit/>
        </a:bodyPr>
        <a:lstStyle/>
        <a:p>
          <a:pPr marL="0" lvl="0" indent="0" algn="ctr" defTabSz="577850">
            <a:lnSpc>
              <a:spcPct val="90000"/>
            </a:lnSpc>
            <a:spcBef>
              <a:spcPct val="0"/>
            </a:spcBef>
            <a:spcAft>
              <a:spcPct val="35000"/>
            </a:spcAft>
            <a:buNone/>
          </a:pPr>
          <a:r>
            <a:rPr lang="pl-PL" sz="1300" kern="1200">
              <a:solidFill>
                <a:srgbClr val="C00000"/>
              </a:solidFill>
              <a:latin typeface="Open Sans" panose="020B0606030504020204" pitchFamily="34" charset="0"/>
              <a:ea typeface="Open Sans" panose="020B0606030504020204" pitchFamily="34" charset="0"/>
              <a:cs typeface="Open Sans" panose="020B0606030504020204" pitchFamily="34" charset="0"/>
            </a:rPr>
            <a:t>WYCIEK KRWI Z PŁYNEM Z USZU / NOSA</a:t>
          </a:r>
        </a:p>
      </dsp:txBody>
      <dsp:txXfrm rot="10800000">
        <a:off x="1488612" y="4580750"/>
        <a:ext cx="4707782" cy="395649"/>
      </dsp:txXfrm>
    </dsp:sp>
    <dsp:sp modelId="{102B512D-A3E2-4BAB-AF32-EB1FBDA26065}">
      <dsp:nvSpPr>
        <dsp:cNvPr id="0" name=""/>
        <dsp:cNvSpPr/>
      </dsp:nvSpPr>
      <dsp:spPr>
        <a:xfrm>
          <a:off x="1031717" y="4453019"/>
          <a:ext cx="715965" cy="651110"/>
        </a:xfrm>
        <a:prstGeom prst="flowChartProcess">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5000" b="-5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nagłówka 1">
            <a:extLst>
              <a:ext uri="{FF2B5EF4-FFF2-40B4-BE49-F238E27FC236}">
                <a16:creationId xmlns:a16="http://schemas.microsoft.com/office/drawing/2014/main" id="{ED948310-D699-4C42-C2F7-C5C550E39A32}"/>
              </a:ext>
            </a:extLst>
          </p:cNvPr>
          <p:cNvSpPr>
            <a:spLocks noGrp="1"/>
          </p:cNvSpPr>
          <p:nvPr>
            <p:ph type="hdr" sz="quarter"/>
          </p:nvPr>
        </p:nvSpPr>
        <p:spPr>
          <a:xfrm>
            <a:off x="1" y="5"/>
            <a:ext cx="3078053" cy="511967"/>
          </a:xfrm>
          <a:prstGeom prst="rect">
            <a:avLst/>
          </a:prstGeom>
        </p:spPr>
        <p:txBody>
          <a:bodyPr vert="horz" lIns="93712" tIns="46856" rIns="93712" bIns="46856" rtlCol="0"/>
          <a:lstStyle>
            <a:lvl1pPr algn="l">
              <a:defRPr sz="1300"/>
            </a:lvl1pPr>
          </a:lstStyle>
          <a:p>
            <a:endParaRPr lang="pl-PL"/>
          </a:p>
        </p:txBody>
      </p:sp>
      <p:sp>
        <p:nvSpPr>
          <p:cNvPr id="3" name="Symbol zastępczy daty 2">
            <a:extLst>
              <a:ext uri="{FF2B5EF4-FFF2-40B4-BE49-F238E27FC236}">
                <a16:creationId xmlns:a16="http://schemas.microsoft.com/office/drawing/2014/main" id="{F6436871-6BF6-0B74-48DE-56EDF8501B37}"/>
              </a:ext>
            </a:extLst>
          </p:cNvPr>
          <p:cNvSpPr>
            <a:spLocks noGrp="1"/>
          </p:cNvSpPr>
          <p:nvPr>
            <p:ph type="dt" sz="quarter" idx="1"/>
          </p:nvPr>
        </p:nvSpPr>
        <p:spPr>
          <a:xfrm>
            <a:off x="4023761" y="5"/>
            <a:ext cx="3079178" cy="511967"/>
          </a:xfrm>
          <a:prstGeom prst="rect">
            <a:avLst/>
          </a:prstGeom>
        </p:spPr>
        <p:txBody>
          <a:bodyPr vert="horz" lIns="93712" tIns="46856" rIns="93712" bIns="46856" rtlCol="0"/>
          <a:lstStyle>
            <a:lvl1pPr algn="r">
              <a:defRPr sz="1300"/>
            </a:lvl1pPr>
          </a:lstStyle>
          <a:p>
            <a:fld id="{47FE6491-6D48-4EB9-BE0B-41BEF45A70AA}" type="datetimeFigureOut">
              <a:rPr lang="pl-PL" smtClean="0"/>
              <a:t>20.11.2025</a:t>
            </a:fld>
            <a:endParaRPr lang="pl-PL"/>
          </a:p>
        </p:txBody>
      </p:sp>
      <p:sp>
        <p:nvSpPr>
          <p:cNvPr id="4" name="Symbol zastępczy stopki 3">
            <a:extLst>
              <a:ext uri="{FF2B5EF4-FFF2-40B4-BE49-F238E27FC236}">
                <a16:creationId xmlns:a16="http://schemas.microsoft.com/office/drawing/2014/main" id="{04819118-5DDB-C7B1-61D6-4648BF4FA8A3}"/>
              </a:ext>
            </a:extLst>
          </p:cNvPr>
          <p:cNvSpPr>
            <a:spLocks noGrp="1"/>
          </p:cNvSpPr>
          <p:nvPr>
            <p:ph type="ftr" sz="quarter" idx="2"/>
          </p:nvPr>
        </p:nvSpPr>
        <p:spPr>
          <a:xfrm>
            <a:off x="1" y="9722648"/>
            <a:ext cx="3078053" cy="511967"/>
          </a:xfrm>
          <a:prstGeom prst="rect">
            <a:avLst/>
          </a:prstGeom>
        </p:spPr>
        <p:txBody>
          <a:bodyPr vert="horz" lIns="93712" tIns="46856" rIns="93712" bIns="46856" rtlCol="0" anchor="b"/>
          <a:lstStyle>
            <a:lvl1pPr algn="l">
              <a:defRPr sz="1300"/>
            </a:lvl1pPr>
          </a:lstStyle>
          <a:p>
            <a:endParaRPr lang="pl-PL"/>
          </a:p>
        </p:txBody>
      </p:sp>
      <p:sp>
        <p:nvSpPr>
          <p:cNvPr id="5" name="Symbol zastępczy numeru slajdu 4">
            <a:extLst>
              <a:ext uri="{FF2B5EF4-FFF2-40B4-BE49-F238E27FC236}">
                <a16:creationId xmlns:a16="http://schemas.microsoft.com/office/drawing/2014/main" id="{8D9F96AC-27C6-3E16-ADEB-2131914E8942}"/>
              </a:ext>
            </a:extLst>
          </p:cNvPr>
          <p:cNvSpPr>
            <a:spLocks noGrp="1"/>
          </p:cNvSpPr>
          <p:nvPr>
            <p:ph type="sldNum" sz="quarter" idx="3"/>
          </p:nvPr>
        </p:nvSpPr>
        <p:spPr>
          <a:xfrm>
            <a:off x="4023761" y="9722648"/>
            <a:ext cx="3079178" cy="511967"/>
          </a:xfrm>
          <a:prstGeom prst="rect">
            <a:avLst/>
          </a:prstGeom>
        </p:spPr>
        <p:txBody>
          <a:bodyPr vert="horz" lIns="93712" tIns="46856" rIns="93712" bIns="46856" rtlCol="0" anchor="b"/>
          <a:lstStyle>
            <a:lvl1pPr algn="r">
              <a:defRPr sz="1300"/>
            </a:lvl1pPr>
          </a:lstStyle>
          <a:p>
            <a:fld id="{6FC7C14C-38BB-4A42-9A8A-B8E2A6A59800}" type="slidenum">
              <a:rPr lang="pl-PL" smtClean="0"/>
              <a:t>‹#›</a:t>
            </a:fld>
            <a:endParaRPr lang="pl-PL"/>
          </a:p>
        </p:txBody>
      </p:sp>
    </p:spTree>
    <p:extLst>
      <p:ext uri="{BB962C8B-B14F-4D97-AF65-F5344CB8AC3E}">
        <p14:creationId xmlns:p14="http://schemas.microsoft.com/office/powerpoint/2010/main" val="107459534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nagłówka 1"/>
          <p:cNvSpPr>
            <a:spLocks noGrp="1"/>
          </p:cNvSpPr>
          <p:nvPr>
            <p:ph type="hdr" sz="quarter"/>
          </p:nvPr>
        </p:nvSpPr>
        <p:spPr>
          <a:xfrm>
            <a:off x="5" y="3"/>
            <a:ext cx="3078428" cy="513510"/>
          </a:xfrm>
          <a:prstGeom prst="rect">
            <a:avLst/>
          </a:prstGeom>
        </p:spPr>
        <p:txBody>
          <a:bodyPr vert="horz" lIns="98986" tIns="49494" rIns="98986" bIns="49494" rtlCol="0"/>
          <a:lstStyle>
            <a:lvl1pPr algn="l">
              <a:defRPr sz="1400"/>
            </a:lvl1pPr>
          </a:lstStyle>
          <a:p>
            <a:endParaRPr lang="pl-PL"/>
          </a:p>
        </p:txBody>
      </p:sp>
      <p:sp>
        <p:nvSpPr>
          <p:cNvPr id="3" name="Symbol zastępczy daty 2"/>
          <p:cNvSpPr>
            <a:spLocks noGrp="1"/>
          </p:cNvSpPr>
          <p:nvPr>
            <p:ph type="dt" idx="1"/>
          </p:nvPr>
        </p:nvSpPr>
        <p:spPr>
          <a:xfrm>
            <a:off x="4023996" y="3"/>
            <a:ext cx="3078428" cy="513510"/>
          </a:xfrm>
          <a:prstGeom prst="rect">
            <a:avLst/>
          </a:prstGeom>
        </p:spPr>
        <p:txBody>
          <a:bodyPr vert="horz" lIns="98986" tIns="49494" rIns="98986" bIns="49494" rtlCol="0"/>
          <a:lstStyle>
            <a:lvl1pPr algn="r">
              <a:defRPr sz="1400"/>
            </a:lvl1pPr>
          </a:lstStyle>
          <a:p>
            <a:fld id="{5BCD3CAB-8B01-4A51-AC41-F308D54D5B3B}" type="datetimeFigureOut">
              <a:rPr lang="pl-PL" smtClean="0"/>
              <a:t>20.11.2025</a:t>
            </a:fld>
            <a:endParaRPr lang="pl-PL"/>
          </a:p>
        </p:txBody>
      </p:sp>
      <p:sp>
        <p:nvSpPr>
          <p:cNvPr id="4" name="Symbol zastępczy obrazu slajdu 3"/>
          <p:cNvSpPr>
            <a:spLocks noGrp="1" noRot="1" noChangeAspect="1"/>
          </p:cNvSpPr>
          <p:nvPr>
            <p:ph type="sldImg" idx="2"/>
          </p:nvPr>
        </p:nvSpPr>
        <p:spPr>
          <a:xfrm>
            <a:off x="482600" y="1277938"/>
            <a:ext cx="6138863" cy="3454400"/>
          </a:xfrm>
          <a:prstGeom prst="rect">
            <a:avLst/>
          </a:prstGeom>
          <a:noFill/>
          <a:ln w="12700">
            <a:solidFill>
              <a:prstClr val="black"/>
            </a:solidFill>
          </a:ln>
        </p:spPr>
        <p:txBody>
          <a:bodyPr vert="horz" lIns="98986" tIns="49494" rIns="98986" bIns="49494" rtlCol="0" anchor="ctr"/>
          <a:lstStyle/>
          <a:p>
            <a:endParaRPr lang="pl-PL"/>
          </a:p>
        </p:txBody>
      </p:sp>
      <p:sp>
        <p:nvSpPr>
          <p:cNvPr id="5" name="Symbol zastępczy notatek 4"/>
          <p:cNvSpPr>
            <a:spLocks noGrp="1"/>
          </p:cNvSpPr>
          <p:nvPr>
            <p:ph type="body" sz="quarter" idx="3"/>
          </p:nvPr>
        </p:nvSpPr>
        <p:spPr>
          <a:xfrm>
            <a:off x="710407" y="4925414"/>
            <a:ext cx="5683250" cy="4029879"/>
          </a:xfrm>
          <a:prstGeom prst="rect">
            <a:avLst/>
          </a:prstGeom>
        </p:spPr>
        <p:txBody>
          <a:bodyPr vert="horz" lIns="98986" tIns="49494" rIns="98986" bIns="49494" rtlCol="0"/>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Symbol zastępczy stopki 5"/>
          <p:cNvSpPr>
            <a:spLocks noGrp="1"/>
          </p:cNvSpPr>
          <p:nvPr>
            <p:ph type="ftr" sz="quarter" idx="4"/>
          </p:nvPr>
        </p:nvSpPr>
        <p:spPr>
          <a:xfrm>
            <a:off x="5" y="9721111"/>
            <a:ext cx="3078428" cy="513508"/>
          </a:xfrm>
          <a:prstGeom prst="rect">
            <a:avLst/>
          </a:prstGeom>
        </p:spPr>
        <p:txBody>
          <a:bodyPr vert="horz" lIns="98986" tIns="49494" rIns="98986" bIns="49494" rtlCol="0" anchor="b"/>
          <a:lstStyle>
            <a:lvl1pPr algn="l">
              <a:defRPr sz="1400"/>
            </a:lvl1pPr>
          </a:lstStyle>
          <a:p>
            <a:endParaRPr lang="pl-PL"/>
          </a:p>
        </p:txBody>
      </p:sp>
      <p:sp>
        <p:nvSpPr>
          <p:cNvPr id="7" name="Symbol zastępczy numeru slajdu 6"/>
          <p:cNvSpPr>
            <a:spLocks noGrp="1"/>
          </p:cNvSpPr>
          <p:nvPr>
            <p:ph type="sldNum" sz="quarter" idx="5"/>
          </p:nvPr>
        </p:nvSpPr>
        <p:spPr>
          <a:xfrm>
            <a:off x="4023996" y="9721111"/>
            <a:ext cx="3078428" cy="513508"/>
          </a:xfrm>
          <a:prstGeom prst="rect">
            <a:avLst/>
          </a:prstGeom>
        </p:spPr>
        <p:txBody>
          <a:bodyPr vert="horz" lIns="98986" tIns="49494" rIns="98986" bIns="49494" rtlCol="0" anchor="b"/>
          <a:lstStyle>
            <a:lvl1pPr algn="r">
              <a:defRPr sz="1400"/>
            </a:lvl1pPr>
          </a:lstStyle>
          <a:p>
            <a:fld id="{2A622E4E-AABD-437F-AA0A-881027A3EB2D}" type="slidenum">
              <a:rPr lang="pl-PL" smtClean="0"/>
              <a:t>‹#›</a:t>
            </a:fld>
            <a:endParaRPr lang="pl-PL"/>
          </a:p>
        </p:txBody>
      </p:sp>
    </p:spTree>
    <p:extLst>
      <p:ext uri="{BB962C8B-B14F-4D97-AF65-F5344CB8AC3E}">
        <p14:creationId xmlns:p14="http://schemas.microsoft.com/office/powerpoint/2010/main" val="3579664298"/>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486826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413B32-F55A-1FF9-C3B2-F8C13A6A5E7B}"/>
            </a:ext>
          </a:extLst>
        </p:cNvPr>
        <p:cNvGrpSpPr/>
        <p:nvPr/>
      </p:nvGrpSpPr>
      <p:grpSpPr>
        <a:xfrm>
          <a:off x="0" y="0"/>
          <a:ext cx="0" cy="0"/>
          <a:chOff x="0" y="0"/>
          <a:chExt cx="0" cy="0"/>
        </a:xfrm>
      </p:grpSpPr>
      <p:sp>
        <p:nvSpPr>
          <p:cNvPr id="2" name="Symbol zastępczy obrazu slajdu 1">
            <a:extLst>
              <a:ext uri="{FF2B5EF4-FFF2-40B4-BE49-F238E27FC236}">
                <a16:creationId xmlns:a16="http://schemas.microsoft.com/office/drawing/2014/main" id="{0100B087-E0A3-6007-D493-8BD8AA5EAE60}"/>
              </a:ext>
            </a:extLst>
          </p:cNvPr>
          <p:cNvSpPr>
            <a:spLocks noGrp="1" noRot="1" noChangeAspect="1"/>
          </p:cNvSpPr>
          <p:nvPr>
            <p:ph type="sldImg"/>
          </p:nvPr>
        </p:nvSpPr>
        <p:spPr/>
      </p:sp>
      <p:sp>
        <p:nvSpPr>
          <p:cNvPr id="3" name="Symbol zastępczy notatek 2">
            <a:extLst>
              <a:ext uri="{FF2B5EF4-FFF2-40B4-BE49-F238E27FC236}">
                <a16:creationId xmlns:a16="http://schemas.microsoft.com/office/drawing/2014/main" id="{1838F1A8-8010-48B6-B77A-B52963602F38}"/>
              </a:ext>
            </a:extLst>
          </p:cNvPr>
          <p:cNvSpPr>
            <a:spLocks noGrp="1"/>
          </p:cNvSpPr>
          <p:nvPr>
            <p:ph type="body" idx="1"/>
          </p:nvPr>
        </p:nvSpPr>
        <p:spPr/>
        <p:txBody>
          <a:bodyPr/>
          <a:lstStyle/>
          <a:p>
            <a:endParaRPr lang="pl-PL" dirty="0"/>
          </a:p>
        </p:txBody>
      </p:sp>
    </p:spTree>
    <p:extLst>
      <p:ext uri="{BB962C8B-B14F-4D97-AF65-F5344CB8AC3E}">
        <p14:creationId xmlns:p14="http://schemas.microsoft.com/office/powerpoint/2010/main" val="1884013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1022931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928796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6502216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694229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FB2C18-584F-C83F-214B-8EE2F22DFDEC}"/>
            </a:ext>
          </a:extLst>
        </p:cNvPr>
        <p:cNvGrpSpPr/>
        <p:nvPr/>
      </p:nvGrpSpPr>
      <p:grpSpPr>
        <a:xfrm>
          <a:off x="0" y="0"/>
          <a:ext cx="0" cy="0"/>
          <a:chOff x="0" y="0"/>
          <a:chExt cx="0" cy="0"/>
        </a:xfrm>
      </p:grpSpPr>
      <p:sp>
        <p:nvSpPr>
          <p:cNvPr id="2" name="Symbol zastępczy obrazu slajdu 1">
            <a:extLst>
              <a:ext uri="{FF2B5EF4-FFF2-40B4-BE49-F238E27FC236}">
                <a16:creationId xmlns:a16="http://schemas.microsoft.com/office/drawing/2014/main" id="{E8F79A9C-C188-2D49-3BFB-7042D69EE809}"/>
              </a:ext>
            </a:extLst>
          </p:cNvPr>
          <p:cNvSpPr>
            <a:spLocks noGrp="1" noRot="1" noChangeAspect="1"/>
          </p:cNvSpPr>
          <p:nvPr>
            <p:ph type="sldImg"/>
          </p:nvPr>
        </p:nvSpPr>
        <p:spPr/>
      </p:sp>
      <p:sp>
        <p:nvSpPr>
          <p:cNvPr id="3" name="Symbol zastępczy notatek 2">
            <a:extLst>
              <a:ext uri="{FF2B5EF4-FFF2-40B4-BE49-F238E27FC236}">
                <a16:creationId xmlns:a16="http://schemas.microsoft.com/office/drawing/2014/main" id="{70FEC1F5-7D5F-FD12-01A3-5D76B871DDB9}"/>
              </a:ext>
            </a:extLst>
          </p:cNvPr>
          <p:cNvSpPr>
            <a:spLocks noGrp="1"/>
          </p:cNvSpPr>
          <p:nvPr>
            <p:ph type="body" idx="1"/>
          </p:nvPr>
        </p:nvSpPr>
        <p:spPr/>
        <p:txBody>
          <a:bodyPr/>
          <a:lstStyle/>
          <a:p>
            <a:endParaRPr lang="pl-PL"/>
          </a:p>
        </p:txBody>
      </p:sp>
    </p:spTree>
    <p:extLst>
      <p:ext uri="{BB962C8B-B14F-4D97-AF65-F5344CB8AC3E}">
        <p14:creationId xmlns:p14="http://schemas.microsoft.com/office/powerpoint/2010/main" val="5596200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584554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7595626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9001713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8800938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22DC6-0B41-A704-3B08-3CD2E0682579}"/>
            </a:ext>
          </a:extLst>
        </p:cNvPr>
        <p:cNvGrpSpPr/>
        <p:nvPr/>
      </p:nvGrpSpPr>
      <p:grpSpPr>
        <a:xfrm>
          <a:off x="0" y="0"/>
          <a:ext cx="0" cy="0"/>
          <a:chOff x="0" y="0"/>
          <a:chExt cx="0" cy="0"/>
        </a:xfrm>
      </p:grpSpPr>
      <p:sp>
        <p:nvSpPr>
          <p:cNvPr id="2" name="Symbol zastępczy obrazu slajdu 1">
            <a:extLst>
              <a:ext uri="{FF2B5EF4-FFF2-40B4-BE49-F238E27FC236}">
                <a16:creationId xmlns:a16="http://schemas.microsoft.com/office/drawing/2014/main" id="{F41827DD-B519-A757-6DD0-164AE544248E}"/>
              </a:ext>
            </a:extLst>
          </p:cNvPr>
          <p:cNvSpPr>
            <a:spLocks noGrp="1" noRot="1" noChangeAspect="1"/>
          </p:cNvSpPr>
          <p:nvPr>
            <p:ph type="sldImg"/>
          </p:nvPr>
        </p:nvSpPr>
        <p:spPr/>
      </p:sp>
      <p:sp>
        <p:nvSpPr>
          <p:cNvPr id="3" name="Symbol zastępczy notatek 2">
            <a:extLst>
              <a:ext uri="{FF2B5EF4-FFF2-40B4-BE49-F238E27FC236}">
                <a16:creationId xmlns:a16="http://schemas.microsoft.com/office/drawing/2014/main" id="{42481A5A-D888-D767-8891-85AC634FD911}"/>
              </a:ext>
            </a:extLst>
          </p:cNvPr>
          <p:cNvSpPr>
            <a:spLocks noGrp="1"/>
          </p:cNvSpPr>
          <p:nvPr>
            <p:ph type="body" idx="1"/>
          </p:nvPr>
        </p:nvSpPr>
        <p:spPr/>
        <p:txBody>
          <a:bodyPr/>
          <a:lstStyle/>
          <a:p>
            <a:endParaRPr lang="pl-PL"/>
          </a:p>
        </p:txBody>
      </p:sp>
    </p:spTree>
    <p:extLst>
      <p:ext uri="{BB962C8B-B14F-4D97-AF65-F5344CB8AC3E}">
        <p14:creationId xmlns:p14="http://schemas.microsoft.com/office/powerpoint/2010/main" val="4025013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3592410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1521260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0789683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3157482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6669044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0789825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41434282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6354895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8820795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8810374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40940237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6646704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2351293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4107185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42832326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21897798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8372777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48914370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56767082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8994482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2795815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0886931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29746885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9495945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61315502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57870039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55860307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76959620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9278388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44849605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424552523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81310258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12634273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67216510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428403669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40987092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92433046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41655179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782439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70104232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85469237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52263829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26507508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55112704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04298133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35970160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13898192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54961140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18538499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78572744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21132763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80505646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17284773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19118725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19047542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64062445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58266792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601039513"/>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43091542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284289417"/>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443700040"/>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857647712"/>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223401216"/>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33667633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4182031327"/>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945692251"/>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010357603"/>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573848023"/>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607878693"/>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49839214"/>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000340796"/>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8AA4B2-DD82-D46D-66AC-39CBCFD89A69}"/>
            </a:ext>
          </a:extLst>
        </p:cNvPr>
        <p:cNvGrpSpPr/>
        <p:nvPr/>
      </p:nvGrpSpPr>
      <p:grpSpPr>
        <a:xfrm>
          <a:off x="0" y="0"/>
          <a:ext cx="0" cy="0"/>
          <a:chOff x="0" y="0"/>
          <a:chExt cx="0" cy="0"/>
        </a:xfrm>
      </p:grpSpPr>
      <p:sp>
        <p:nvSpPr>
          <p:cNvPr id="2" name="Symbol zastępczy obrazu slajdu 1">
            <a:extLst>
              <a:ext uri="{FF2B5EF4-FFF2-40B4-BE49-F238E27FC236}">
                <a16:creationId xmlns:a16="http://schemas.microsoft.com/office/drawing/2014/main" id="{1AAC6013-7EDE-A1FD-A6F5-798747E0765F}"/>
              </a:ext>
            </a:extLst>
          </p:cNvPr>
          <p:cNvSpPr>
            <a:spLocks noGrp="1" noRot="1" noChangeAspect="1"/>
          </p:cNvSpPr>
          <p:nvPr>
            <p:ph type="sldImg"/>
          </p:nvPr>
        </p:nvSpPr>
        <p:spPr/>
      </p:sp>
      <p:sp>
        <p:nvSpPr>
          <p:cNvPr id="3" name="Symbol zastępczy notatek 2">
            <a:extLst>
              <a:ext uri="{FF2B5EF4-FFF2-40B4-BE49-F238E27FC236}">
                <a16:creationId xmlns:a16="http://schemas.microsoft.com/office/drawing/2014/main" id="{7A27E9A1-E2CD-1D33-C95F-F0E538911181}"/>
              </a:ext>
            </a:extLst>
          </p:cNvPr>
          <p:cNvSpPr>
            <a:spLocks noGrp="1"/>
          </p:cNvSpPr>
          <p:nvPr>
            <p:ph type="body" idx="1"/>
          </p:nvPr>
        </p:nvSpPr>
        <p:spPr/>
        <p:txBody>
          <a:bodyPr/>
          <a:lstStyle/>
          <a:p>
            <a:endParaRPr lang="pl-PL"/>
          </a:p>
        </p:txBody>
      </p:sp>
    </p:spTree>
    <p:extLst>
      <p:ext uri="{BB962C8B-B14F-4D97-AF65-F5344CB8AC3E}">
        <p14:creationId xmlns:p14="http://schemas.microsoft.com/office/powerpoint/2010/main" val="843811930"/>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4285198705"/>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209198381"/>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113474083"/>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979064768"/>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279107580"/>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090660615"/>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944095571"/>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930740754"/>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4094396034"/>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4128513682"/>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740711217"/>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749750595"/>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689085356"/>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73383073"/>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412908756"/>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560075141"/>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036049669"/>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481173085"/>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380032170"/>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174475806"/>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582005129"/>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439504418"/>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57694352"/>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4016613776"/>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250903150"/>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4108386362"/>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350776284"/>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092518884"/>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671758207"/>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442808231"/>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911791681"/>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474471410"/>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448520513"/>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952213117"/>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207468075"/>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787638953"/>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685595144"/>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292103810"/>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977430310"/>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757515290"/>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158420920"/>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013608428"/>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06272769"/>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600602848"/>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85660390"/>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870031858"/>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148703454"/>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924981021"/>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404557098"/>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29738096"/>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609211169"/>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710472219"/>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134654142"/>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4144012904"/>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894789749"/>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588635191"/>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4273550832"/>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371600690"/>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523330331"/>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576526990"/>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2417199968"/>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1107643105"/>
      </p:ext>
    </p:extLst>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48BA69-6B30-2751-3FCA-E5CE5F5F633C}"/>
            </a:ext>
          </a:extLst>
        </p:cNvPr>
        <p:cNvGrpSpPr/>
        <p:nvPr/>
      </p:nvGrpSpPr>
      <p:grpSpPr>
        <a:xfrm>
          <a:off x="0" y="0"/>
          <a:ext cx="0" cy="0"/>
          <a:chOff x="0" y="0"/>
          <a:chExt cx="0" cy="0"/>
        </a:xfrm>
      </p:grpSpPr>
      <p:sp>
        <p:nvSpPr>
          <p:cNvPr id="2" name="Symbol zastępczy obrazu slajdu 1">
            <a:extLst>
              <a:ext uri="{FF2B5EF4-FFF2-40B4-BE49-F238E27FC236}">
                <a16:creationId xmlns:a16="http://schemas.microsoft.com/office/drawing/2014/main" id="{CD08F66B-C8AC-F9DD-32F0-C4FEB300283F}"/>
              </a:ext>
            </a:extLst>
          </p:cNvPr>
          <p:cNvSpPr>
            <a:spLocks noGrp="1" noRot="1" noChangeAspect="1"/>
          </p:cNvSpPr>
          <p:nvPr>
            <p:ph type="sldImg"/>
          </p:nvPr>
        </p:nvSpPr>
        <p:spPr/>
      </p:sp>
      <p:sp>
        <p:nvSpPr>
          <p:cNvPr id="3" name="Symbol zastępczy notatek 2">
            <a:extLst>
              <a:ext uri="{FF2B5EF4-FFF2-40B4-BE49-F238E27FC236}">
                <a16:creationId xmlns:a16="http://schemas.microsoft.com/office/drawing/2014/main" id="{7CB861F0-7091-B395-CF75-AE37ED8B872E}"/>
              </a:ext>
            </a:extLst>
          </p:cNvPr>
          <p:cNvSpPr>
            <a:spLocks noGrp="1"/>
          </p:cNvSpPr>
          <p:nvPr>
            <p:ph type="body" idx="1"/>
          </p:nvPr>
        </p:nvSpPr>
        <p:spPr/>
        <p:txBody>
          <a:bodyPr/>
          <a:lstStyle/>
          <a:p>
            <a:endParaRPr lang="pl-PL"/>
          </a:p>
        </p:txBody>
      </p:sp>
    </p:spTree>
    <p:extLst>
      <p:ext uri="{BB962C8B-B14F-4D97-AF65-F5344CB8AC3E}">
        <p14:creationId xmlns:p14="http://schemas.microsoft.com/office/powerpoint/2010/main" val="961810865"/>
      </p:ext>
    </p:extLst>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Tree>
    <p:extLst>
      <p:ext uri="{BB962C8B-B14F-4D97-AF65-F5344CB8AC3E}">
        <p14:creationId xmlns:p14="http://schemas.microsoft.com/office/powerpoint/2010/main" val="38981133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lajd tytułowy">
    <p:spTree>
      <p:nvGrpSpPr>
        <p:cNvPr id="1" name=""/>
        <p:cNvGrpSpPr/>
        <p:nvPr/>
      </p:nvGrpSpPr>
      <p:grpSpPr>
        <a:xfrm>
          <a:off x="0" y="0"/>
          <a:ext cx="0" cy="0"/>
          <a:chOff x="0" y="0"/>
          <a:chExt cx="0" cy="0"/>
        </a:xfrm>
      </p:grpSpPr>
      <p:sp>
        <p:nvSpPr>
          <p:cNvPr id="7" name="Prostokąt 6">
            <a:extLst>
              <a:ext uri="{FF2B5EF4-FFF2-40B4-BE49-F238E27FC236}">
                <a16:creationId xmlns:a16="http://schemas.microsoft.com/office/drawing/2014/main" id="{0B35803C-D2AF-B176-FBA0-D1E5B9AE76AD}"/>
              </a:ext>
            </a:extLst>
          </p:cNvPr>
          <p:cNvSpPr/>
          <p:nvPr userDrawn="1"/>
        </p:nvSpPr>
        <p:spPr>
          <a:xfrm>
            <a:off x="328474" y="328472"/>
            <a:ext cx="11549849" cy="6214369"/>
          </a:xfrm>
          <a:prstGeom prst="rect">
            <a:avLst/>
          </a:prstGeom>
          <a:solidFill>
            <a:srgbClr val="E41F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8" name="Obraz 7">
            <a:extLst>
              <a:ext uri="{FF2B5EF4-FFF2-40B4-BE49-F238E27FC236}">
                <a16:creationId xmlns:a16="http://schemas.microsoft.com/office/drawing/2014/main" id="{466D4F77-1589-2083-50D8-F814C308104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341398" y="1056444"/>
            <a:ext cx="1509204" cy="1509204"/>
          </a:xfrm>
          <a:prstGeom prst="rect">
            <a:avLst/>
          </a:prstGeom>
        </p:spPr>
      </p:pic>
    </p:spTree>
    <p:extLst>
      <p:ext uri="{BB962C8B-B14F-4D97-AF65-F5344CB8AC3E}">
        <p14:creationId xmlns:p14="http://schemas.microsoft.com/office/powerpoint/2010/main" val="166610534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ytuł i zawartość">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339847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Nagłówek sekcji">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D18C4102-06E5-E159-2B40-C8456E037D4A}"/>
              </a:ext>
            </a:extLst>
          </p:cNvPr>
          <p:cNvSpPr>
            <a:spLocks noGrp="1"/>
          </p:cNvSpPr>
          <p:nvPr>
            <p:ph type="title"/>
          </p:nvPr>
        </p:nvSpPr>
        <p:spPr>
          <a:xfrm>
            <a:off x="831850" y="1709738"/>
            <a:ext cx="10515600" cy="2852737"/>
          </a:xfrm>
        </p:spPr>
        <p:txBody>
          <a:bodyPr anchor="b"/>
          <a:lstStyle>
            <a:lvl1pPr>
              <a:defRPr sz="6000"/>
            </a:lvl1pPr>
          </a:lstStyle>
          <a:p>
            <a:r>
              <a:rPr lang="pl-PL"/>
              <a:t>Kliknij, aby edytować styl</a:t>
            </a:r>
          </a:p>
        </p:txBody>
      </p:sp>
      <p:sp>
        <p:nvSpPr>
          <p:cNvPr id="3" name="Symbol zastępczy tekstu 2">
            <a:extLst>
              <a:ext uri="{FF2B5EF4-FFF2-40B4-BE49-F238E27FC236}">
                <a16:creationId xmlns:a16="http://schemas.microsoft.com/office/drawing/2014/main" id="{8BE85BD4-0918-62EA-FC7E-4FCA858661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l-PL"/>
              <a:t>Kliknij, aby edytować style wzorca tekstu</a:t>
            </a:r>
          </a:p>
        </p:txBody>
      </p:sp>
      <p:sp>
        <p:nvSpPr>
          <p:cNvPr id="4" name="Symbol zastępczy daty 3">
            <a:extLst>
              <a:ext uri="{FF2B5EF4-FFF2-40B4-BE49-F238E27FC236}">
                <a16:creationId xmlns:a16="http://schemas.microsoft.com/office/drawing/2014/main" id="{D5C88256-3429-A76F-62C0-9A2C8AE76B11}"/>
              </a:ext>
            </a:extLst>
          </p:cNvPr>
          <p:cNvSpPr>
            <a:spLocks noGrp="1"/>
          </p:cNvSpPr>
          <p:nvPr>
            <p:ph type="dt" sz="half" idx="10"/>
          </p:nvPr>
        </p:nvSpPr>
        <p:spPr/>
        <p:txBody>
          <a:bodyPr/>
          <a:lstStyle/>
          <a:p>
            <a:fld id="{9BA7E955-B175-4F5E-8719-689E5809502F}" type="datetimeFigureOut">
              <a:rPr lang="pl-PL" smtClean="0"/>
              <a:t>20.11.2025</a:t>
            </a:fld>
            <a:endParaRPr lang="pl-PL"/>
          </a:p>
        </p:txBody>
      </p:sp>
      <p:sp>
        <p:nvSpPr>
          <p:cNvPr id="5" name="Symbol zastępczy stopki 4">
            <a:extLst>
              <a:ext uri="{FF2B5EF4-FFF2-40B4-BE49-F238E27FC236}">
                <a16:creationId xmlns:a16="http://schemas.microsoft.com/office/drawing/2014/main" id="{B74BDCF3-3496-57F3-9D31-F59EDB370056}"/>
              </a:ext>
            </a:extLst>
          </p:cNvPr>
          <p:cNvSpPr>
            <a:spLocks noGrp="1"/>
          </p:cNvSpPr>
          <p:nvPr>
            <p:ph type="ftr" sz="quarter" idx="11"/>
          </p:nvPr>
        </p:nvSpPr>
        <p:spPr/>
        <p:txBody>
          <a:bodyPr/>
          <a:lstStyle/>
          <a:p>
            <a:endParaRPr lang="pl-PL"/>
          </a:p>
        </p:txBody>
      </p:sp>
      <p:sp>
        <p:nvSpPr>
          <p:cNvPr id="6" name="Symbol zastępczy numeru slajdu 5">
            <a:extLst>
              <a:ext uri="{FF2B5EF4-FFF2-40B4-BE49-F238E27FC236}">
                <a16:creationId xmlns:a16="http://schemas.microsoft.com/office/drawing/2014/main" id="{E4EFCD13-87F3-159D-5251-0332A3097702}"/>
              </a:ext>
            </a:extLst>
          </p:cNvPr>
          <p:cNvSpPr>
            <a:spLocks noGrp="1"/>
          </p:cNvSpPr>
          <p:nvPr>
            <p:ph type="sldNum" sz="quarter" idx="12"/>
          </p:nvPr>
        </p:nvSpPr>
        <p:spPr/>
        <p:txBody>
          <a:bodyPr/>
          <a:lstStyle/>
          <a:p>
            <a:fld id="{79AC3275-1965-4735-A862-A525E3FBF365}" type="slidenum">
              <a:rPr lang="pl-PL" smtClean="0"/>
              <a:t>‹#›</a:t>
            </a:fld>
            <a:endParaRPr lang="pl-PL"/>
          </a:p>
        </p:txBody>
      </p:sp>
    </p:spTree>
    <p:extLst>
      <p:ext uri="{BB962C8B-B14F-4D97-AF65-F5344CB8AC3E}">
        <p14:creationId xmlns:p14="http://schemas.microsoft.com/office/powerpoint/2010/main" val="211346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wa elementy zawartości">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16BB52E7-0781-89A3-1188-076FE8D186BB}"/>
              </a:ext>
            </a:extLst>
          </p:cNvPr>
          <p:cNvSpPr>
            <a:spLocks noGrp="1"/>
          </p:cNvSpPr>
          <p:nvPr>
            <p:ph type="title"/>
          </p:nvPr>
        </p:nvSpPr>
        <p:spPr/>
        <p:txBody>
          <a:bodyPr/>
          <a:lstStyle/>
          <a:p>
            <a:r>
              <a:rPr lang="pl-PL"/>
              <a:t>Kliknij, aby edytować styl</a:t>
            </a:r>
          </a:p>
        </p:txBody>
      </p:sp>
      <p:sp>
        <p:nvSpPr>
          <p:cNvPr id="3" name="Symbol zastępczy zawartości 2">
            <a:extLst>
              <a:ext uri="{FF2B5EF4-FFF2-40B4-BE49-F238E27FC236}">
                <a16:creationId xmlns:a16="http://schemas.microsoft.com/office/drawing/2014/main" id="{249776C5-BDF0-E83E-5BD8-DC0B9467196D}"/>
              </a:ext>
            </a:extLst>
          </p:cNvPr>
          <p:cNvSpPr>
            <a:spLocks noGrp="1"/>
          </p:cNvSpPr>
          <p:nvPr>
            <p:ph sz="half" idx="1"/>
          </p:nvPr>
        </p:nvSpPr>
        <p:spPr>
          <a:xfrm>
            <a:off x="838200" y="1825625"/>
            <a:ext cx="5181600" cy="435133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a:extLst>
              <a:ext uri="{FF2B5EF4-FFF2-40B4-BE49-F238E27FC236}">
                <a16:creationId xmlns:a16="http://schemas.microsoft.com/office/drawing/2014/main" id="{9C1B1DF6-1245-669B-4781-28F61A2E7C0C}"/>
              </a:ext>
            </a:extLst>
          </p:cNvPr>
          <p:cNvSpPr>
            <a:spLocks noGrp="1"/>
          </p:cNvSpPr>
          <p:nvPr>
            <p:ph sz="half" idx="2"/>
          </p:nvPr>
        </p:nvSpPr>
        <p:spPr>
          <a:xfrm>
            <a:off x="6172200" y="1825625"/>
            <a:ext cx="5181600" cy="435133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daty 4">
            <a:extLst>
              <a:ext uri="{FF2B5EF4-FFF2-40B4-BE49-F238E27FC236}">
                <a16:creationId xmlns:a16="http://schemas.microsoft.com/office/drawing/2014/main" id="{1194816F-37C1-B4C8-BC50-EF61FDE9AE55}"/>
              </a:ext>
            </a:extLst>
          </p:cNvPr>
          <p:cNvSpPr>
            <a:spLocks noGrp="1"/>
          </p:cNvSpPr>
          <p:nvPr>
            <p:ph type="dt" sz="half" idx="10"/>
          </p:nvPr>
        </p:nvSpPr>
        <p:spPr/>
        <p:txBody>
          <a:bodyPr/>
          <a:lstStyle/>
          <a:p>
            <a:fld id="{9BA7E955-B175-4F5E-8719-689E5809502F}" type="datetimeFigureOut">
              <a:rPr lang="pl-PL" smtClean="0"/>
              <a:t>20.11.2025</a:t>
            </a:fld>
            <a:endParaRPr lang="pl-PL"/>
          </a:p>
        </p:txBody>
      </p:sp>
      <p:sp>
        <p:nvSpPr>
          <p:cNvPr id="6" name="Symbol zastępczy stopki 5">
            <a:extLst>
              <a:ext uri="{FF2B5EF4-FFF2-40B4-BE49-F238E27FC236}">
                <a16:creationId xmlns:a16="http://schemas.microsoft.com/office/drawing/2014/main" id="{62A97F53-9D24-E4EB-84BE-2A00B61C7D57}"/>
              </a:ext>
            </a:extLst>
          </p:cNvPr>
          <p:cNvSpPr>
            <a:spLocks noGrp="1"/>
          </p:cNvSpPr>
          <p:nvPr>
            <p:ph type="ftr" sz="quarter" idx="11"/>
          </p:nvPr>
        </p:nvSpPr>
        <p:spPr/>
        <p:txBody>
          <a:bodyPr/>
          <a:lstStyle/>
          <a:p>
            <a:endParaRPr lang="pl-PL"/>
          </a:p>
        </p:txBody>
      </p:sp>
      <p:sp>
        <p:nvSpPr>
          <p:cNvPr id="7" name="Symbol zastępczy numeru slajdu 6">
            <a:extLst>
              <a:ext uri="{FF2B5EF4-FFF2-40B4-BE49-F238E27FC236}">
                <a16:creationId xmlns:a16="http://schemas.microsoft.com/office/drawing/2014/main" id="{5DE1F5C5-EA65-53DF-8543-EDDAC0F1CF6F}"/>
              </a:ext>
            </a:extLst>
          </p:cNvPr>
          <p:cNvSpPr>
            <a:spLocks noGrp="1"/>
          </p:cNvSpPr>
          <p:nvPr>
            <p:ph type="sldNum" sz="quarter" idx="12"/>
          </p:nvPr>
        </p:nvSpPr>
        <p:spPr/>
        <p:txBody>
          <a:bodyPr/>
          <a:lstStyle/>
          <a:p>
            <a:fld id="{79AC3275-1965-4735-A862-A525E3FBF365}" type="slidenum">
              <a:rPr lang="pl-PL" smtClean="0"/>
              <a:t>‹#›</a:t>
            </a:fld>
            <a:endParaRPr lang="pl-PL"/>
          </a:p>
        </p:txBody>
      </p:sp>
    </p:spTree>
    <p:extLst>
      <p:ext uri="{BB962C8B-B14F-4D97-AF65-F5344CB8AC3E}">
        <p14:creationId xmlns:p14="http://schemas.microsoft.com/office/powerpoint/2010/main" val="2160894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ównanie">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954892B6-67B0-16AC-E9F4-252161B7C54A}"/>
              </a:ext>
            </a:extLst>
          </p:cNvPr>
          <p:cNvSpPr>
            <a:spLocks noGrp="1"/>
          </p:cNvSpPr>
          <p:nvPr>
            <p:ph type="title"/>
          </p:nvPr>
        </p:nvSpPr>
        <p:spPr>
          <a:xfrm>
            <a:off x="839788" y="365125"/>
            <a:ext cx="10515600" cy="1325563"/>
          </a:xfrm>
        </p:spPr>
        <p:txBody>
          <a:bodyPr/>
          <a:lstStyle/>
          <a:p>
            <a:r>
              <a:rPr lang="pl-PL"/>
              <a:t>Kliknij, aby edytować styl</a:t>
            </a:r>
          </a:p>
        </p:txBody>
      </p:sp>
      <p:sp>
        <p:nvSpPr>
          <p:cNvPr id="3" name="Symbol zastępczy tekstu 2">
            <a:extLst>
              <a:ext uri="{FF2B5EF4-FFF2-40B4-BE49-F238E27FC236}">
                <a16:creationId xmlns:a16="http://schemas.microsoft.com/office/drawing/2014/main" id="{F646B533-3575-14B2-1147-0C56F45C50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4" name="Symbol zastępczy zawartości 3">
            <a:extLst>
              <a:ext uri="{FF2B5EF4-FFF2-40B4-BE49-F238E27FC236}">
                <a16:creationId xmlns:a16="http://schemas.microsoft.com/office/drawing/2014/main" id="{2B27F5F6-69F6-03EB-9FD3-C95E8FE390A8}"/>
              </a:ext>
            </a:extLst>
          </p:cNvPr>
          <p:cNvSpPr>
            <a:spLocks noGrp="1"/>
          </p:cNvSpPr>
          <p:nvPr>
            <p:ph sz="half" idx="2"/>
          </p:nvPr>
        </p:nvSpPr>
        <p:spPr>
          <a:xfrm>
            <a:off x="839788" y="2505075"/>
            <a:ext cx="5157787"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tekstu 4">
            <a:extLst>
              <a:ext uri="{FF2B5EF4-FFF2-40B4-BE49-F238E27FC236}">
                <a16:creationId xmlns:a16="http://schemas.microsoft.com/office/drawing/2014/main" id="{1C4268C8-FEB9-6911-C60F-30325F5B06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6" name="Symbol zastępczy zawartości 5">
            <a:extLst>
              <a:ext uri="{FF2B5EF4-FFF2-40B4-BE49-F238E27FC236}">
                <a16:creationId xmlns:a16="http://schemas.microsoft.com/office/drawing/2014/main" id="{EF5FED84-8B4F-6CEA-94AC-4539AD22713B}"/>
              </a:ext>
            </a:extLst>
          </p:cNvPr>
          <p:cNvSpPr>
            <a:spLocks noGrp="1"/>
          </p:cNvSpPr>
          <p:nvPr>
            <p:ph sz="quarter" idx="4"/>
          </p:nvPr>
        </p:nvSpPr>
        <p:spPr>
          <a:xfrm>
            <a:off x="6172200" y="2505075"/>
            <a:ext cx="5183188"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7" name="Symbol zastępczy daty 6">
            <a:extLst>
              <a:ext uri="{FF2B5EF4-FFF2-40B4-BE49-F238E27FC236}">
                <a16:creationId xmlns:a16="http://schemas.microsoft.com/office/drawing/2014/main" id="{F68F23E2-5AAD-5691-891C-19021DA6E98E}"/>
              </a:ext>
            </a:extLst>
          </p:cNvPr>
          <p:cNvSpPr>
            <a:spLocks noGrp="1"/>
          </p:cNvSpPr>
          <p:nvPr>
            <p:ph type="dt" sz="half" idx="10"/>
          </p:nvPr>
        </p:nvSpPr>
        <p:spPr/>
        <p:txBody>
          <a:bodyPr/>
          <a:lstStyle/>
          <a:p>
            <a:fld id="{9BA7E955-B175-4F5E-8719-689E5809502F}" type="datetimeFigureOut">
              <a:rPr lang="pl-PL" smtClean="0"/>
              <a:t>20.11.2025</a:t>
            </a:fld>
            <a:endParaRPr lang="pl-PL"/>
          </a:p>
        </p:txBody>
      </p:sp>
      <p:sp>
        <p:nvSpPr>
          <p:cNvPr id="8" name="Symbol zastępczy stopki 7">
            <a:extLst>
              <a:ext uri="{FF2B5EF4-FFF2-40B4-BE49-F238E27FC236}">
                <a16:creationId xmlns:a16="http://schemas.microsoft.com/office/drawing/2014/main" id="{EE9E676A-4FD6-13F6-A7DD-9011B3FD0AEB}"/>
              </a:ext>
            </a:extLst>
          </p:cNvPr>
          <p:cNvSpPr>
            <a:spLocks noGrp="1"/>
          </p:cNvSpPr>
          <p:nvPr>
            <p:ph type="ftr" sz="quarter" idx="11"/>
          </p:nvPr>
        </p:nvSpPr>
        <p:spPr/>
        <p:txBody>
          <a:bodyPr/>
          <a:lstStyle/>
          <a:p>
            <a:endParaRPr lang="pl-PL"/>
          </a:p>
        </p:txBody>
      </p:sp>
      <p:sp>
        <p:nvSpPr>
          <p:cNvPr id="9" name="Symbol zastępczy numeru slajdu 8">
            <a:extLst>
              <a:ext uri="{FF2B5EF4-FFF2-40B4-BE49-F238E27FC236}">
                <a16:creationId xmlns:a16="http://schemas.microsoft.com/office/drawing/2014/main" id="{FD7D0DF4-0CF2-8934-689D-2A0EF064FABE}"/>
              </a:ext>
            </a:extLst>
          </p:cNvPr>
          <p:cNvSpPr>
            <a:spLocks noGrp="1"/>
          </p:cNvSpPr>
          <p:nvPr>
            <p:ph type="sldNum" sz="quarter" idx="12"/>
          </p:nvPr>
        </p:nvSpPr>
        <p:spPr/>
        <p:txBody>
          <a:bodyPr/>
          <a:lstStyle/>
          <a:p>
            <a:fld id="{79AC3275-1965-4735-A862-A525E3FBF365}" type="slidenum">
              <a:rPr lang="pl-PL" smtClean="0"/>
              <a:t>‹#›</a:t>
            </a:fld>
            <a:endParaRPr lang="pl-PL"/>
          </a:p>
        </p:txBody>
      </p:sp>
    </p:spTree>
    <p:extLst>
      <p:ext uri="{BB962C8B-B14F-4D97-AF65-F5344CB8AC3E}">
        <p14:creationId xmlns:p14="http://schemas.microsoft.com/office/powerpoint/2010/main" val="3906196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ylko tytuł">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4BECFFF2-C071-39A6-BD73-75F23B6E07CD}"/>
              </a:ext>
            </a:extLst>
          </p:cNvPr>
          <p:cNvSpPr>
            <a:spLocks noGrp="1"/>
          </p:cNvSpPr>
          <p:nvPr>
            <p:ph type="title"/>
          </p:nvPr>
        </p:nvSpPr>
        <p:spPr/>
        <p:txBody>
          <a:bodyPr/>
          <a:lstStyle/>
          <a:p>
            <a:r>
              <a:rPr lang="pl-PL"/>
              <a:t>Kliknij, aby edytować styl</a:t>
            </a:r>
          </a:p>
        </p:txBody>
      </p:sp>
      <p:sp>
        <p:nvSpPr>
          <p:cNvPr id="3" name="Symbol zastępczy daty 2">
            <a:extLst>
              <a:ext uri="{FF2B5EF4-FFF2-40B4-BE49-F238E27FC236}">
                <a16:creationId xmlns:a16="http://schemas.microsoft.com/office/drawing/2014/main" id="{9D254140-32DB-D586-84CA-412CCCF7E89F}"/>
              </a:ext>
            </a:extLst>
          </p:cNvPr>
          <p:cNvSpPr>
            <a:spLocks noGrp="1"/>
          </p:cNvSpPr>
          <p:nvPr>
            <p:ph type="dt" sz="half" idx="10"/>
          </p:nvPr>
        </p:nvSpPr>
        <p:spPr/>
        <p:txBody>
          <a:bodyPr/>
          <a:lstStyle/>
          <a:p>
            <a:fld id="{9BA7E955-B175-4F5E-8719-689E5809502F}" type="datetimeFigureOut">
              <a:rPr lang="pl-PL" smtClean="0"/>
              <a:t>20.11.2025</a:t>
            </a:fld>
            <a:endParaRPr lang="pl-PL"/>
          </a:p>
        </p:txBody>
      </p:sp>
      <p:sp>
        <p:nvSpPr>
          <p:cNvPr id="4" name="Symbol zastępczy stopki 3">
            <a:extLst>
              <a:ext uri="{FF2B5EF4-FFF2-40B4-BE49-F238E27FC236}">
                <a16:creationId xmlns:a16="http://schemas.microsoft.com/office/drawing/2014/main" id="{BE4A474A-AA51-1527-BD24-4DA8D97558DF}"/>
              </a:ext>
            </a:extLst>
          </p:cNvPr>
          <p:cNvSpPr>
            <a:spLocks noGrp="1"/>
          </p:cNvSpPr>
          <p:nvPr>
            <p:ph type="ftr" sz="quarter" idx="11"/>
          </p:nvPr>
        </p:nvSpPr>
        <p:spPr/>
        <p:txBody>
          <a:bodyPr/>
          <a:lstStyle/>
          <a:p>
            <a:endParaRPr lang="pl-PL"/>
          </a:p>
        </p:txBody>
      </p:sp>
      <p:sp>
        <p:nvSpPr>
          <p:cNvPr id="5" name="Symbol zastępczy numeru slajdu 4">
            <a:extLst>
              <a:ext uri="{FF2B5EF4-FFF2-40B4-BE49-F238E27FC236}">
                <a16:creationId xmlns:a16="http://schemas.microsoft.com/office/drawing/2014/main" id="{317D9167-7234-CC01-C335-4636B8FD2654}"/>
              </a:ext>
            </a:extLst>
          </p:cNvPr>
          <p:cNvSpPr>
            <a:spLocks noGrp="1"/>
          </p:cNvSpPr>
          <p:nvPr>
            <p:ph type="sldNum" sz="quarter" idx="12"/>
          </p:nvPr>
        </p:nvSpPr>
        <p:spPr/>
        <p:txBody>
          <a:bodyPr/>
          <a:lstStyle/>
          <a:p>
            <a:fld id="{79AC3275-1965-4735-A862-A525E3FBF365}" type="slidenum">
              <a:rPr lang="pl-PL" smtClean="0"/>
              <a:t>‹#›</a:t>
            </a:fld>
            <a:endParaRPr lang="pl-PL"/>
          </a:p>
        </p:txBody>
      </p:sp>
    </p:spTree>
    <p:extLst>
      <p:ext uri="{BB962C8B-B14F-4D97-AF65-F5344CB8AC3E}">
        <p14:creationId xmlns:p14="http://schemas.microsoft.com/office/powerpoint/2010/main" val="420978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usty">
    <p:spTree>
      <p:nvGrpSpPr>
        <p:cNvPr id="1" name=""/>
        <p:cNvGrpSpPr/>
        <p:nvPr/>
      </p:nvGrpSpPr>
      <p:grpSpPr>
        <a:xfrm>
          <a:off x="0" y="0"/>
          <a:ext cx="0" cy="0"/>
          <a:chOff x="0" y="0"/>
          <a:chExt cx="0" cy="0"/>
        </a:xfrm>
      </p:grpSpPr>
      <p:sp>
        <p:nvSpPr>
          <p:cNvPr id="2" name="Symbol zastępczy daty 1">
            <a:extLst>
              <a:ext uri="{FF2B5EF4-FFF2-40B4-BE49-F238E27FC236}">
                <a16:creationId xmlns:a16="http://schemas.microsoft.com/office/drawing/2014/main" id="{B231249E-0711-1B44-2258-903C958A2203}"/>
              </a:ext>
            </a:extLst>
          </p:cNvPr>
          <p:cNvSpPr>
            <a:spLocks noGrp="1"/>
          </p:cNvSpPr>
          <p:nvPr>
            <p:ph type="dt" sz="half" idx="10"/>
          </p:nvPr>
        </p:nvSpPr>
        <p:spPr/>
        <p:txBody>
          <a:bodyPr/>
          <a:lstStyle/>
          <a:p>
            <a:fld id="{9BA7E955-B175-4F5E-8719-689E5809502F}" type="datetimeFigureOut">
              <a:rPr lang="pl-PL" smtClean="0"/>
              <a:t>20.11.2025</a:t>
            </a:fld>
            <a:endParaRPr lang="pl-PL"/>
          </a:p>
        </p:txBody>
      </p:sp>
      <p:sp>
        <p:nvSpPr>
          <p:cNvPr id="3" name="Symbol zastępczy stopki 2">
            <a:extLst>
              <a:ext uri="{FF2B5EF4-FFF2-40B4-BE49-F238E27FC236}">
                <a16:creationId xmlns:a16="http://schemas.microsoft.com/office/drawing/2014/main" id="{4529EDA8-4AD3-B0BD-58B8-7B1CD99CE588}"/>
              </a:ext>
            </a:extLst>
          </p:cNvPr>
          <p:cNvSpPr>
            <a:spLocks noGrp="1"/>
          </p:cNvSpPr>
          <p:nvPr>
            <p:ph type="ftr" sz="quarter" idx="11"/>
          </p:nvPr>
        </p:nvSpPr>
        <p:spPr/>
        <p:txBody>
          <a:bodyPr/>
          <a:lstStyle/>
          <a:p>
            <a:endParaRPr lang="pl-PL"/>
          </a:p>
        </p:txBody>
      </p:sp>
      <p:sp>
        <p:nvSpPr>
          <p:cNvPr id="4" name="Symbol zastępczy numeru slajdu 3">
            <a:extLst>
              <a:ext uri="{FF2B5EF4-FFF2-40B4-BE49-F238E27FC236}">
                <a16:creationId xmlns:a16="http://schemas.microsoft.com/office/drawing/2014/main" id="{853AAAF2-30F2-4892-5F6E-56E53E6C7258}"/>
              </a:ext>
            </a:extLst>
          </p:cNvPr>
          <p:cNvSpPr>
            <a:spLocks noGrp="1"/>
          </p:cNvSpPr>
          <p:nvPr>
            <p:ph type="sldNum" sz="quarter" idx="12"/>
          </p:nvPr>
        </p:nvSpPr>
        <p:spPr/>
        <p:txBody>
          <a:bodyPr/>
          <a:lstStyle/>
          <a:p>
            <a:fld id="{79AC3275-1965-4735-A862-A525E3FBF365}" type="slidenum">
              <a:rPr lang="pl-PL" smtClean="0"/>
              <a:t>‹#›</a:t>
            </a:fld>
            <a:endParaRPr lang="pl-PL"/>
          </a:p>
        </p:txBody>
      </p:sp>
    </p:spTree>
    <p:extLst>
      <p:ext uri="{BB962C8B-B14F-4D97-AF65-F5344CB8AC3E}">
        <p14:creationId xmlns:p14="http://schemas.microsoft.com/office/powerpoint/2010/main" val="2931386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Zawartość z podpisem">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B95C464B-150C-D7F0-6FA3-5F205EA415C4}"/>
              </a:ext>
            </a:extLst>
          </p:cNvPr>
          <p:cNvSpPr>
            <a:spLocks noGrp="1"/>
          </p:cNvSpPr>
          <p:nvPr>
            <p:ph type="title"/>
          </p:nvPr>
        </p:nvSpPr>
        <p:spPr>
          <a:xfrm>
            <a:off x="839788" y="457200"/>
            <a:ext cx="3932237" cy="1600200"/>
          </a:xfrm>
        </p:spPr>
        <p:txBody>
          <a:bodyPr anchor="b"/>
          <a:lstStyle>
            <a:lvl1pPr>
              <a:defRPr sz="3200"/>
            </a:lvl1pPr>
          </a:lstStyle>
          <a:p>
            <a:r>
              <a:rPr lang="pl-PL"/>
              <a:t>Kliknij, aby edytować styl</a:t>
            </a:r>
          </a:p>
        </p:txBody>
      </p:sp>
      <p:sp>
        <p:nvSpPr>
          <p:cNvPr id="3" name="Symbol zastępczy zawartości 2">
            <a:extLst>
              <a:ext uri="{FF2B5EF4-FFF2-40B4-BE49-F238E27FC236}">
                <a16:creationId xmlns:a16="http://schemas.microsoft.com/office/drawing/2014/main" id="{FE0A9195-D121-AA65-B5F5-977B05B373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tekstu 3">
            <a:extLst>
              <a:ext uri="{FF2B5EF4-FFF2-40B4-BE49-F238E27FC236}">
                <a16:creationId xmlns:a16="http://schemas.microsoft.com/office/drawing/2014/main" id="{52B68ABE-C19B-B0B2-C91C-F525367FA1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l-PL"/>
              <a:t>Kliknij, aby edytować style wzorca tekstu</a:t>
            </a:r>
          </a:p>
        </p:txBody>
      </p:sp>
      <p:sp>
        <p:nvSpPr>
          <p:cNvPr id="5" name="Symbol zastępczy daty 4">
            <a:extLst>
              <a:ext uri="{FF2B5EF4-FFF2-40B4-BE49-F238E27FC236}">
                <a16:creationId xmlns:a16="http://schemas.microsoft.com/office/drawing/2014/main" id="{8F9B3FA0-3A89-D3DC-D097-ACE88D943335}"/>
              </a:ext>
            </a:extLst>
          </p:cNvPr>
          <p:cNvSpPr>
            <a:spLocks noGrp="1"/>
          </p:cNvSpPr>
          <p:nvPr>
            <p:ph type="dt" sz="half" idx="10"/>
          </p:nvPr>
        </p:nvSpPr>
        <p:spPr/>
        <p:txBody>
          <a:bodyPr/>
          <a:lstStyle/>
          <a:p>
            <a:fld id="{9BA7E955-B175-4F5E-8719-689E5809502F}" type="datetimeFigureOut">
              <a:rPr lang="pl-PL" smtClean="0"/>
              <a:t>20.11.2025</a:t>
            </a:fld>
            <a:endParaRPr lang="pl-PL"/>
          </a:p>
        </p:txBody>
      </p:sp>
      <p:sp>
        <p:nvSpPr>
          <p:cNvPr id="6" name="Symbol zastępczy stopki 5">
            <a:extLst>
              <a:ext uri="{FF2B5EF4-FFF2-40B4-BE49-F238E27FC236}">
                <a16:creationId xmlns:a16="http://schemas.microsoft.com/office/drawing/2014/main" id="{B2357D6E-90B4-326E-DBEA-BCC0359CAE5E}"/>
              </a:ext>
            </a:extLst>
          </p:cNvPr>
          <p:cNvSpPr>
            <a:spLocks noGrp="1"/>
          </p:cNvSpPr>
          <p:nvPr>
            <p:ph type="ftr" sz="quarter" idx="11"/>
          </p:nvPr>
        </p:nvSpPr>
        <p:spPr/>
        <p:txBody>
          <a:bodyPr/>
          <a:lstStyle/>
          <a:p>
            <a:endParaRPr lang="pl-PL"/>
          </a:p>
        </p:txBody>
      </p:sp>
      <p:sp>
        <p:nvSpPr>
          <p:cNvPr id="7" name="Symbol zastępczy numeru slajdu 6">
            <a:extLst>
              <a:ext uri="{FF2B5EF4-FFF2-40B4-BE49-F238E27FC236}">
                <a16:creationId xmlns:a16="http://schemas.microsoft.com/office/drawing/2014/main" id="{D6B79E85-04B2-28FF-D895-AFFD38C6D8FC}"/>
              </a:ext>
            </a:extLst>
          </p:cNvPr>
          <p:cNvSpPr>
            <a:spLocks noGrp="1"/>
          </p:cNvSpPr>
          <p:nvPr>
            <p:ph type="sldNum" sz="quarter" idx="12"/>
          </p:nvPr>
        </p:nvSpPr>
        <p:spPr/>
        <p:txBody>
          <a:bodyPr/>
          <a:lstStyle/>
          <a:p>
            <a:fld id="{79AC3275-1965-4735-A862-A525E3FBF365}" type="slidenum">
              <a:rPr lang="pl-PL" smtClean="0"/>
              <a:t>‹#›</a:t>
            </a:fld>
            <a:endParaRPr lang="pl-PL"/>
          </a:p>
        </p:txBody>
      </p:sp>
    </p:spTree>
    <p:extLst>
      <p:ext uri="{BB962C8B-B14F-4D97-AF65-F5344CB8AC3E}">
        <p14:creationId xmlns:p14="http://schemas.microsoft.com/office/powerpoint/2010/main" val="4282313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az z podpisem">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598E4C28-7F3D-E3BE-7D1F-6B4655D88CE0}"/>
              </a:ext>
            </a:extLst>
          </p:cNvPr>
          <p:cNvSpPr>
            <a:spLocks noGrp="1"/>
          </p:cNvSpPr>
          <p:nvPr>
            <p:ph type="title"/>
          </p:nvPr>
        </p:nvSpPr>
        <p:spPr>
          <a:xfrm>
            <a:off x="839788" y="457200"/>
            <a:ext cx="3932237" cy="1600200"/>
          </a:xfrm>
        </p:spPr>
        <p:txBody>
          <a:bodyPr anchor="b"/>
          <a:lstStyle>
            <a:lvl1pPr>
              <a:defRPr sz="3200"/>
            </a:lvl1pPr>
          </a:lstStyle>
          <a:p>
            <a:r>
              <a:rPr lang="pl-PL"/>
              <a:t>Kliknij, aby edytować styl</a:t>
            </a:r>
          </a:p>
        </p:txBody>
      </p:sp>
      <p:sp>
        <p:nvSpPr>
          <p:cNvPr id="3" name="Symbol zastępczy obrazu 2">
            <a:extLst>
              <a:ext uri="{FF2B5EF4-FFF2-40B4-BE49-F238E27FC236}">
                <a16:creationId xmlns:a16="http://schemas.microsoft.com/office/drawing/2014/main" id="{F84979CA-6FC4-5D31-E29D-A93BFF3E7C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l-PL"/>
          </a:p>
        </p:txBody>
      </p:sp>
      <p:sp>
        <p:nvSpPr>
          <p:cNvPr id="4" name="Symbol zastępczy tekstu 3">
            <a:extLst>
              <a:ext uri="{FF2B5EF4-FFF2-40B4-BE49-F238E27FC236}">
                <a16:creationId xmlns:a16="http://schemas.microsoft.com/office/drawing/2014/main" id="{A8E14C30-1460-46C8-70E3-980B6FCB50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l-PL"/>
              <a:t>Kliknij, aby edytować style wzorca tekstu</a:t>
            </a:r>
          </a:p>
        </p:txBody>
      </p:sp>
      <p:sp>
        <p:nvSpPr>
          <p:cNvPr id="5" name="Symbol zastępczy daty 4">
            <a:extLst>
              <a:ext uri="{FF2B5EF4-FFF2-40B4-BE49-F238E27FC236}">
                <a16:creationId xmlns:a16="http://schemas.microsoft.com/office/drawing/2014/main" id="{CBE2F0D5-D1B2-2A5A-2E3A-0B667261B81B}"/>
              </a:ext>
            </a:extLst>
          </p:cNvPr>
          <p:cNvSpPr>
            <a:spLocks noGrp="1"/>
          </p:cNvSpPr>
          <p:nvPr>
            <p:ph type="dt" sz="half" idx="10"/>
          </p:nvPr>
        </p:nvSpPr>
        <p:spPr/>
        <p:txBody>
          <a:bodyPr/>
          <a:lstStyle/>
          <a:p>
            <a:fld id="{9BA7E955-B175-4F5E-8719-689E5809502F}" type="datetimeFigureOut">
              <a:rPr lang="pl-PL" smtClean="0"/>
              <a:t>20.11.2025</a:t>
            </a:fld>
            <a:endParaRPr lang="pl-PL"/>
          </a:p>
        </p:txBody>
      </p:sp>
      <p:sp>
        <p:nvSpPr>
          <p:cNvPr id="6" name="Symbol zastępczy stopki 5">
            <a:extLst>
              <a:ext uri="{FF2B5EF4-FFF2-40B4-BE49-F238E27FC236}">
                <a16:creationId xmlns:a16="http://schemas.microsoft.com/office/drawing/2014/main" id="{E05B0275-AD03-66BA-9038-421A627D8198}"/>
              </a:ext>
            </a:extLst>
          </p:cNvPr>
          <p:cNvSpPr>
            <a:spLocks noGrp="1"/>
          </p:cNvSpPr>
          <p:nvPr>
            <p:ph type="ftr" sz="quarter" idx="11"/>
          </p:nvPr>
        </p:nvSpPr>
        <p:spPr/>
        <p:txBody>
          <a:bodyPr/>
          <a:lstStyle/>
          <a:p>
            <a:endParaRPr lang="pl-PL"/>
          </a:p>
        </p:txBody>
      </p:sp>
      <p:sp>
        <p:nvSpPr>
          <p:cNvPr id="7" name="Symbol zastępczy numeru slajdu 6">
            <a:extLst>
              <a:ext uri="{FF2B5EF4-FFF2-40B4-BE49-F238E27FC236}">
                <a16:creationId xmlns:a16="http://schemas.microsoft.com/office/drawing/2014/main" id="{EC8A660B-F5C5-C5FA-58D6-F43130004645}"/>
              </a:ext>
            </a:extLst>
          </p:cNvPr>
          <p:cNvSpPr>
            <a:spLocks noGrp="1"/>
          </p:cNvSpPr>
          <p:nvPr>
            <p:ph type="sldNum" sz="quarter" idx="12"/>
          </p:nvPr>
        </p:nvSpPr>
        <p:spPr/>
        <p:txBody>
          <a:bodyPr/>
          <a:lstStyle/>
          <a:p>
            <a:fld id="{79AC3275-1965-4735-A862-A525E3FBF365}" type="slidenum">
              <a:rPr lang="pl-PL" smtClean="0"/>
              <a:t>‹#›</a:t>
            </a:fld>
            <a:endParaRPr lang="pl-PL"/>
          </a:p>
        </p:txBody>
      </p:sp>
    </p:spTree>
    <p:extLst>
      <p:ext uri="{BB962C8B-B14F-4D97-AF65-F5344CB8AC3E}">
        <p14:creationId xmlns:p14="http://schemas.microsoft.com/office/powerpoint/2010/main" val="2926921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ytuł i tekst pionowy">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28B699E6-185D-5766-35BF-BB8A9DFBB89B}"/>
              </a:ext>
            </a:extLst>
          </p:cNvPr>
          <p:cNvSpPr>
            <a:spLocks noGrp="1"/>
          </p:cNvSpPr>
          <p:nvPr>
            <p:ph type="title"/>
          </p:nvPr>
        </p:nvSpPr>
        <p:spPr/>
        <p:txBody>
          <a:bodyPr/>
          <a:lstStyle/>
          <a:p>
            <a:r>
              <a:rPr lang="pl-PL"/>
              <a:t>Kliknij, aby edytować styl</a:t>
            </a:r>
          </a:p>
        </p:txBody>
      </p:sp>
      <p:sp>
        <p:nvSpPr>
          <p:cNvPr id="3" name="Symbol zastępczy tytułu pionowego 2">
            <a:extLst>
              <a:ext uri="{FF2B5EF4-FFF2-40B4-BE49-F238E27FC236}">
                <a16:creationId xmlns:a16="http://schemas.microsoft.com/office/drawing/2014/main" id="{96E46466-9446-5996-D1F1-5F48D3900093}"/>
              </a:ext>
            </a:extLst>
          </p:cNvPr>
          <p:cNvSpPr>
            <a:spLocks noGrp="1"/>
          </p:cNvSpPr>
          <p:nvPr>
            <p:ph type="body" orient="vert" idx="1"/>
          </p:nvPr>
        </p:nvSpPr>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a:extLst>
              <a:ext uri="{FF2B5EF4-FFF2-40B4-BE49-F238E27FC236}">
                <a16:creationId xmlns:a16="http://schemas.microsoft.com/office/drawing/2014/main" id="{6AD48A26-BAB5-0093-7636-D039BAE7F9FF}"/>
              </a:ext>
            </a:extLst>
          </p:cNvPr>
          <p:cNvSpPr>
            <a:spLocks noGrp="1"/>
          </p:cNvSpPr>
          <p:nvPr>
            <p:ph type="dt" sz="half" idx="10"/>
          </p:nvPr>
        </p:nvSpPr>
        <p:spPr/>
        <p:txBody>
          <a:bodyPr/>
          <a:lstStyle/>
          <a:p>
            <a:fld id="{9BA7E955-B175-4F5E-8719-689E5809502F}" type="datetimeFigureOut">
              <a:rPr lang="pl-PL" smtClean="0"/>
              <a:t>20.11.2025</a:t>
            </a:fld>
            <a:endParaRPr lang="pl-PL"/>
          </a:p>
        </p:txBody>
      </p:sp>
      <p:sp>
        <p:nvSpPr>
          <p:cNvPr id="5" name="Symbol zastępczy stopki 4">
            <a:extLst>
              <a:ext uri="{FF2B5EF4-FFF2-40B4-BE49-F238E27FC236}">
                <a16:creationId xmlns:a16="http://schemas.microsoft.com/office/drawing/2014/main" id="{0AF40888-BA0C-B43C-5701-B210F430AFC4}"/>
              </a:ext>
            </a:extLst>
          </p:cNvPr>
          <p:cNvSpPr>
            <a:spLocks noGrp="1"/>
          </p:cNvSpPr>
          <p:nvPr>
            <p:ph type="ftr" sz="quarter" idx="11"/>
          </p:nvPr>
        </p:nvSpPr>
        <p:spPr/>
        <p:txBody>
          <a:bodyPr/>
          <a:lstStyle/>
          <a:p>
            <a:endParaRPr lang="pl-PL"/>
          </a:p>
        </p:txBody>
      </p:sp>
      <p:sp>
        <p:nvSpPr>
          <p:cNvPr id="6" name="Symbol zastępczy numeru slajdu 5">
            <a:extLst>
              <a:ext uri="{FF2B5EF4-FFF2-40B4-BE49-F238E27FC236}">
                <a16:creationId xmlns:a16="http://schemas.microsoft.com/office/drawing/2014/main" id="{FBA1D82C-6477-4946-A0DF-832EC3FF8BAF}"/>
              </a:ext>
            </a:extLst>
          </p:cNvPr>
          <p:cNvSpPr>
            <a:spLocks noGrp="1"/>
          </p:cNvSpPr>
          <p:nvPr>
            <p:ph type="sldNum" sz="quarter" idx="12"/>
          </p:nvPr>
        </p:nvSpPr>
        <p:spPr/>
        <p:txBody>
          <a:bodyPr/>
          <a:lstStyle/>
          <a:p>
            <a:fld id="{79AC3275-1965-4735-A862-A525E3FBF365}" type="slidenum">
              <a:rPr lang="pl-PL" smtClean="0"/>
              <a:t>‹#›</a:t>
            </a:fld>
            <a:endParaRPr lang="pl-PL"/>
          </a:p>
        </p:txBody>
      </p:sp>
    </p:spTree>
    <p:extLst>
      <p:ext uri="{BB962C8B-B14F-4D97-AF65-F5344CB8AC3E}">
        <p14:creationId xmlns:p14="http://schemas.microsoft.com/office/powerpoint/2010/main" val="2352227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ytuł pionowy i tekst">
    <p:spTree>
      <p:nvGrpSpPr>
        <p:cNvPr id="1" name=""/>
        <p:cNvGrpSpPr/>
        <p:nvPr/>
      </p:nvGrpSpPr>
      <p:grpSpPr>
        <a:xfrm>
          <a:off x="0" y="0"/>
          <a:ext cx="0" cy="0"/>
          <a:chOff x="0" y="0"/>
          <a:chExt cx="0" cy="0"/>
        </a:xfrm>
      </p:grpSpPr>
      <p:sp>
        <p:nvSpPr>
          <p:cNvPr id="2" name="Tytuł pionowy 1">
            <a:extLst>
              <a:ext uri="{FF2B5EF4-FFF2-40B4-BE49-F238E27FC236}">
                <a16:creationId xmlns:a16="http://schemas.microsoft.com/office/drawing/2014/main" id="{AB29626F-5E77-68F1-80B2-9D6617ECB84D}"/>
              </a:ext>
            </a:extLst>
          </p:cNvPr>
          <p:cNvSpPr>
            <a:spLocks noGrp="1"/>
          </p:cNvSpPr>
          <p:nvPr>
            <p:ph type="title" orient="vert"/>
          </p:nvPr>
        </p:nvSpPr>
        <p:spPr>
          <a:xfrm>
            <a:off x="8724900" y="365125"/>
            <a:ext cx="2628900" cy="5811838"/>
          </a:xfrm>
        </p:spPr>
        <p:txBody>
          <a:bodyPr vert="eaVert"/>
          <a:lstStyle/>
          <a:p>
            <a:r>
              <a:rPr lang="pl-PL"/>
              <a:t>Kliknij, aby edytować styl</a:t>
            </a:r>
          </a:p>
        </p:txBody>
      </p:sp>
      <p:sp>
        <p:nvSpPr>
          <p:cNvPr id="3" name="Symbol zastępczy tytułu pionowego 2">
            <a:extLst>
              <a:ext uri="{FF2B5EF4-FFF2-40B4-BE49-F238E27FC236}">
                <a16:creationId xmlns:a16="http://schemas.microsoft.com/office/drawing/2014/main" id="{E0516636-EB72-258B-46E2-8B14BAC0E4AC}"/>
              </a:ext>
            </a:extLst>
          </p:cNvPr>
          <p:cNvSpPr>
            <a:spLocks noGrp="1"/>
          </p:cNvSpPr>
          <p:nvPr>
            <p:ph type="body" orient="vert" idx="1"/>
          </p:nvPr>
        </p:nvSpPr>
        <p:spPr>
          <a:xfrm>
            <a:off x="838200" y="365125"/>
            <a:ext cx="7734300" cy="5811838"/>
          </a:xfrm>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a:extLst>
              <a:ext uri="{FF2B5EF4-FFF2-40B4-BE49-F238E27FC236}">
                <a16:creationId xmlns:a16="http://schemas.microsoft.com/office/drawing/2014/main" id="{1723E166-C302-0198-DD03-019B8B6B8FA1}"/>
              </a:ext>
            </a:extLst>
          </p:cNvPr>
          <p:cNvSpPr>
            <a:spLocks noGrp="1"/>
          </p:cNvSpPr>
          <p:nvPr>
            <p:ph type="dt" sz="half" idx="10"/>
          </p:nvPr>
        </p:nvSpPr>
        <p:spPr/>
        <p:txBody>
          <a:bodyPr/>
          <a:lstStyle/>
          <a:p>
            <a:fld id="{9BA7E955-B175-4F5E-8719-689E5809502F}" type="datetimeFigureOut">
              <a:rPr lang="pl-PL" smtClean="0"/>
              <a:t>20.11.2025</a:t>
            </a:fld>
            <a:endParaRPr lang="pl-PL"/>
          </a:p>
        </p:txBody>
      </p:sp>
      <p:sp>
        <p:nvSpPr>
          <p:cNvPr id="5" name="Symbol zastępczy stopki 4">
            <a:extLst>
              <a:ext uri="{FF2B5EF4-FFF2-40B4-BE49-F238E27FC236}">
                <a16:creationId xmlns:a16="http://schemas.microsoft.com/office/drawing/2014/main" id="{8BCDEF9B-4CFF-AE42-7985-7215C570FC7D}"/>
              </a:ext>
            </a:extLst>
          </p:cNvPr>
          <p:cNvSpPr>
            <a:spLocks noGrp="1"/>
          </p:cNvSpPr>
          <p:nvPr>
            <p:ph type="ftr" sz="quarter" idx="11"/>
          </p:nvPr>
        </p:nvSpPr>
        <p:spPr/>
        <p:txBody>
          <a:bodyPr/>
          <a:lstStyle/>
          <a:p>
            <a:endParaRPr lang="pl-PL"/>
          </a:p>
        </p:txBody>
      </p:sp>
      <p:sp>
        <p:nvSpPr>
          <p:cNvPr id="6" name="Symbol zastępczy numeru slajdu 5">
            <a:extLst>
              <a:ext uri="{FF2B5EF4-FFF2-40B4-BE49-F238E27FC236}">
                <a16:creationId xmlns:a16="http://schemas.microsoft.com/office/drawing/2014/main" id="{2F90D4C3-3D22-3BEE-9408-9F733194A530}"/>
              </a:ext>
            </a:extLst>
          </p:cNvPr>
          <p:cNvSpPr>
            <a:spLocks noGrp="1"/>
          </p:cNvSpPr>
          <p:nvPr>
            <p:ph type="sldNum" sz="quarter" idx="12"/>
          </p:nvPr>
        </p:nvSpPr>
        <p:spPr/>
        <p:txBody>
          <a:bodyPr/>
          <a:lstStyle/>
          <a:p>
            <a:fld id="{79AC3275-1965-4735-A862-A525E3FBF365}" type="slidenum">
              <a:rPr lang="pl-PL" smtClean="0"/>
              <a:t>‹#›</a:t>
            </a:fld>
            <a:endParaRPr lang="pl-PL"/>
          </a:p>
        </p:txBody>
      </p:sp>
    </p:spTree>
    <p:extLst>
      <p:ext uri="{BB962C8B-B14F-4D97-AF65-F5344CB8AC3E}">
        <p14:creationId xmlns:p14="http://schemas.microsoft.com/office/powerpoint/2010/main" val="997008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tytułu 1">
            <a:extLst>
              <a:ext uri="{FF2B5EF4-FFF2-40B4-BE49-F238E27FC236}">
                <a16:creationId xmlns:a16="http://schemas.microsoft.com/office/drawing/2014/main" id="{0B95E245-5569-CB63-0706-C4DE590DDA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l-PL"/>
              <a:t>Kliknij, aby edytować styl</a:t>
            </a:r>
          </a:p>
        </p:txBody>
      </p:sp>
      <p:sp>
        <p:nvSpPr>
          <p:cNvPr id="3" name="Symbol zastępczy tekstu 2">
            <a:extLst>
              <a:ext uri="{FF2B5EF4-FFF2-40B4-BE49-F238E27FC236}">
                <a16:creationId xmlns:a16="http://schemas.microsoft.com/office/drawing/2014/main" id="{4675DE66-80D9-D9F6-CFFD-83021B9825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a:extLst>
              <a:ext uri="{FF2B5EF4-FFF2-40B4-BE49-F238E27FC236}">
                <a16:creationId xmlns:a16="http://schemas.microsoft.com/office/drawing/2014/main" id="{A6B4836D-7BBC-436D-4F4A-1B31E58684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A7E955-B175-4F5E-8719-689E5809502F}" type="datetimeFigureOut">
              <a:rPr lang="pl-PL" smtClean="0"/>
              <a:t>20.11.2025</a:t>
            </a:fld>
            <a:endParaRPr lang="pl-PL"/>
          </a:p>
        </p:txBody>
      </p:sp>
      <p:sp>
        <p:nvSpPr>
          <p:cNvPr id="5" name="Symbol zastępczy stopki 4">
            <a:extLst>
              <a:ext uri="{FF2B5EF4-FFF2-40B4-BE49-F238E27FC236}">
                <a16:creationId xmlns:a16="http://schemas.microsoft.com/office/drawing/2014/main" id="{A25BC43E-7333-B5C4-A124-7D958C8602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pl-PL"/>
          </a:p>
        </p:txBody>
      </p:sp>
      <p:sp>
        <p:nvSpPr>
          <p:cNvPr id="6" name="Symbol zastępczy numeru slajdu 5">
            <a:extLst>
              <a:ext uri="{FF2B5EF4-FFF2-40B4-BE49-F238E27FC236}">
                <a16:creationId xmlns:a16="http://schemas.microsoft.com/office/drawing/2014/main" id="{CA7798E8-86D4-6492-6F8E-E5EECCD327A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AC3275-1965-4735-A862-A525E3FBF365}" type="slidenum">
              <a:rPr lang="pl-PL" smtClean="0"/>
              <a:t>‹#›</a:t>
            </a:fld>
            <a:endParaRPr lang="pl-PL"/>
          </a:p>
        </p:txBody>
      </p:sp>
    </p:spTree>
    <p:extLst>
      <p:ext uri="{BB962C8B-B14F-4D97-AF65-F5344CB8AC3E}">
        <p14:creationId xmlns:p14="http://schemas.microsoft.com/office/powerpoint/2010/main" val="26187735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18/10/relationships/comments" Target="../comments/modernComment_11D_439DEB12.xm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image" Target="../media/image6.jpe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microsoft.com/office/2018/10/relationships/comments" Target="../comments/modernComment_11E_547AAE01.xml"/><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1.xml"/><Relationship Id="rId11" Type="http://schemas.openxmlformats.org/officeDocument/2006/relationships/image" Target="../media/image3.png"/><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image" Target="../media/image7.pn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microsoft.com/office/2018/10/relationships/comments" Target="../comments/modernComment_198_633CE98E.xml"/><Relationship Id="rId7"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18" Type="http://schemas.microsoft.com/office/2007/relationships/diagramDrawing" Target="../diagrams/drawing4.xml"/><Relationship Id="rId3" Type="http://schemas.microsoft.com/office/2018/10/relationships/comments" Target="../comments/modernComment_11F_2A3612F9.xml"/><Relationship Id="rId7" Type="http://schemas.openxmlformats.org/officeDocument/2006/relationships/diagramColors" Target="../diagrams/colors2.xml"/><Relationship Id="rId12" Type="http://schemas.openxmlformats.org/officeDocument/2006/relationships/diagramColors" Target="../diagrams/colors3.xml"/><Relationship Id="rId17" Type="http://schemas.openxmlformats.org/officeDocument/2006/relationships/diagramColors" Target="../diagrams/colors4.xml"/><Relationship Id="rId2" Type="http://schemas.openxmlformats.org/officeDocument/2006/relationships/notesSlide" Target="../notesSlides/notesSlide5.xml"/><Relationship Id="rId16" Type="http://schemas.openxmlformats.org/officeDocument/2006/relationships/diagramQuickStyle" Target="../diagrams/quickStyle4.xml"/><Relationship Id="rId20"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2.xml"/><Relationship Id="rId11" Type="http://schemas.openxmlformats.org/officeDocument/2006/relationships/diagramQuickStyle" Target="../diagrams/quickStyle3.xml"/><Relationship Id="rId5" Type="http://schemas.openxmlformats.org/officeDocument/2006/relationships/diagramLayout" Target="../diagrams/layout2.xml"/><Relationship Id="rId15" Type="http://schemas.openxmlformats.org/officeDocument/2006/relationships/diagramLayout" Target="../diagrams/layout4.xml"/><Relationship Id="rId10" Type="http://schemas.openxmlformats.org/officeDocument/2006/relationships/diagramLayout" Target="../diagrams/layout3.xml"/><Relationship Id="rId19" Type="http://schemas.openxmlformats.org/officeDocument/2006/relationships/image" Target="../media/image2.png"/><Relationship Id="rId4" Type="http://schemas.openxmlformats.org/officeDocument/2006/relationships/diagramData" Target="../diagrams/data2.xml"/><Relationship Id="rId9" Type="http://schemas.openxmlformats.org/officeDocument/2006/relationships/diagramData" Target="../diagrams/data3.xml"/><Relationship Id="rId1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microsoft.com/office/2018/10/relationships/comments" Target="../comments/modernComment_139_BEA71CED.xml"/><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10" Type="http://schemas.openxmlformats.org/officeDocument/2006/relationships/image" Target="../media/image3.png"/><Relationship Id="rId4" Type="http://schemas.openxmlformats.org/officeDocument/2006/relationships/diagramData" Target="../diagrams/data5.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microsoft.com/office/2018/10/relationships/comments" Target="../comments/modernComment_1C8_5F598417.xm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microsoft.com/office/2018/10/relationships/comments" Target="../comments/modernComment_162_DF51678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microsoft.com/office/2018/10/relationships/comments" Target="../comments/modernComment_163_A3110B8B.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microsoft.com/office/2018/10/relationships/comments" Target="../comments/modernComment_123_19AAC8E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microsoft.com/office/2018/10/relationships/comments" Target="../comments/modernComment_1C9_E4DC19AD.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microsoft.com/office/2018/10/relationships/comments" Target="../comments/modernComment_124_386CC38F.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microsoft.com/office/2018/10/relationships/comments" Target="../comments/modernComment_125_F510D2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microsoft.com/office/2018/10/relationships/comments" Target="../comments/modernComment_126_AF01F10A.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8" Type="http://schemas.microsoft.com/office/2007/relationships/diagramDrawing" Target="../diagrams/drawing6.xml"/><Relationship Id="rId3" Type="http://schemas.microsoft.com/office/2018/10/relationships/comments" Target="../comments/modernComment_12F_B4C7344A.xml"/><Relationship Id="rId7" Type="http://schemas.openxmlformats.org/officeDocument/2006/relationships/diagramColors" Target="../diagrams/colors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10" Type="http://schemas.openxmlformats.org/officeDocument/2006/relationships/image" Target="../media/image3.png"/><Relationship Id="rId4" Type="http://schemas.openxmlformats.org/officeDocument/2006/relationships/diagramData" Target="../diagrams/data6.xml"/><Relationship Id="rId9" Type="http://schemas.openxmlformats.org/officeDocument/2006/relationships/image" Target="../media/image2.png"/></Relationships>
</file>

<file path=ppt/slides/_rels/slide19.xml.rels><?xml version="1.0" encoding="UTF-8" standalone="yes"?>
<Relationships xmlns="http://schemas.openxmlformats.org/package/2006/relationships"><Relationship Id="rId8" Type="http://schemas.microsoft.com/office/2007/relationships/diagramDrawing" Target="../diagrams/drawing7.xml"/><Relationship Id="rId3" Type="http://schemas.microsoft.com/office/2018/10/relationships/comments" Target="../comments/modernComment_130_340FE731.xml"/><Relationship Id="rId7" Type="http://schemas.openxmlformats.org/officeDocument/2006/relationships/diagramColors" Target="../diagrams/colors7.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7.xml"/><Relationship Id="rId11" Type="http://schemas.openxmlformats.org/officeDocument/2006/relationships/image" Target="../media/image3.png"/><Relationship Id="rId5" Type="http://schemas.openxmlformats.org/officeDocument/2006/relationships/diagramLayout" Target="../diagrams/layout7.xml"/><Relationship Id="rId10" Type="http://schemas.openxmlformats.org/officeDocument/2006/relationships/image" Target="../media/image2.png"/><Relationship Id="rId4" Type="http://schemas.openxmlformats.org/officeDocument/2006/relationships/diagramData" Target="../diagrams/data7.xml"/><Relationship Id="rId9"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microsoft.com/office/2018/10/relationships/comments" Target="../comments/modernComment_19D_B3CC03BD.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microsoft.com/office/2018/10/relationships/comments" Target="../comments/modernComment_19E_877B8FBB.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microsoft.com/office/2018/10/relationships/comments" Target="../comments/modernComment_1A4_CDC5CFAA.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3" Type="http://schemas.microsoft.com/office/2018/10/relationships/comments" Target="../comments/modernComment_19F_BE19091E.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3" Type="http://schemas.microsoft.com/office/2018/10/relationships/comments" Target="../comments/modernComment_1A0_C80B5025.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3" Type="http://schemas.microsoft.com/office/2018/10/relationships/comments" Target="../comments/modernComment_1A5_765DA0C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20.png"/></Relationships>
</file>

<file path=ppt/slides/_rels/slide26.xml.rels><?xml version="1.0" encoding="UTF-8" standalone="yes"?>
<Relationships xmlns="http://schemas.openxmlformats.org/package/2006/relationships"><Relationship Id="rId3" Type="http://schemas.microsoft.com/office/2018/10/relationships/comments" Target="../comments/modernComment_1A6_6B9898C6.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microsoft.com/office/2018/10/relationships/comments" Target="../comments/modernComment_1A1_37D06269.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microsoft.com/office/2018/10/relationships/comments" Target="../comments/modernComment_1A2_B7FC1126.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23.png"/></Relationships>
</file>

<file path=ppt/slides/_rels/slide29.xml.rels><?xml version="1.0" encoding="UTF-8" standalone="yes"?>
<Relationships xmlns="http://schemas.openxmlformats.org/package/2006/relationships"><Relationship Id="rId3" Type="http://schemas.microsoft.com/office/2018/10/relationships/comments" Target="../comments/modernComment_1A3_F7CED622.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24.png"/></Relationships>
</file>

<file path=ppt/slides/_rels/slide30.xml.rels><?xml version="1.0" encoding="UTF-8" standalone="yes"?>
<Relationships xmlns="http://schemas.openxmlformats.org/package/2006/relationships"><Relationship Id="rId8" Type="http://schemas.microsoft.com/office/2007/relationships/diagramDrawing" Target="../diagrams/drawing8.xml"/><Relationship Id="rId3" Type="http://schemas.microsoft.com/office/2018/10/relationships/comments" Target="../comments/modernComment_166_262FFBDB.xml"/><Relationship Id="rId7" Type="http://schemas.openxmlformats.org/officeDocument/2006/relationships/diagramColors" Target="../diagrams/colors8.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QuickStyle" Target="../diagrams/quickStyle8.xml"/><Relationship Id="rId11" Type="http://schemas.openxmlformats.org/officeDocument/2006/relationships/image" Target="../media/image3.png"/><Relationship Id="rId5" Type="http://schemas.openxmlformats.org/officeDocument/2006/relationships/diagramLayout" Target="../diagrams/layout8.xml"/><Relationship Id="rId10" Type="http://schemas.openxmlformats.org/officeDocument/2006/relationships/image" Target="../media/image2.png"/><Relationship Id="rId4" Type="http://schemas.openxmlformats.org/officeDocument/2006/relationships/diagramData" Target="../diagrams/data8.xml"/><Relationship Id="rId9" Type="http://schemas.openxmlformats.org/officeDocument/2006/relationships/image" Target="../media/image25.png"/></Relationships>
</file>

<file path=ppt/slides/_rels/slide31.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67_10B716D1.xml"/><Relationship Id="rId7" Type="http://schemas.openxmlformats.org/officeDocument/2006/relationships/image" Target="../media/image2.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32.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9A_56044937.xml"/><Relationship Id="rId7" Type="http://schemas.openxmlformats.org/officeDocument/2006/relationships/image" Target="../media/image2.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33.xml.rels><?xml version="1.0" encoding="UTF-8" standalone="yes"?>
<Relationships xmlns="http://schemas.openxmlformats.org/package/2006/relationships"><Relationship Id="rId3" Type="http://schemas.microsoft.com/office/2018/10/relationships/comments" Target="../comments/modernComment_199_5E31B676.xml"/><Relationship Id="rId7" Type="http://schemas.openxmlformats.org/officeDocument/2006/relationships/image" Target="../media/image3.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33.png"/><Relationship Id="rId4" Type="http://schemas.openxmlformats.org/officeDocument/2006/relationships/image" Target="../media/image32.png"/></Relationships>
</file>

<file path=ppt/slides/_rels/slide34.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69_221ECC4F.xml"/><Relationship Id="rId7" Type="http://schemas.openxmlformats.org/officeDocument/2006/relationships/image" Target="../media/image2.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31.png"/><Relationship Id="rId4" Type="http://schemas.openxmlformats.org/officeDocument/2006/relationships/image" Target="../media/image29.png"/></Relationships>
</file>

<file path=ppt/slides/_rels/slide35.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72_F93336BF.xml"/><Relationship Id="rId7" Type="http://schemas.openxmlformats.org/officeDocument/2006/relationships/image" Target="../media/image2.pn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36.xml.rels><?xml version="1.0" encoding="UTF-8" standalone="yes"?>
<Relationships xmlns="http://schemas.openxmlformats.org/package/2006/relationships"><Relationship Id="rId8" Type="http://schemas.microsoft.com/office/2007/relationships/diagramDrawing" Target="../diagrams/drawing9.xml"/><Relationship Id="rId3" Type="http://schemas.microsoft.com/office/2018/10/relationships/comments" Target="../comments/modernComment_135_4A2F1F5B.xml"/><Relationship Id="rId7" Type="http://schemas.openxmlformats.org/officeDocument/2006/relationships/diagramColors" Target="../diagrams/colors9.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QuickStyle" Target="../diagrams/quickStyle9.xml"/><Relationship Id="rId11" Type="http://schemas.openxmlformats.org/officeDocument/2006/relationships/image" Target="../media/image3.png"/><Relationship Id="rId5" Type="http://schemas.openxmlformats.org/officeDocument/2006/relationships/diagramLayout" Target="../diagrams/layout9.xml"/><Relationship Id="rId10" Type="http://schemas.openxmlformats.org/officeDocument/2006/relationships/image" Target="../media/image2.png"/><Relationship Id="rId4" Type="http://schemas.openxmlformats.org/officeDocument/2006/relationships/diagramData" Target="../diagrams/data9.xml"/><Relationship Id="rId9" Type="http://schemas.openxmlformats.org/officeDocument/2006/relationships/image" Target="../media/image37.png"/></Relationships>
</file>

<file path=ppt/slides/_rels/slide37.xml.rels><?xml version="1.0" encoding="UTF-8" standalone="yes"?>
<Relationships xmlns="http://schemas.openxmlformats.org/package/2006/relationships"><Relationship Id="rId8" Type="http://schemas.openxmlformats.org/officeDocument/2006/relationships/image" Target="../media/image42.png"/><Relationship Id="rId3" Type="http://schemas.microsoft.com/office/2018/10/relationships/comments" Target="../comments/modernComment_13A_35B1643.xml"/><Relationship Id="rId7" Type="http://schemas.openxmlformats.org/officeDocument/2006/relationships/image" Target="../media/image41.pn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40.png"/><Relationship Id="rId11" Type="http://schemas.openxmlformats.org/officeDocument/2006/relationships/image" Target="../media/image3.png"/><Relationship Id="rId5" Type="http://schemas.openxmlformats.org/officeDocument/2006/relationships/image" Target="../media/image39.png"/><Relationship Id="rId10" Type="http://schemas.openxmlformats.org/officeDocument/2006/relationships/image" Target="../media/image2.png"/><Relationship Id="rId4" Type="http://schemas.openxmlformats.org/officeDocument/2006/relationships/image" Target="../media/image38.png"/><Relationship Id="rId9" Type="http://schemas.openxmlformats.org/officeDocument/2006/relationships/image" Target="../media/image43.png"/></Relationships>
</file>

<file path=ppt/slides/_rels/slide38.xml.rels><?xml version="1.0" encoding="UTF-8" standalone="yes"?>
<Relationships xmlns="http://schemas.openxmlformats.org/package/2006/relationships"><Relationship Id="rId8" Type="http://schemas.openxmlformats.org/officeDocument/2006/relationships/diagramColors" Target="../diagrams/colors10.xml"/><Relationship Id="rId3" Type="http://schemas.microsoft.com/office/2018/10/relationships/comments" Target="../comments/modernComment_13B_46E89B79.xml"/><Relationship Id="rId7" Type="http://schemas.openxmlformats.org/officeDocument/2006/relationships/diagramQuickStyle" Target="../diagrams/quickStyle10.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Layout" Target="../diagrams/layout10.xml"/><Relationship Id="rId11" Type="http://schemas.openxmlformats.org/officeDocument/2006/relationships/image" Target="../media/image3.png"/><Relationship Id="rId5" Type="http://schemas.openxmlformats.org/officeDocument/2006/relationships/diagramData" Target="../diagrams/data10.xml"/><Relationship Id="rId10" Type="http://schemas.openxmlformats.org/officeDocument/2006/relationships/image" Target="../media/image2.png"/><Relationship Id="rId4" Type="http://schemas.openxmlformats.org/officeDocument/2006/relationships/image" Target="../media/image42.png"/><Relationship Id="rId9" Type="http://schemas.microsoft.com/office/2007/relationships/diagramDrawing" Target="../diagrams/drawing10.xml"/></Relationships>
</file>

<file path=ppt/slides/_rels/slide39.xml.rels><?xml version="1.0" encoding="UTF-8" standalone="yes"?>
<Relationships xmlns="http://schemas.openxmlformats.org/package/2006/relationships"><Relationship Id="rId3" Type="http://schemas.microsoft.com/office/2018/10/relationships/comments" Target="../comments/modernComment_1BC_423AE4A.xm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44.png"/></Relationships>
</file>

<file path=ppt/slides/_rels/slide40.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9B_FE525184.xml"/><Relationship Id="rId7" Type="http://schemas.openxmlformats.org/officeDocument/2006/relationships/image" Target="../media/image2.png"/><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2.png"/><Relationship Id="rId4" Type="http://schemas.openxmlformats.org/officeDocument/2006/relationships/image" Target="../media/image45.png"/></Relationships>
</file>

<file path=ppt/slides/_rels/slide41.xml.rels><?xml version="1.0" encoding="UTF-8" standalone="yes"?>
<Relationships xmlns="http://schemas.openxmlformats.org/package/2006/relationships"><Relationship Id="rId3" Type="http://schemas.microsoft.com/office/2018/10/relationships/comments" Target="../comments/modernComment_13E_546B03C4.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47.png"/></Relationships>
</file>

<file path=ppt/slides/_rels/slide42.xml.rels><?xml version="1.0" encoding="UTF-8" standalone="yes"?>
<Relationships xmlns="http://schemas.openxmlformats.org/package/2006/relationships"><Relationship Id="rId3" Type="http://schemas.microsoft.com/office/2018/10/relationships/comments" Target="../comments/modernComment_13D_726AD40E.xml"/><Relationship Id="rId7" Type="http://schemas.openxmlformats.org/officeDocument/2006/relationships/image" Target="../media/image3.pn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49.png"/><Relationship Id="rId4" Type="http://schemas.openxmlformats.org/officeDocument/2006/relationships/image" Target="../media/image48.png"/></Relationships>
</file>

<file path=ppt/slides/_rels/slide43.xml.rels><?xml version="1.0" encoding="UTF-8" standalone="yes"?>
<Relationships xmlns="http://schemas.openxmlformats.org/package/2006/relationships"><Relationship Id="rId3" Type="http://schemas.microsoft.com/office/2018/10/relationships/comments" Target="../comments/modernComment_13C_33C36986.xml"/><Relationship Id="rId7" Type="http://schemas.openxmlformats.org/officeDocument/2006/relationships/image" Target="../media/image3.pn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51.png"/><Relationship Id="rId4" Type="http://schemas.openxmlformats.org/officeDocument/2006/relationships/image" Target="../media/image50.png"/></Relationships>
</file>

<file path=ppt/slides/_rels/slide44.xml.rels><?xml version="1.0" encoding="UTF-8" standalone="yes"?>
<Relationships xmlns="http://schemas.openxmlformats.org/package/2006/relationships"><Relationship Id="rId3" Type="http://schemas.microsoft.com/office/2018/10/relationships/comments" Target="../comments/modernComment_13F_EC9B69DE.xml"/><Relationship Id="rId7" Type="http://schemas.openxmlformats.org/officeDocument/2006/relationships/image" Target="../media/image3.png"/><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51.png"/><Relationship Id="rId4" Type="http://schemas.openxmlformats.org/officeDocument/2006/relationships/image" Target="../media/image52.png"/></Relationships>
</file>

<file path=ppt/slides/_rels/slide45.xml.rels><?xml version="1.0" encoding="UTF-8" standalone="yes"?>
<Relationships xmlns="http://schemas.openxmlformats.org/package/2006/relationships"><Relationship Id="rId8" Type="http://schemas.microsoft.com/office/2007/relationships/diagramDrawing" Target="../diagrams/drawing11.xml"/><Relationship Id="rId3" Type="http://schemas.microsoft.com/office/2018/10/relationships/comments" Target="../comments/modernComment_134_72F567C8.xml"/><Relationship Id="rId7" Type="http://schemas.openxmlformats.org/officeDocument/2006/relationships/diagramColors" Target="../diagrams/colors11.xm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diagramQuickStyle" Target="../diagrams/quickStyle11.xml"/><Relationship Id="rId11" Type="http://schemas.openxmlformats.org/officeDocument/2006/relationships/image" Target="../media/image3.png"/><Relationship Id="rId5" Type="http://schemas.openxmlformats.org/officeDocument/2006/relationships/diagramLayout" Target="../diagrams/layout11.xml"/><Relationship Id="rId10" Type="http://schemas.openxmlformats.org/officeDocument/2006/relationships/image" Target="../media/image2.png"/><Relationship Id="rId4" Type="http://schemas.openxmlformats.org/officeDocument/2006/relationships/diagramData" Target="../diagrams/data11.xml"/><Relationship Id="rId9" Type="http://schemas.openxmlformats.org/officeDocument/2006/relationships/image" Target="../media/image53.png"/></Relationships>
</file>

<file path=ppt/slides/_rels/slide46.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18/10/relationships/comments" Target="../comments/modernComment_141_337E146D.xml"/><Relationship Id="rId7" Type="http://schemas.openxmlformats.org/officeDocument/2006/relationships/image" Target="../media/image56.pn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43.png"/><Relationship Id="rId9" Type="http://schemas.openxmlformats.org/officeDocument/2006/relationships/image" Target="../media/image3.png"/></Relationships>
</file>

<file path=ppt/slides/_rels/slide47.xml.rels><?xml version="1.0" encoding="UTF-8" standalone="yes"?>
<Relationships xmlns="http://schemas.openxmlformats.org/package/2006/relationships"><Relationship Id="rId8" Type="http://schemas.microsoft.com/office/2007/relationships/diagramDrawing" Target="../diagrams/drawing12.xml"/><Relationship Id="rId3" Type="http://schemas.microsoft.com/office/2018/10/relationships/comments" Target="../comments/modernComment_140_C1EDABF8.xml"/><Relationship Id="rId7" Type="http://schemas.openxmlformats.org/officeDocument/2006/relationships/diagramColors" Target="../diagrams/colors12.xml"/><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diagramQuickStyle" Target="../diagrams/quickStyle12.xml"/><Relationship Id="rId11" Type="http://schemas.openxmlformats.org/officeDocument/2006/relationships/image" Target="../media/image3.png"/><Relationship Id="rId5" Type="http://schemas.openxmlformats.org/officeDocument/2006/relationships/diagramLayout" Target="../diagrams/layout12.xml"/><Relationship Id="rId10" Type="http://schemas.openxmlformats.org/officeDocument/2006/relationships/image" Target="../media/image2.png"/><Relationship Id="rId4" Type="http://schemas.openxmlformats.org/officeDocument/2006/relationships/diagramData" Target="../diagrams/data12.xml"/><Relationship Id="rId9" Type="http://schemas.openxmlformats.org/officeDocument/2006/relationships/image" Target="../media/image57.png"/></Relationships>
</file>

<file path=ppt/slides/_rels/slide48.xml.rels><?xml version="1.0" encoding="UTF-8" standalone="yes"?>
<Relationships xmlns="http://schemas.openxmlformats.org/package/2006/relationships"><Relationship Id="rId3" Type="http://schemas.microsoft.com/office/2018/10/relationships/comments" Target="../comments/modernComment_1A8_57B58EEC.xml"/><Relationship Id="rId7" Type="http://schemas.openxmlformats.org/officeDocument/2006/relationships/image" Target="../media/image3.png"/><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59.png"/><Relationship Id="rId4" Type="http://schemas.openxmlformats.org/officeDocument/2006/relationships/image" Target="../media/image58.png"/></Relationships>
</file>

<file path=ppt/slides/_rels/slide49.xml.rels><?xml version="1.0" encoding="UTF-8" standalone="yes"?>
<Relationships xmlns="http://schemas.openxmlformats.org/package/2006/relationships"><Relationship Id="rId8" Type="http://schemas.microsoft.com/office/2007/relationships/diagramDrawing" Target="../diagrams/drawing13.xml"/><Relationship Id="rId3" Type="http://schemas.microsoft.com/office/2018/10/relationships/comments" Target="../comments/modernComment_161_1E5432ED.xml"/><Relationship Id="rId7" Type="http://schemas.openxmlformats.org/officeDocument/2006/relationships/diagramColors" Target="../diagrams/colors13.xml"/><Relationship Id="rId12" Type="http://schemas.openxmlformats.org/officeDocument/2006/relationships/image" Target="../media/image3.png"/><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diagramQuickStyle" Target="../diagrams/quickStyle13.xml"/><Relationship Id="rId11" Type="http://schemas.openxmlformats.org/officeDocument/2006/relationships/image" Target="../media/image2.png"/><Relationship Id="rId5" Type="http://schemas.openxmlformats.org/officeDocument/2006/relationships/diagramLayout" Target="../diagrams/layout13.xml"/><Relationship Id="rId10" Type="http://schemas.openxmlformats.org/officeDocument/2006/relationships/image" Target="../media/image61.png"/><Relationship Id="rId4" Type="http://schemas.openxmlformats.org/officeDocument/2006/relationships/diagramData" Target="../diagrams/data13.xml"/><Relationship Id="rId9" Type="http://schemas.openxmlformats.org/officeDocument/2006/relationships/image" Target="../media/image60.png"/></Relationships>
</file>

<file path=ppt/slides/_rels/slide50.xml.rels><?xml version="1.0" encoding="UTF-8" standalone="yes"?>
<Relationships xmlns="http://schemas.openxmlformats.org/package/2006/relationships"><Relationship Id="rId8" Type="http://schemas.openxmlformats.org/officeDocument/2006/relationships/diagramColors" Target="../diagrams/colors14.xml"/><Relationship Id="rId3" Type="http://schemas.microsoft.com/office/2018/10/relationships/comments" Target="../comments/modernComment_143_EE235A45.xml"/><Relationship Id="rId7" Type="http://schemas.openxmlformats.org/officeDocument/2006/relationships/diagramQuickStyle" Target="../diagrams/quickStyle14.xml"/><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diagramLayout" Target="../diagrams/layout14.xml"/><Relationship Id="rId11" Type="http://schemas.openxmlformats.org/officeDocument/2006/relationships/image" Target="../media/image3.png"/><Relationship Id="rId5" Type="http://schemas.openxmlformats.org/officeDocument/2006/relationships/diagramData" Target="../diagrams/data14.xml"/><Relationship Id="rId10" Type="http://schemas.openxmlformats.org/officeDocument/2006/relationships/image" Target="../media/image2.png"/><Relationship Id="rId4" Type="http://schemas.openxmlformats.org/officeDocument/2006/relationships/image" Target="../media/image62.png"/><Relationship Id="rId9" Type="http://schemas.microsoft.com/office/2007/relationships/diagramDrawing" Target="../diagrams/drawing14.xml"/></Relationships>
</file>

<file path=ppt/slides/_rels/slide51.xml.rels><?xml version="1.0" encoding="UTF-8" standalone="yes"?>
<Relationships xmlns="http://schemas.openxmlformats.org/package/2006/relationships"><Relationship Id="rId3" Type="http://schemas.microsoft.com/office/2018/10/relationships/comments" Target="../comments/modernComment_1C1_E0B7043A.xml"/><Relationship Id="rId7" Type="http://schemas.openxmlformats.org/officeDocument/2006/relationships/image" Target="../media/image3.png"/><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image" Target="../media/image62.png"/></Relationships>
</file>

<file path=ppt/slides/_rels/slide52.xml.rels><?xml version="1.0" encoding="UTF-8" standalone="yes"?>
<Relationships xmlns="http://schemas.openxmlformats.org/package/2006/relationships"><Relationship Id="rId3" Type="http://schemas.microsoft.com/office/2018/10/relationships/comments" Target="../comments/modernComment_1C2_6E08A23A.xml"/><Relationship Id="rId7" Type="http://schemas.openxmlformats.org/officeDocument/2006/relationships/image" Target="../media/image3.png"/><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image" Target="../media/image62.png"/></Relationships>
</file>

<file path=ppt/slides/_rels/slide53.xml.rels><?xml version="1.0" encoding="UTF-8" standalone="yes"?>
<Relationships xmlns="http://schemas.openxmlformats.org/package/2006/relationships"><Relationship Id="rId8" Type="http://schemas.microsoft.com/office/2007/relationships/diagramDrawing" Target="../diagrams/drawing15.xml"/><Relationship Id="rId3" Type="http://schemas.microsoft.com/office/2018/10/relationships/comments" Target="../comments/modernComment_1C3_F09073C.xml"/><Relationship Id="rId7" Type="http://schemas.openxmlformats.org/officeDocument/2006/relationships/diagramColors" Target="../diagrams/colors15.xml"/><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diagramQuickStyle" Target="../diagrams/quickStyle15.xml"/><Relationship Id="rId11" Type="http://schemas.openxmlformats.org/officeDocument/2006/relationships/image" Target="../media/image3.png"/><Relationship Id="rId5" Type="http://schemas.openxmlformats.org/officeDocument/2006/relationships/diagramLayout" Target="../diagrams/layout15.xml"/><Relationship Id="rId10" Type="http://schemas.openxmlformats.org/officeDocument/2006/relationships/image" Target="../media/image2.png"/><Relationship Id="rId4" Type="http://schemas.openxmlformats.org/officeDocument/2006/relationships/diagramData" Target="../diagrams/data15.xml"/><Relationship Id="rId9" Type="http://schemas.openxmlformats.org/officeDocument/2006/relationships/image" Target="../media/image63.png"/></Relationships>
</file>

<file path=ppt/slides/_rels/slide54.xml.rels><?xml version="1.0" encoding="UTF-8" standalone="yes"?>
<Relationships xmlns="http://schemas.openxmlformats.org/package/2006/relationships"><Relationship Id="rId8" Type="http://schemas.microsoft.com/office/2007/relationships/diagramDrawing" Target="../diagrams/drawing16.xml"/><Relationship Id="rId13" Type="http://schemas.openxmlformats.org/officeDocument/2006/relationships/image" Target="../media/image3.png"/><Relationship Id="rId3" Type="http://schemas.microsoft.com/office/2018/10/relationships/comments" Target="../comments/modernComment_144_B13EC447.xml"/><Relationship Id="rId7" Type="http://schemas.openxmlformats.org/officeDocument/2006/relationships/diagramColors" Target="../diagrams/colors16.xml"/><Relationship Id="rId12" Type="http://schemas.openxmlformats.org/officeDocument/2006/relationships/image" Target="../media/image2.png"/><Relationship Id="rId2" Type="http://schemas.openxmlformats.org/officeDocument/2006/relationships/notesSlide" Target="../notesSlides/notesSlide53.xml"/><Relationship Id="rId1" Type="http://schemas.openxmlformats.org/officeDocument/2006/relationships/slideLayout" Target="../slideLayouts/slideLayout2.xml"/><Relationship Id="rId6" Type="http://schemas.openxmlformats.org/officeDocument/2006/relationships/diagramQuickStyle" Target="../diagrams/quickStyle16.xml"/><Relationship Id="rId11" Type="http://schemas.openxmlformats.org/officeDocument/2006/relationships/image" Target="../media/image66.png"/><Relationship Id="rId5" Type="http://schemas.openxmlformats.org/officeDocument/2006/relationships/diagramLayout" Target="../diagrams/layout16.xml"/><Relationship Id="rId10" Type="http://schemas.openxmlformats.org/officeDocument/2006/relationships/image" Target="../media/image65.png"/><Relationship Id="rId4" Type="http://schemas.openxmlformats.org/officeDocument/2006/relationships/diagramData" Target="../diagrams/data16.xml"/><Relationship Id="rId9" Type="http://schemas.openxmlformats.org/officeDocument/2006/relationships/image" Target="../media/image64.png"/></Relationships>
</file>

<file path=ppt/slides/_rels/slide55.xml.rels><?xml version="1.0" encoding="UTF-8" standalone="yes"?>
<Relationships xmlns="http://schemas.openxmlformats.org/package/2006/relationships"><Relationship Id="rId8" Type="http://schemas.microsoft.com/office/2007/relationships/diagramDrawing" Target="../diagrams/drawing17.xml"/><Relationship Id="rId3" Type="http://schemas.microsoft.com/office/2018/10/relationships/comments" Target="../comments/modernComment_136_CD89A898.xml"/><Relationship Id="rId7" Type="http://schemas.openxmlformats.org/officeDocument/2006/relationships/diagramColors" Target="../diagrams/colors17.xml"/><Relationship Id="rId2" Type="http://schemas.openxmlformats.org/officeDocument/2006/relationships/notesSlide" Target="../notesSlides/notesSlide54.xml"/><Relationship Id="rId1" Type="http://schemas.openxmlformats.org/officeDocument/2006/relationships/slideLayout" Target="../slideLayouts/slideLayout2.xml"/><Relationship Id="rId6" Type="http://schemas.openxmlformats.org/officeDocument/2006/relationships/diagramQuickStyle" Target="../diagrams/quickStyle17.xml"/><Relationship Id="rId11" Type="http://schemas.openxmlformats.org/officeDocument/2006/relationships/image" Target="../media/image3.png"/><Relationship Id="rId5" Type="http://schemas.openxmlformats.org/officeDocument/2006/relationships/diagramLayout" Target="../diagrams/layout17.xml"/><Relationship Id="rId10" Type="http://schemas.openxmlformats.org/officeDocument/2006/relationships/image" Target="../media/image2.png"/><Relationship Id="rId4" Type="http://schemas.openxmlformats.org/officeDocument/2006/relationships/diagramData" Target="../diagrams/data17.xml"/><Relationship Id="rId9" Type="http://schemas.openxmlformats.org/officeDocument/2006/relationships/image" Target="../media/image67.png"/></Relationships>
</file>

<file path=ppt/slides/_rels/slide56.xml.rels><?xml version="1.0" encoding="UTF-8" standalone="yes"?>
<Relationships xmlns="http://schemas.openxmlformats.org/package/2006/relationships"><Relationship Id="rId3" Type="http://schemas.microsoft.com/office/2018/10/relationships/comments" Target="../comments/modernComment_1BB_ACBF3FC0.xml"/><Relationship Id="rId2" Type="http://schemas.openxmlformats.org/officeDocument/2006/relationships/notesSlide" Target="../notesSlides/notesSlide55.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8.png"/></Relationships>
</file>

<file path=ppt/slides/_rels/slide5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56.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58.xml.rels><?xml version="1.0" encoding="UTF-8" standalone="yes"?>
<Relationships xmlns="http://schemas.openxmlformats.org/package/2006/relationships"><Relationship Id="rId3" Type="http://schemas.microsoft.com/office/2018/10/relationships/comments" Target="../comments/modernComment_137_D567E602.xml"/><Relationship Id="rId7" Type="http://schemas.openxmlformats.org/officeDocument/2006/relationships/image" Target="../media/image3.png"/><Relationship Id="rId2" Type="http://schemas.openxmlformats.org/officeDocument/2006/relationships/notesSlide" Target="../notesSlides/notesSlide57.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70.png"/><Relationship Id="rId4" Type="http://schemas.openxmlformats.org/officeDocument/2006/relationships/image" Target="../media/image69.png"/></Relationships>
</file>

<file path=ppt/slides/_rels/slide59.xml.rels><?xml version="1.0" encoding="UTF-8" standalone="yes"?>
<Relationships xmlns="http://schemas.openxmlformats.org/package/2006/relationships"><Relationship Id="rId8" Type="http://schemas.openxmlformats.org/officeDocument/2006/relationships/diagramColors" Target="../diagrams/colors18.xml"/><Relationship Id="rId3" Type="http://schemas.microsoft.com/office/2018/10/relationships/comments" Target="../comments/modernComment_147_B130C9F3.xml"/><Relationship Id="rId7" Type="http://schemas.openxmlformats.org/officeDocument/2006/relationships/diagramQuickStyle" Target="../diagrams/quickStyle18.xml"/><Relationship Id="rId2" Type="http://schemas.openxmlformats.org/officeDocument/2006/relationships/notesSlide" Target="../notesSlides/notesSlide58.xml"/><Relationship Id="rId1" Type="http://schemas.openxmlformats.org/officeDocument/2006/relationships/slideLayout" Target="../slideLayouts/slideLayout2.xml"/><Relationship Id="rId6" Type="http://schemas.openxmlformats.org/officeDocument/2006/relationships/diagramLayout" Target="../diagrams/layout18.xml"/><Relationship Id="rId11" Type="http://schemas.openxmlformats.org/officeDocument/2006/relationships/image" Target="../media/image3.png"/><Relationship Id="rId5" Type="http://schemas.openxmlformats.org/officeDocument/2006/relationships/diagramData" Target="../diagrams/data18.xml"/><Relationship Id="rId10" Type="http://schemas.openxmlformats.org/officeDocument/2006/relationships/image" Target="../media/image2.png"/><Relationship Id="rId4" Type="http://schemas.openxmlformats.org/officeDocument/2006/relationships/image" Target="../media/image42.png"/><Relationship Id="rId9" Type="http://schemas.microsoft.com/office/2007/relationships/diagramDrawing" Target="../diagrams/drawing18.xml"/></Relationships>
</file>

<file path=ppt/slides/_rels/slide60.xml.rels><?xml version="1.0" encoding="UTF-8" standalone="yes"?>
<Relationships xmlns="http://schemas.openxmlformats.org/package/2006/relationships"><Relationship Id="rId3" Type="http://schemas.microsoft.com/office/2018/10/relationships/comments" Target="../comments/modernComment_148_A7BAF9DB.xml"/><Relationship Id="rId7" Type="http://schemas.openxmlformats.org/officeDocument/2006/relationships/image" Target="../media/image3.png"/><Relationship Id="rId2" Type="http://schemas.openxmlformats.org/officeDocument/2006/relationships/notesSlide" Target="../notesSlides/notesSlide59.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72.png"/><Relationship Id="rId4" Type="http://schemas.openxmlformats.org/officeDocument/2006/relationships/image" Target="../media/image71.png"/></Relationships>
</file>

<file path=ppt/slides/_rels/slide61.xml.rels><?xml version="1.0" encoding="UTF-8" standalone="yes"?>
<Relationships xmlns="http://schemas.openxmlformats.org/package/2006/relationships"><Relationship Id="rId3" Type="http://schemas.microsoft.com/office/2018/10/relationships/comments" Target="../comments/modernComment_149_ADF3502E.xml"/><Relationship Id="rId7" Type="http://schemas.openxmlformats.org/officeDocument/2006/relationships/image" Target="../media/image3.png"/><Relationship Id="rId2" Type="http://schemas.openxmlformats.org/officeDocument/2006/relationships/notesSlide" Target="../notesSlides/notesSlide60.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73.png"/><Relationship Id="rId4" Type="http://schemas.openxmlformats.org/officeDocument/2006/relationships/image" Target="../media/image41.png"/></Relationships>
</file>

<file path=ppt/slides/_rels/slide62.xml.rels><?xml version="1.0" encoding="UTF-8" standalone="yes"?>
<Relationships xmlns="http://schemas.openxmlformats.org/package/2006/relationships"><Relationship Id="rId8" Type="http://schemas.microsoft.com/office/2007/relationships/diagramDrawing" Target="../diagrams/drawing19.xml"/><Relationship Id="rId13" Type="http://schemas.microsoft.com/office/2007/relationships/diagramDrawing" Target="../diagrams/drawing20.xml"/><Relationship Id="rId3" Type="http://schemas.microsoft.com/office/2018/10/relationships/comments" Target="../comments/modernComment_14A_2821EF95.xml"/><Relationship Id="rId7" Type="http://schemas.openxmlformats.org/officeDocument/2006/relationships/diagramColors" Target="../diagrams/colors19.xml"/><Relationship Id="rId12" Type="http://schemas.openxmlformats.org/officeDocument/2006/relationships/diagramColors" Target="../diagrams/colors20.xml"/><Relationship Id="rId2" Type="http://schemas.openxmlformats.org/officeDocument/2006/relationships/notesSlide" Target="../notesSlides/notesSlide61.xml"/><Relationship Id="rId1" Type="http://schemas.openxmlformats.org/officeDocument/2006/relationships/slideLayout" Target="../slideLayouts/slideLayout2.xml"/><Relationship Id="rId6" Type="http://schemas.openxmlformats.org/officeDocument/2006/relationships/diagramQuickStyle" Target="../diagrams/quickStyle19.xml"/><Relationship Id="rId11" Type="http://schemas.openxmlformats.org/officeDocument/2006/relationships/diagramQuickStyle" Target="../diagrams/quickStyle20.xml"/><Relationship Id="rId5" Type="http://schemas.openxmlformats.org/officeDocument/2006/relationships/diagramLayout" Target="../diagrams/layout19.xml"/><Relationship Id="rId15" Type="http://schemas.openxmlformats.org/officeDocument/2006/relationships/image" Target="../media/image3.png"/><Relationship Id="rId10" Type="http://schemas.openxmlformats.org/officeDocument/2006/relationships/diagramLayout" Target="../diagrams/layout20.xml"/><Relationship Id="rId4" Type="http://schemas.openxmlformats.org/officeDocument/2006/relationships/diagramData" Target="../diagrams/data19.xml"/><Relationship Id="rId9" Type="http://schemas.openxmlformats.org/officeDocument/2006/relationships/diagramData" Target="../diagrams/data20.xml"/><Relationship Id="rId14" Type="http://schemas.openxmlformats.org/officeDocument/2006/relationships/image" Target="../media/image2.png"/></Relationships>
</file>

<file path=ppt/slides/_rels/slide63.xml.rels><?xml version="1.0" encoding="UTF-8" standalone="yes"?>
<Relationships xmlns="http://schemas.openxmlformats.org/package/2006/relationships"><Relationship Id="rId8" Type="http://schemas.openxmlformats.org/officeDocument/2006/relationships/diagramColors" Target="../diagrams/colors21.xml"/><Relationship Id="rId3" Type="http://schemas.microsoft.com/office/2018/10/relationships/comments" Target="../comments/modernComment_14F_C982F8C7.xml"/><Relationship Id="rId7" Type="http://schemas.openxmlformats.org/officeDocument/2006/relationships/diagramQuickStyle" Target="../diagrams/quickStyle21.xml"/><Relationship Id="rId2" Type="http://schemas.openxmlformats.org/officeDocument/2006/relationships/notesSlide" Target="../notesSlides/notesSlide62.xml"/><Relationship Id="rId1" Type="http://schemas.openxmlformats.org/officeDocument/2006/relationships/slideLayout" Target="../slideLayouts/slideLayout2.xml"/><Relationship Id="rId6" Type="http://schemas.openxmlformats.org/officeDocument/2006/relationships/diagramLayout" Target="../diagrams/layout21.xml"/><Relationship Id="rId11" Type="http://schemas.openxmlformats.org/officeDocument/2006/relationships/image" Target="../media/image3.png"/><Relationship Id="rId5" Type="http://schemas.openxmlformats.org/officeDocument/2006/relationships/diagramData" Target="../diagrams/data21.xml"/><Relationship Id="rId10" Type="http://schemas.openxmlformats.org/officeDocument/2006/relationships/image" Target="../media/image2.png"/><Relationship Id="rId4" Type="http://schemas.openxmlformats.org/officeDocument/2006/relationships/image" Target="../media/image74.png"/><Relationship Id="rId9" Type="http://schemas.microsoft.com/office/2007/relationships/diagramDrawing" Target="../diagrams/drawing21.xml"/></Relationships>
</file>

<file path=ppt/slides/_rels/slide64.xml.rels><?xml version="1.0" encoding="UTF-8" standalone="yes"?>
<Relationships xmlns="http://schemas.openxmlformats.org/package/2006/relationships"><Relationship Id="rId3" Type="http://schemas.microsoft.com/office/2018/10/relationships/comments" Target="../comments/modernComment_1AA_417BA920.xml"/><Relationship Id="rId7" Type="http://schemas.openxmlformats.org/officeDocument/2006/relationships/image" Target="../media/image3.png"/><Relationship Id="rId2" Type="http://schemas.openxmlformats.org/officeDocument/2006/relationships/notesSlide" Target="../notesSlides/notesSlide6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71.png"/><Relationship Id="rId4" Type="http://schemas.openxmlformats.org/officeDocument/2006/relationships/image" Target="../media/image73.png"/></Relationships>
</file>

<file path=ppt/slides/_rels/slide65.xml.rels><?xml version="1.0" encoding="UTF-8" standalone="yes"?>
<Relationships xmlns="http://schemas.openxmlformats.org/package/2006/relationships"><Relationship Id="rId8" Type="http://schemas.openxmlformats.org/officeDocument/2006/relationships/image" Target="../media/image78.png"/><Relationship Id="rId13" Type="http://schemas.openxmlformats.org/officeDocument/2006/relationships/image" Target="../media/image3.png"/><Relationship Id="rId3" Type="http://schemas.microsoft.com/office/2018/10/relationships/comments" Target="../comments/modernComment_14C_F50EB372.xml"/><Relationship Id="rId7" Type="http://schemas.openxmlformats.org/officeDocument/2006/relationships/image" Target="../media/image69.png"/><Relationship Id="rId12" Type="http://schemas.openxmlformats.org/officeDocument/2006/relationships/image" Target="../media/image2.png"/><Relationship Id="rId2" Type="http://schemas.openxmlformats.org/officeDocument/2006/relationships/notesSlide" Target="../notesSlides/notesSlide64.xml"/><Relationship Id="rId1" Type="http://schemas.openxmlformats.org/officeDocument/2006/relationships/slideLayout" Target="../slideLayouts/slideLayout2.xml"/><Relationship Id="rId6" Type="http://schemas.openxmlformats.org/officeDocument/2006/relationships/image" Target="../media/image77.png"/><Relationship Id="rId11" Type="http://schemas.openxmlformats.org/officeDocument/2006/relationships/image" Target="../media/image80.png"/><Relationship Id="rId5" Type="http://schemas.openxmlformats.org/officeDocument/2006/relationships/image" Target="../media/image76.png"/><Relationship Id="rId10" Type="http://schemas.openxmlformats.org/officeDocument/2006/relationships/image" Target="../media/image79.png"/><Relationship Id="rId4" Type="http://schemas.openxmlformats.org/officeDocument/2006/relationships/image" Target="../media/image75.png"/><Relationship Id="rId9" Type="http://schemas.openxmlformats.org/officeDocument/2006/relationships/image" Target="../media/image70.png"/></Relationships>
</file>

<file path=ppt/slides/_rels/slide66.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4D_75749688.xml"/><Relationship Id="rId7" Type="http://schemas.openxmlformats.org/officeDocument/2006/relationships/image" Target="../media/image2.png"/><Relationship Id="rId2" Type="http://schemas.openxmlformats.org/officeDocument/2006/relationships/notesSlide" Target="../notesSlides/notesSlide65.xml"/><Relationship Id="rId1" Type="http://schemas.openxmlformats.org/officeDocument/2006/relationships/slideLayout" Target="../slideLayouts/slideLayout2.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81.png"/></Relationships>
</file>

<file path=ppt/slides/_rels/slide67.xml.rels><?xml version="1.0" encoding="UTF-8" standalone="yes"?>
<Relationships xmlns="http://schemas.openxmlformats.org/package/2006/relationships"><Relationship Id="rId8" Type="http://schemas.openxmlformats.org/officeDocument/2006/relationships/diagramColors" Target="../diagrams/colors22.xml"/><Relationship Id="rId3" Type="http://schemas.microsoft.com/office/2018/10/relationships/comments" Target="../comments/modernComment_14E_BCAA49FE.xml"/><Relationship Id="rId7" Type="http://schemas.openxmlformats.org/officeDocument/2006/relationships/diagramQuickStyle" Target="../diagrams/quickStyle22.xml"/><Relationship Id="rId2" Type="http://schemas.openxmlformats.org/officeDocument/2006/relationships/notesSlide" Target="../notesSlides/notesSlide66.xml"/><Relationship Id="rId1" Type="http://schemas.openxmlformats.org/officeDocument/2006/relationships/slideLayout" Target="../slideLayouts/slideLayout2.xml"/><Relationship Id="rId6" Type="http://schemas.openxmlformats.org/officeDocument/2006/relationships/diagramLayout" Target="../diagrams/layout22.xml"/><Relationship Id="rId11" Type="http://schemas.openxmlformats.org/officeDocument/2006/relationships/image" Target="../media/image3.png"/><Relationship Id="rId5" Type="http://schemas.openxmlformats.org/officeDocument/2006/relationships/diagramData" Target="../diagrams/data22.xml"/><Relationship Id="rId10" Type="http://schemas.openxmlformats.org/officeDocument/2006/relationships/image" Target="../media/image2.png"/><Relationship Id="rId4" Type="http://schemas.openxmlformats.org/officeDocument/2006/relationships/image" Target="../media/image84.png"/><Relationship Id="rId9" Type="http://schemas.microsoft.com/office/2007/relationships/diagramDrawing" Target="../diagrams/drawing22.xml"/></Relationships>
</file>

<file path=ppt/slides/_rels/slide68.xml.rels><?xml version="1.0" encoding="UTF-8" standalone="yes"?>
<Relationships xmlns="http://schemas.openxmlformats.org/package/2006/relationships"><Relationship Id="rId8" Type="http://schemas.microsoft.com/office/2007/relationships/diagramDrawing" Target="../diagrams/drawing23.xml"/><Relationship Id="rId13" Type="http://schemas.openxmlformats.org/officeDocument/2006/relationships/image" Target="../media/image2.png"/><Relationship Id="rId3" Type="http://schemas.microsoft.com/office/2018/10/relationships/comments" Target="../comments/modernComment_150_C55F69AB.xml"/><Relationship Id="rId7" Type="http://schemas.openxmlformats.org/officeDocument/2006/relationships/diagramColors" Target="../diagrams/colors23.xml"/><Relationship Id="rId12" Type="http://schemas.openxmlformats.org/officeDocument/2006/relationships/image" Target="../media/image43.png"/><Relationship Id="rId2" Type="http://schemas.openxmlformats.org/officeDocument/2006/relationships/notesSlide" Target="../notesSlides/notesSlide67.xml"/><Relationship Id="rId1" Type="http://schemas.openxmlformats.org/officeDocument/2006/relationships/slideLayout" Target="../slideLayouts/slideLayout2.xml"/><Relationship Id="rId6" Type="http://schemas.openxmlformats.org/officeDocument/2006/relationships/diagramQuickStyle" Target="../diagrams/quickStyle23.xml"/><Relationship Id="rId11" Type="http://schemas.openxmlformats.org/officeDocument/2006/relationships/image" Target="../media/image82.png"/><Relationship Id="rId5" Type="http://schemas.openxmlformats.org/officeDocument/2006/relationships/diagramLayout" Target="../diagrams/layout23.xml"/><Relationship Id="rId10" Type="http://schemas.openxmlformats.org/officeDocument/2006/relationships/image" Target="../media/image86.png"/><Relationship Id="rId4" Type="http://schemas.openxmlformats.org/officeDocument/2006/relationships/diagramData" Target="../diagrams/data23.xml"/><Relationship Id="rId9" Type="http://schemas.openxmlformats.org/officeDocument/2006/relationships/image" Target="../media/image85.png"/><Relationship Id="rId14" Type="http://schemas.openxmlformats.org/officeDocument/2006/relationships/image" Target="../media/image3.png"/></Relationships>
</file>

<file path=ppt/slides/_rels/slide69.xml.rels><?xml version="1.0" encoding="UTF-8" standalone="yes"?>
<Relationships xmlns="http://schemas.openxmlformats.org/package/2006/relationships"><Relationship Id="rId3" Type="http://schemas.microsoft.com/office/2018/10/relationships/comments" Target="../comments/modernComment_151_A8E06BA8.xml"/><Relationship Id="rId2" Type="http://schemas.openxmlformats.org/officeDocument/2006/relationships/notesSlide" Target="../notesSlides/notesSlide68.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chart" Target="../charts/chart1.xml"/></Relationships>
</file>

<file path=ppt/slides/_rels/slide70.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AB_4C87862.xml"/><Relationship Id="rId7" Type="http://schemas.openxmlformats.org/officeDocument/2006/relationships/image" Target="../media/image2.png"/><Relationship Id="rId2" Type="http://schemas.openxmlformats.org/officeDocument/2006/relationships/notesSlide" Target="../notesSlides/notesSlide69.xml"/><Relationship Id="rId1" Type="http://schemas.openxmlformats.org/officeDocument/2006/relationships/slideLayout" Target="../slideLayouts/slideLayout2.xml"/><Relationship Id="rId6" Type="http://schemas.openxmlformats.org/officeDocument/2006/relationships/image" Target="../media/image79.png"/><Relationship Id="rId5" Type="http://schemas.openxmlformats.org/officeDocument/2006/relationships/image" Target="../media/image80.png"/><Relationship Id="rId4" Type="http://schemas.openxmlformats.org/officeDocument/2006/relationships/image" Target="../media/image82.png"/></Relationships>
</file>

<file path=ppt/slides/_rels/slide71.xml.rels><?xml version="1.0" encoding="UTF-8" standalone="yes"?>
<Relationships xmlns="http://schemas.openxmlformats.org/package/2006/relationships"><Relationship Id="rId3" Type="http://schemas.microsoft.com/office/2018/10/relationships/comments" Target="../comments/modernComment_1BE_3312C90E.xml"/><Relationship Id="rId2" Type="http://schemas.openxmlformats.org/officeDocument/2006/relationships/notesSlide" Target="../notesSlides/notesSlide70.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44.png"/></Relationships>
</file>

<file path=ppt/slides/_rels/slide72.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7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73.xml.rels><?xml version="1.0" encoding="UTF-8" standalone="yes"?>
<Relationships xmlns="http://schemas.openxmlformats.org/package/2006/relationships"><Relationship Id="rId3" Type="http://schemas.microsoft.com/office/2018/10/relationships/comments" Target="../comments/modernComment_154_98F2690A.xml"/><Relationship Id="rId2" Type="http://schemas.openxmlformats.org/officeDocument/2006/relationships/notesSlide" Target="../notesSlides/notesSlide72.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88.png"/></Relationships>
</file>

<file path=ppt/slides/_rels/slide74.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56_26ED4B48.xml"/><Relationship Id="rId7" Type="http://schemas.openxmlformats.org/officeDocument/2006/relationships/image" Target="../media/image2.png"/><Relationship Id="rId2" Type="http://schemas.openxmlformats.org/officeDocument/2006/relationships/notesSlide" Target="../notesSlides/notesSlide73.xml"/><Relationship Id="rId1" Type="http://schemas.openxmlformats.org/officeDocument/2006/relationships/slideLayout" Target="../slideLayouts/slideLayout2.xml"/><Relationship Id="rId6" Type="http://schemas.openxmlformats.org/officeDocument/2006/relationships/image" Target="../media/image91.png"/><Relationship Id="rId5" Type="http://schemas.openxmlformats.org/officeDocument/2006/relationships/image" Target="../media/image90.png"/><Relationship Id="rId4" Type="http://schemas.openxmlformats.org/officeDocument/2006/relationships/image" Target="../media/image89.png"/></Relationships>
</file>

<file path=ppt/slides/_rels/slide75.xml.rels><?xml version="1.0" encoding="UTF-8" standalone="yes"?>
<Relationships xmlns="http://schemas.openxmlformats.org/package/2006/relationships"><Relationship Id="rId3" Type="http://schemas.microsoft.com/office/2018/10/relationships/comments" Target="../comments/modernComment_15B_E97628B8.xml"/><Relationship Id="rId2" Type="http://schemas.openxmlformats.org/officeDocument/2006/relationships/notesSlide" Target="../notesSlides/notesSlide74.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92.png"/></Relationships>
</file>

<file path=ppt/slides/_rels/slide76.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18/10/relationships/comments" Target="../comments/modernComment_155_8FB9F67F.xml"/><Relationship Id="rId7" Type="http://schemas.openxmlformats.org/officeDocument/2006/relationships/image" Target="../media/image92.png"/><Relationship Id="rId2" Type="http://schemas.openxmlformats.org/officeDocument/2006/relationships/notesSlide" Target="../notesSlides/notesSlide75.xml"/><Relationship Id="rId1" Type="http://schemas.openxmlformats.org/officeDocument/2006/relationships/slideLayout" Target="../slideLayouts/slideLayout2.xml"/><Relationship Id="rId6" Type="http://schemas.openxmlformats.org/officeDocument/2006/relationships/image" Target="../media/image95.png"/><Relationship Id="rId5" Type="http://schemas.openxmlformats.org/officeDocument/2006/relationships/image" Target="../media/image94.png"/><Relationship Id="rId4" Type="http://schemas.openxmlformats.org/officeDocument/2006/relationships/image" Target="../media/image93.png"/><Relationship Id="rId9" Type="http://schemas.openxmlformats.org/officeDocument/2006/relationships/image" Target="../media/image3.png"/></Relationships>
</file>

<file path=ppt/slides/_rels/slide77.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5C_FC3E273A.xml"/><Relationship Id="rId7" Type="http://schemas.openxmlformats.org/officeDocument/2006/relationships/image" Target="../media/image2.png"/><Relationship Id="rId2" Type="http://schemas.openxmlformats.org/officeDocument/2006/relationships/notesSlide" Target="../notesSlides/notesSlide76.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96.png"/><Relationship Id="rId4" Type="http://schemas.openxmlformats.org/officeDocument/2006/relationships/image" Target="../media/image74.png"/></Relationships>
</file>

<file path=ppt/slides/_rels/slide78.xml.rels><?xml version="1.0" encoding="UTF-8" standalone="yes"?>
<Relationships xmlns="http://schemas.openxmlformats.org/package/2006/relationships"><Relationship Id="rId3" Type="http://schemas.microsoft.com/office/2018/10/relationships/comments" Target="../comments/modernComment_157_9CB6DB4A.xml"/><Relationship Id="rId2" Type="http://schemas.openxmlformats.org/officeDocument/2006/relationships/notesSlide" Target="../notesSlides/notesSlide77.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97.png"/></Relationships>
</file>

<file path=ppt/slides/_rels/slide79.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18/10/relationships/comments" Target="../comments/modernComment_158_DAFED983.xml"/><Relationship Id="rId7" Type="http://schemas.openxmlformats.org/officeDocument/2006/relationships/image" Target="../media/image101.png"/><Relationship Id="rId2" Type="http://schemas.openxmlformats.org/officeDocument/2006/relationships/notesSlide" Target="../notesSlides/notesSlide78.xml"/><Relationship Id="rId1" Type="http://schemas.openxmlformats.org/officeDocument/2006/relationships/slideLayout" Target="../slideLayouts/slideLayout2.xml"/><Relationship Id="rId6" Type="http://schemas.openxmlformats.org/officeDocument/2006/relationships/image" Target="../media/image100.png"/><Relationship Id="rId5" Type="http://schemas.openxmlformats.org/officeDocument/2006/relationships/image" Target="../media/image99.png"/><Relationship Id="rId4" Type="http://schemas.openxmlformats.org/officeDocument/2006/relationships/image" Target="../media/image98.png"/><Relationship Id="rId9" Type="http://schemas.openxmlformats.org/officeDocument/2006/relationships/image" Target="../media/image3.png"/></Relationships>
</file>

<file path=ppt/slides/_rels/slide80.xml.rels><?xml version="1.0" encoding="UTF-8" standalone="yes"?>
<Relationships xmlns="http://schemas.openxmlformats.org/package/2006/relationships"><Relationship Id="rId3" Type="http://schemas.microsoft.com/office/2018/10/relationships/comments" Target="../comments/modernComment_159_1DA3D928.xml"/><Relationship Id="rId2" Type="http://schemas.openxmlformats.org/officeDocument/2006/relationships/notesSlide" Target="../notesSlides/notesSlide79.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02.png"/></Relationships>
</file>

<file path=ppt/slides/_rels/slide81.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5A_A412360F.xml"/><Relationship Id="rId7" Type="http://schemas.openxmlformats.org/officeDocument/2006/relationships/image" Target="../media/image2.png"/><Relationship Id="rId2" Type="http://schemas.openxmlformats.org/officeDocument/2006/relationships/notesSlide" Target="../notesSlides/notesSlide80.xml"/><Relationship Id="rId1" Type="http://schemas.openxmlformats.org/officeDocument/2006/relationships/slideLayout" Target="../slideLayouts/slideLayout2.xml"/><Relationship Id="rId6" Type="http://schemas.openxmlformats.org/officeDocument/2006/relationships/image" Target="../media/image105.png"/><Relationship Id="rId5" Type="http://schemas.openxmlformats.org/officeDocument/2006/relationships/image" Target="../media/image104.png"/><Relationship Id="rId4" Type="http://schemas.openxmlformats.org/officeDocument/2006/relationships/image" Target="../media/image103.png"/></Relationships>
</file>

<file path=ppt/slides/_rels/slide82.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52_DF895E23.xml"/><Relationship Id="rId7" Type="http://schemas.openxmlformats.org/officeDocument/2006/relationships/image" Target="../media/image2.png"/><Relationship Id="rId2" Type="http://schemas.openxmlformats.org/officeDocument/2006/relationships/notesSlide" Target="../notesSlides/notesSlide81.xml"/><Relationship Id="rId1" Type="http://schemas.openxmlformats.org/officeDocument/2006/relationships/slideLayout" Target="../slideLayouts/slideLayout2.xml"/><Relationship Id="rId6" Type="http://schemas.openxmlformats.org/officeDocument/2006/relationships/image" Target="../media/image108.png"/><Relationship Id="rId5" Type="http://schemas.openxmlformats.org/officeDocument/2006/relationships/image" Target="../media/image107.png"/><Relationship Id="rId4" Type="http://schemas.openxmlformats.org/officeDocument/2006/relationships/image" Target="../media/image106.png"/></Relationships>
</file>

<file path=ppt/slides/_rels/slide83.xml.rels><?xml version="1.0" encoding="UTF-8" standalone="yes"?>
<Relationships xmlns="http://schemas.openxmlformats.org/package/2006/relationships"><Relationship Id="rId3" Type="http://schemas.microsoft.com/office/2018/10/relationships/comments" Target="../comments/modernComment_15D_2FC16FDD.xml"/><Relationship Id="rId2" Type="http://schemas.openxmlformats.org/officeDocument/2006/relationships/notesSlide" Target="../notesSlides/notesSlide82.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09.png"/></Relationships>
</file>

<file path=ppt/slides/_rels/slide84.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5E_DAB3ED99.xml"/><Relationship Id="rId7" Type="http://schemas.openxmlformats.org/officeDocument/2006/relationships/image" Target="../media/image2.png"/><Relationship Id="rId2" Type="http://schemas.openxmlformats.org/officeDocument/2006/relationships/notesSlide" Target="../notesSlides/notesSlide83.xml"/><Relationship Id="rId1" Type="http://schemas.openxmlformats.org/officeDocument/2006/relationships/slideLayout" Target="../slideLayouts/slideLayout2.xml"/><Relationship Id="rId6" Type="http://schemas.openxmlformats.org/officeDocument/2006/relationships/image" Target="../media/image74.png"/><Relationship Id="rId5" Type="http://schemas.openxmlformats.org/officeDocument/2006/relationships/image" Target="../media/image110.png"/><Relationship Id="rId4" Type="http://schemas.openxmlformats.org/officeDocument/2006/relationships/image" Target="../media/image45.png"/></Relationships>
</file>

<file path=ppt/slides/_rels/slide85.xml.rels><?xml version="1.0" encoding="UTF-8" standalone="yes"?>
<Relationships xmlns="http://schemas.openxmlformats.org/package/2006/relationships"><Relationship Id="rId8" Type="http://schemas.openxmlformats.org/officeDocument/2006/relationships/image" Target="../media/image100.png"/><Relationship Id="rId3" Type="http://schemas.microsoft.com/office/2018/10/relationships/comments" Target="../comments/modernComment_1CA_99AD50C8.xml"/><Relationship Id="rId7" Type="http://schemas.openxmlformats.org/officeDocument/2006/relationships/image" Target="../media/image90.png"/><Relationship Id="rId2" Type="http://schemas.openxmlformats.org/officeDocument/2006/relationships/notesSlide" Target="../notesSlides/notesSlide84.xml"/><Relationship Id="rId1" Type="http://schemas.openxmlformats.org/officeDocument/2006/relationships/slideLayout" Target="../slideLayouts/slideLayout2.xml"/><Relationship Id="rId6" Type="http://schemas.openxmlformats.org/officeDocument/2006/relationships/image" Target="../media/image96.png"/><Relationship Id="rId11" Type="http://schemas.openxmlformats.org/officeDocument/2006/relationships/image" Target="../media/image3.png"/><Relationship Id="rId5" Type="http://schemas.openxmlformats.org/officeDocument/2006/relationships/image" Target="../media/image45.png"/><Relationship Id="rId10" Type="http://schemas.openxmlformats.org/officeDocument/2006/relationships/image" Target="../media/image2.png"/><Relationship Id="rId4" Type="http://schemas.openxmlformats.org/officeDocument/2006/relationships/image" Target="../media/image106.png"/><Relationship Id="rId9" Type="http://schemas.openxmlformats.org/officeDocument/2006/relationships/image" Target="../media/image98.png"/></Relationships>
</file>

<file path=ppt/slides/_rels/slide8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85.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87.xml.rels><?xml version="1.0" encoding="UTF-8" standalone="yes"?>
<Relationships xmlns="http://schemas.openxmlformats.org/package/2006/relationships"><Relationship Id="rId8" Type="http://schemas.openxmlformats.org/officeDocument/2006/relationships/image" Target="../media/image98.png"/><Relationship Id="rId3" Type="http://schemas.microsoft.com/office/2018/10/relationships/comments" Target="../comments/modernComment_15F_DDDD9D9A.xml"/><Relationship Id="rId7" Type="http://schemas.openxmlformats.org/officeDocument/2006/relationships/image" Target="../media/image111.png"/><Relationship Id="rId2" Type="http://schemas.openxmlformats.org/officeDocument/2006/relationships/notesSlide" Target="../notesSlides/notesSlide86.xml"/><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image" Target="../media/image82.png"/><Relationship Id="rId10" Type="http://schemas.openxmlformats.org/officeDocument/2006/relationships/image" Target="../media/image3.png"/><Relationship Id="rId4" Type="http://schemas.openxmlformats.org/officeDocument/2006/relationships/image" Target="../media/image107.png"/><Relationship Id="rId9" Type="http://schemas.openxmlformats.org/officeDocument/2006/relationships/image" Target="../media/image2.png"/></Relationships>
</file>

<file path=ppt/slides/_rels/slide88.xml.rels><?xml version="1.0" encoding="UTF-8" standalone="yes"?>
<Relationships xmlns="http://schemas.openxmlformats.org/package/2006/relationships"><Relationship Id="rId3" Type="http://schemas.microsoft.com/office/2018/10/relationships/comments" Target="../comments/modernComment_11C_24386139.xml"/><Relationship Id="rId2" Type="http://schemas.openxmlformats.org/officeDocument/2006/relationships/notesSlide" Target="../notesSlides/notesSlide87.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89.xml.rels><?xml version="1.0" encoding="UTF-8" standalone="yes"?>
<Relationships xmlns="http://schemas.openxmlformats.org/package/2006/relationships"><Relationship Id="rId3" Type="http://schemas.microsoft.com/office/2018/10/relationships/comments" Target="../comments/modernComment_160_AEEF7CB7.xml"/><Relationship Id="rId2" Type="http://schemas.openxmlformats.org/officeDocument/2006/relationships/notesSlide" Target="../notesSlides/notesSlide88.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12.png"/></Relationships>
</file>

<file path=ppt/slides/_rels/slide90.xml.rels><?xml version="1.0" encoding="UTF-8" standalone="yes"?>
<Relationships xmlns="http://schemas.openxmlformats.org/package/2006/relationships"><Relationship Id="rId3" Type="http://schemas.microsoft.com/office/2018/10/relationships/comments" Target="../comments/modernComment_16A_34B73EB0.xml"/><Relationship Id="rId2" Type="http://schemas.openxmlformats.org/officeDocument/2006/relationships/notesSlide" Target="../notesSlides/notesSlide89.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13.png"/></Relationships>
</file>

<file path=ppt/slides/_rels/slide91.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18/10/relationships/comments" Target="../comments/modernComment_16B_16D6CFB2.xml"/><Relationship Id="rId7" Type="http://schemas.openxmlformats.org/officeDocument/2006/relationships/image" Target="../media/image115.png"/><Relationship Id="rId2" Type="http://schemas.openxmlformats.org/officeDocument/2006/relationships/notesSlide" Target="../notesSlides/notesSlide90.xml"/><Relationship Id="rId1" Type="http://schemas.openxmlformats.org/officeDocument/2006/relationships/slideLayout" Target="../slideLayouts/slideLayout2.xml"/><Relationship Id="rId6" Type="http://schemas.openxmlformats.org/officeDocument/2006/relationships/image" Target="../media/image114.png"/><Relationship Id="rId5" Type="http://schemas.openxmlformats.org/officeDocument/2006/relationships/image" Target="../media/image70.png"/><Relationship Id="rId4" Type="http://schemas.openxmlformats.org/officeDocument/2006/relationships/image" Target="../media/image69.png"/><Relationship Id="rId9" Type="http://schemas.openxmlformats.org/officeDocument/2006/relationships/image" Target="../media/image3.png"/></Relationships>
</file>

<file path=ppt/slides/_rels/slide92.xml.rels><?xml version="1.0" encoding="UTF-8" standalone="yes"?>
<Relationships xmlns="http://schemas.openxmlformats.org/package/2006/relationships"><Relationship Id="rId8" Type="http://schemas.openxmlformats.org/officeDocument/2006/relationships/image" Target="../media/image120.png"/><Relationship Id="rId3" Type="http://schemas.microsoft.com/office/2018/10/relationships/comments" Target="../comments/modernComment_16C_A9194E1F.xml"/><Relationship Id="rId7" Type="http://schemas.openxmlformats.org/officeDocument/2006/relationships/image" Target="../media/image119.png"/><Relationship Id="rId2" Type="http://schemas.openxmlformats.org/officeDocument/2006/relationships/notesSlide" Target="../notesSlides/notesSlide91.xml"/><Relationship Id="rId1" Type="http://schemas.openxmlformats.org/officeDocument/2006/relationships/slideLayout" Target="../slideLayouts/slideLayout2.xml"/><Relationship Id="rId6" Type="http://schemas.openxmlformats.org/officeDocument/2006/relationships/image" Target="../media/image118.png"/><Relationship Id="rId5" Type="http://schemas.openxmlformats.org/officeDocument/2006/relationships/image" Target="../media/image117.png"/><Relationship Id="rId10" Type="http://schemas.openxmlformats.org/officeDocument/2006/relationships/image" Target="../media/image3.png"/><Relationship Id="rId4" Type="http://schemas.openxmlformats.org/officeDocument/2006/relationships/image" Target="../media/image116.png"/><Relationship Id="rId9" Type="http://schemas.openxmlformats.org/officeDocument/2006/relationships/image" Target="../media/image121.png"/></Relationships>
</file>

<file path=ppt/slides/_rels/slide93.xml.rels><?xml version="1.0" encoding="UTF-8" standalone="yes"?>
<Relationships xmlns="http://schemas.openxmlformats.org/package/2006/relationships"><Relationship Id="rId8" Type="http://schemas.openxmlformats.org/officeDocument/2006/relationships/image" Target="../media/image126.png"/><Relationship Id="rId3" Type="http://schemas.microsoft.com/office/2018/10/relationships/comments" Target="../comments/modernComment_16E_562E8438.xml"/><Relationship Id="rId7" Type="http://schemas.openxmlformats.org/officeDocument/2006/relationships/image" Target="../media/image125.png"/><Relationship Id="rId2" Type="http://schemas.openxmlformats.org/officeDocument/2006/relationships/notesSlide" Target="../notesSlides/notesSlide92.xml"/><Relationship Id="rId1" Type="http://schemas.openxmlformats.org/officeDocument/2006/relationships/slideLayout" Target="../slideLayouts/slideLayout2.xml"/><Relationship Id="rId6" Type="http://schemas.openxmlformats.org/officeDocument/2006/relationships/image" Target="../media/image124.png"/><Relationship Id="rId5" Type="http://schemas.openxmlformats.org/officeDocument/2006/relationships/image" Target="../media/image123.png"/><Relationship Id="rId10" Type="http://schemas.openxmlformats.org/officeDocument/2006/relationships/image" Target="../media/image3.png"/><Relationship Id="rId4" Type="http://schemas.openxmlformats.org/officeDocument/2006/relationships/image" Target="../media/image122.png"/><Relationship Id="rId9" Type="http://schemas.openxmlformats.org/officeDocument/2006/relationships/image" Target="../media/image121.png"/></Relationships>
</file>

<file path=ppt/slides/_rels/slide94.xml.rels><?xml version="1.0" encoding="UTF-8" standalone="yes"?>
<Relationships xmlns="http://schemas.openxmlformats.org/package/2006/relationships"><Relationship Id="rId8" Type="http://schemas.openxmlformats.org/officeDocument/2006/relationships/image" Target="../media/image121.png"/><Relationship Id="rId3" Type="http://schemas.microsoft.com/office/2018/10/relationships/comments" Target="../comments/modernComment_16F_8E9F6D7A.xml"/><Relationship Id="rId7" Type="http://schemas.openxmlformats.org/officeDocument/2006/relationships/image" Target="../media/image130.png"/><Relationship Id="rId2" Type="http://schemas.openxmlformats.org/officeDocument/2006/relationships/notesSlide" Target="../notesSlides/notesSlide93.xml"/><Relationship Id="rId1" Type="http://schemas.openxmlformats.org/officeDocument/2006/relationships/slideLayout" Target="../slideLayouts/slideLayout2.xml"/><Relationship Id="rId6" Type="http://schemas.openxmlformats.org/officeDocument/2006/relationships/image" Target="../media/image129.png"/><Relationship Id="rId5" Type="http://schemas.openxmlformats.org/officeDocument/2006/relationships/image" Target="../media/image128.png"/><Relationship Id="rId4" Type="http://schemas.openxmlformats.org/officeDocument/2006/relationships/image" Target="../media/image127.png"/><Relationship Id="rId9" Type="http://schemas.openxmlformats.org/officeDocument/2006/relationships/image" Target="../media/image3.png"/></Relationships>
</file>

<file path=ppt/slides/_rels/slide95.xml.rels><?xml version="1.0" encoding="UTF-8" standalone="yes"?>
<Relationships xmlns="http://schemas.openxmlformats.org/package/2006/relationships"><Relationship Id="rId8" Type="http://schemas.openxmlformats.org/officeDocument/2006/relationships/image" Target="../media/image135.png"/><Relationship Id="rId3" Type="http://schemas.microsoft.com/office/2018/10/relationships/comments" Target="../comments/modernComment_170_18A07CDC.xml"/><Relationship Id="rId7" Type="http://schemas.openxmlformats.org/officeDocument/2006/relationships/image" Target="../media/image134.png"/><Relationship Id="rId12" Type="http://schemas.openxmlformats.org/officeDocument/2006/relationships/image" Target="../media/image3.png"/><Relationship Id="rId2" Type="http://schemas.openxmlformats.org/officeDocument/2006/relationships/notesSlide" Target="../notesSlides/notesSlide94.xml"/><Relationship Id="rId1" Type="http://schemas.openxmlformats.org/officeDocument/2006/relationships/slideLayout" Target="../slideLayouts/slideLayout2.xml"/><Relationship Id="rId6" Type="http://schemas.openxmlformats.org/officeDocument/2006/relationships/image" Target="../media/image133.png"/><Relationship Id="rId11" Type="http://schemas.openxmlformats.org/officeDocument/2006/relationships/image" Target="../media/image121.png"/><Relationship Id="rId5" Type="http://schemas.openxmlformats.org/officeDocument/2006/relationships/image" Target="../media/image132.png"/><Relationship Id="rId10" Type="http://schemas.openxmlformats.org/officeDocument/2006/relationships/image" Target="../media/image137.png"/><Relationship Id="rId4" Type="http://schemas.openxmlformats.org/officeDocument/2006/relationships/image" Target="../media/image131.png"/><Relationship Id="rId9" Type="http://schemas.openxmlformats.org/officeDocument/2006/relationships/image" Target="../media/image136.png"/></Relationships>
</file>

<file path=ppt/slides/_rels/slide96.xml.rels><?xml version="1.0" encoding="UTF-8" standalone="yes"?>
<Relationships xmlns="http://schemas.openxmlformats.org/package/2006/relationships"><Relationship Id="rId3" Type="http://schemas.microsoft.com/office/2018/10/relationships/comments" Target="../comments/modernComment_127_B67E58EF.xml"/><Relationship Id="rId2" Type="http://schemas.openxmlformats.org/officeDocument/2006/relationships/notesSlide" Target="../notesSlides/notesSlide95.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21.png"/><Relationship Id="rId4" Type="http://schemas.openxmlformats.org/officeDocument/2006/relationships/image" Target="../media/image138.png"/></Relationships>
</file>

<file path=ppt/slides/_rels/slide97.xml.rels><?xml version="1.0" encoding="UTF-8" standalone="yes"?>
<Relationships xmlns="http://schemas.openxmlformats.org/package/2006/relationships"><Relationship Id="rId3" Type="http://schemas.microsoft.com/office/2018/10/relationships/comments" Target="../comments/modernComment_12C_251AB769.xml"/><Relationship Id="rId2" Type="http://schemas.openxmlformats.org/officeDocument/2006/relationships/notesSlide" Target="../notesSlides/notesSlide96.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21.png"/><Relationship Id="rId4" Type="http://schemas.openxmlformats.org/officeDocument/2006/relationships/image" Target="../media/image138.png"/></Relationships>
</file>

<file path=ppt/slides/_rels/slide98.xml.rels><?xml version="1.0" encoding="UTF-8" standalone="yes"?>
<Relationships xmlns="http://schemas.openxmlformats.org/package/2006/relationships"><Relationship Id="rId3" Type="http://schemas.microsoft.com/office/2018/10/relationships/comments" Target="../comments/modernComment_12A_5322BFFF.xml"/><Relationship Id="rId2" Type="http://schemas.openxmlformats.org/officeDocument/2006/relationships/notesSlide" Target="../notesSlides/notesSlide97.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21.png"/><Relationship Id="rId4" Type="http://schemas.openxmlformats.org/officeDocument/2006/relationships/image" Target="../media/image139.png"/></Relationships>
</file>

<file path=ppt/slides/_rels/slide99.xml.rels><?xml version="1.0" encoding="UTF-8" standalone="yes"?>
<Relationships xmlns="http://schemas.openxmlformats.org/package/2006/relationships"><Relationship Id="rId3" Type="http://schemas.microsoft.com/office/2018/10/relationships/comments" Target="../comments/modernComment_12B_866065A4.xml"/><Relationship Id="rId2" Type="http://schemas.openxmlformats.org/officeDocument/2006/relationships/notesSlide" Target="../notesSlides/notesSlide98.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21.png"/><Relationship Id="rId4" Type="http://schemas.openxmlformats.org/officeDocument/2006/relationships/image" Target="../media/image140.png"/></Relationships>
</file>

<file path=ppt/slides/_rels/slide100.xml.rels><?xml version="1.0" encoding="UTF-8" standalone="yes"?>
<Relationships xmlns="http://schemas.openxmlformats.org/package/2006/relationships"><Relationship Id="rId3" Type="http://schemas.microsoft.com/office/2018/10/relationships/comments" Target="../comments/modernComment_12D_1BC7F96.xml"/><Relationship Id="rId2" Type="http://schemas.openxmlformats.org/officeDocument/2006/relationships/notesSlide" Target="../notesSlides/notesSlide99.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21.png"/><Relationship Id="rId4" Type="http://schemas.openxmlformats.org/officeDocument/2006/relationships/image" Target="../media/image141.png"/></Relationships>
</file>

<file path=ppt/slides/_rels/slide101.xml.rels><?xml version="1.0" encoding="UTF-8" standalone="yes"?>
<Relationships xmlns="http://schemas.openxmlformats.org/package/2006/relationships"><Relationship Id="rId3" Type="http://schemas.microsoft.com/office/2018/10/relationships/comments" Target="../comments/modernComment_129_BC35403D.xml"/><Relationship Id="rId2" Type="http://schemas.openxmlformats.org/officeDocument/2006/relationships/notesSlide" Target="../notesSlides/notesSlide100.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21.png"/><Relationship Id="rId4" Type="http://schemas.openxmlformats.org/officeDocument/2006/relationships/image" Target="../media/image142.png"/></Relationships>
</file>

<file path=ppt/slides/_rels/slide102.xml.rels><?xml version="1.0" encoding="UTF-8" standalone="yes"?>
<Relationships xmlns="http://schemas.openxmlformats.org/package/2006/relationships"><Relationship Id="rId3" Type="http://schemas.microsoft.com/office/2018/10/relationships/comments" Target="../comments/modernComment_128_8ADBBAA6.xml"/><Relationship Id="rId2" Type="http://schemas.openxmlformats.org/officeDocument/2006/relationships/notesSlide" Target="../notesSlides/notesSlide101.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21.png"/><Relationship Id="rId4" Type="http://schemas.openxmlformats.org/officeDocument/2006/relationships/image" Target="../media/image143.png"/></Relationships>
</file>

<file path=ppt/slides/_rels/slide103.xml.rels><?xml version="1.0" encoding="UTF-8" standalone="yes"?>
<Relationships xmlns="http://schemas.openxmlformats.org/package/2006/relationships"><Relationship Id="rId3" Type="http://schemas.microsoft.com/office/2018/10/relationships/comments" Target="../comments/modernComment_1BD_C628B000.xml"/><Relationship Id="rId2" Type="http://schemas.openxmlformats.org/officeDocument/2006/relationships/notesSlide" Target="../notesSlides/notesSlide102.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21.png"/><Relationship Id="rId4" Type="http://schemas.openxmlformats.org/officeDocument/2006/relationships/image" Target="../media/image143.png"/></Relationships>
</file>

<file path=ppt/slides/_rels/slide104.xml.rels><?xml version="1.0" encoding="UTF-8" standalone="yes"?>
<Relationships xmlns="http://schemas.openxmlformats.org/package/2006/relationships"><Relationship Id="rId3" Type="http://schemas.microsoft.com/office/2018/10/relationships/comments" Target="../comments/modernComment_173_AAB8AF00.xml"/><Relationship Id="rId7" Type="http://schemas.openxmlformats.org/officeDocument/2006/relationships/image" Target="../media/image3.png"/><Relationship Id="rId2" Type="http://schemas.openxmlformats.org/officeDocument/2006/relationships/notesSlide" Target="../notesSlides/notesSlide103.xml"/><Relationship Id="rId1" Type="http://schemas.openxmlformats.org/officeDocument/2006/relationships/slideLayout" Target="../slideLayouts/slideLayout2.xml"/><Relationship Id="rId6" Type="http://schemas.openxmlformats.org/officeDocument/2006/relationships/image" Target="../media/image121.png"/><Relationship Id="rId5" Type="http://schemas.openxmlformats.org/officeDocument/2006/relationships/image" Target="../media/image145.png"/><Relationship Id="rId4" Type="http://schemas.openxmlformats.org/officeDocument/2006/relationships/image" Target="../media/image144.png"/></Relationships>
</file>

<file path=ppt/slides/_rels/slide105.xml.rels><?xml version="1.0" encoding="UTF-8" standalone="yes"?>
<Relationships xmlns="http://schemas.openxmlformats.org/package/2006/relationships"><Relationship Id="rId3" Type="http://schemas.microsoft.com/office/2018/10/relationships/comments" Target="../comments/modernComment_171_D01F15F1.xml"/><Relationship Id="rId2" Type="http://schemas.openxmlformats.org/officeDocument/2006/relationships/notesSlide" Target="../notesSlides/notesSlide104.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21.png"/><Relationship Id="rId4" Type="http://schemas.openxmlformats.org/officeDocument/2006/relationships/image" Target="../media/image146.png"/></Relationships>
</file>

<file path=ppt/slides/_rels/slide106.xml.rels><?xml version="1.0" encoding="UTF-8" standalone="yes"?>
<Relationships xmlns="http://schemas.openxmlformats.org/package/2006/relationships"><Relationship Id="rId3" Type="http://schemas.microsoft.com/office/2018/10/relationships/comments" Target="../comments/modernComment_174_B6FC4A02.xml"/><Relationship Id="rId2" Type="http://schemas.openxmlformats.org/officeDocument/2006/relationships/notesSlide" Target="../notesSlides/notesSlide105.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21.png"/><Relationship Id="rId4" Type="http://schemas.openxmlformats.org/officeDocument/2006/relationships/image" Target="../media/image147.png"/></Relationships>
</file>

<file path=ppt/slides/_rels/slide107.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75_FBDAF5AB.xml"/><Relationship Id="rId7" Type="http://schemas.openxmlformats.org/officeDocument/2006/relationships/image" Target="../media/image121.png"/><Relationship Id="rId2" Type="http://schemas.openxmlformats.org/officeDocument/2006/relationships/notesSlide" Target="../notesSlides/notesSlide106.xml"/><Relationship Id="rId1" Type="http://schemas.openxmlformats.org/officeDocument/2006/relationships/slideLayout" Target="../slideLayouts/slideLayout2.xml"/><Relationship Id="rId6" Type="http://schemas.openxmlformats.org/officeDocument/2006/relationships/image" Target="../media/image150.png"/><Relationship Id="rId5" Type="http://schemas.openxmlformats.org/officeDocument/2006/relationships/image" Target="../media/image149.png"/><Relationship Id="rId4" Type="http://schemas.openxmlformats.org/officeDocument/2006/relationships/image" Target="../media/image148.png"/></Relationships>
</file>

<file path=ppt/slides/_rels/slide108.xml.rels><?xml version="1.0" encoding="UTF-8" standalone="yes"?>
<Relationships xmlns="http://schemas.openxmlformats.org/package/2006/relationships"><Relationship Id="rId8" Type="http://schemas.microsoft.com/office/2007/relationships/diagramDrawing" Target="../diagrams/drawing24.xml"/><Relationship Id="rId3" Type="http://schemas.microsoft.com/office/2018/10/relationships/comments" Target="../comments/modernComment_176_79F25E77.xml"/><Relationship Id="rId7" Type="http://schemas.openxmlformats.org/officeDocument/2006/relationships/diagramColors" Target="../diagrams/colors24.xml"/><Relationship Id="rId2" Type="http://schemas.openxmlformats.org/officeDocument/2006/relationships/notesSlide" Target="../notesSlides/notesSlide107.xml"/><Relationship Id="rId1" Type="http://schemas.openxmlformats.org/officeDocument/2006/relationships/slideLayout" Target="../slideLayouts/slideLayout2.xml"/><Relationship Id="rId6" Type="http://schemas.openxmlformats.org/officeDocument/2006/relationships/diagramQuickStyle" Target="../diagrams/quickStyle24.xml"/><Relationship Id="rId11" Type="http://schemas.openxmlformats.org/officeDocument/2006/relationships/image" Target="../media/image3.png"/><Relationship Id="rId5" Type="http://schemas.openxmlformats.org/officeDocument/2006/relationships/diagramLayout" Target="../diagrams/layout24.xml"/><Relationship Id="rId10" Type="http://schemas.openxmlformats.org/officeDocument/2006/relationships/image" Target="../media/image121.png"/><Relationship Id="rId4" Type="http://schemas.openxmlformats.org/officeDocument/2006/relationships/diagramData" Target="../diagrams/data24.xml"/><Relationship Id="rId9" Type="http://schemas.openxmlformats.org/officeDocument/2006/relationships/image" Target="../media/image156.png"/></Relationships>
</file>

<file path=ppt/slides/_rels/slide109.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77_FF765DE1.xml"/><Relationship Id="rId7" Type="http://schemas.openxmlformats.org/officeDocument/2006/relationships/image" Target="../media/image121.png"/><Relationship Id="rId2" Type="http://schemas.openxmlformats.org/officeDocument/2006/relationships/notesSlide" Target="../notesSlides/notesSlide108.xml"/><Relationship Id="rId1" Type="http://schemas.openxmlformats.org/officeDocument/2006/relationships/slideLayout" Target="../slideLayouts/slideLayout2.xml"/><Relationship Id="rId6" Type="http://schemas.openxmlformats.org/officeDocument/2006/relationships/image" Target="../media/image159.png"/><Relationship Id="rId5" Type="http://schemas.openxmlformats.org/officeDocument/2006/relationships/image" Target="../media/image158.png"/><Relationship Id="rId4" Type="http://schemas.openxmlformats.org/officeDocument/2006/relationships/image" Target="../media/image157.png"/></Relationships>
</file>

<file path=ppt/slides/_rels/slide110.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78_8078E083.xml"/><Relationship Id="rId7" Type="http://schemas.openxmlformats.org/officeDocument/2006/relationships/image" Target="../media/image121.png"/><Relationship Id="rId2" Type="http://schemas.openxmlformats.org/officeDocument/2006/relationships/notesSlide" Target="../notesSlides/notesSlide109.xml"/><Relationship Id="rId1" Type="http://schemas.openxmlformats.org/officeDocument/2006/relationships/slideLayout" Target="../slideLayouts/slideLayout2.xml"/><Relationship Id="rId6" Type="http://schemas.openxmlformats.org/officeDocument/2006/relationships/image" Target="../media/image158.png"/><Relationship Id="rId5" Type="http://schemas.openxmlformats.org/officeDocument/2006/relationships/image" Target="../media/image149.png"/><Relationship Id="rId4" Type="http://schemas.openxmlformats.org/officeDocument/2006/relationships/image" Target="../media/image97.png"/></Relationships>
</file>

<file path=ppt/slides/_rels/slide111.xml.rels><?xml version="1.0" encoding="UTF-8" standalone="yes"?>
<Relationships xmlns="http://schemas.openxmlformats.org/package/2006/relationships"><Relationship Id="rId3" Type="http://schemas.microsoft.com/office/2018/10/relationships/comments" Target="../comments/modernComment_1BF_9E4C0C5B.xml"/><Relationship Id="rId2" Type="http://schemas.openxmlformats.org/officeDocument/2006/relationships/notesSlide" Target="../notesSlides/notesSlide110.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21.png"/><Relationship Id="rId4" Type="http://schemas.openxmlformats.org/officeDocument/2006/relationships/image" Target="../media/image44.png"/></Relationships>
</file>

<file path=ppt/slides/_rels/slide112.xml.rels><?xml version="1.0" encoding="UTF-8" standalone="yes"?>
<Relationships xmlns="http://schemas.openxmlformats.org/package/2006/relationships"><Relationship Id="rId3" Type="http://schemas.microsoft.com/office/2018/10/relationships/comments" Target="../comments/modernComment_179_E3671CF1.xml"/><Relationship Id="rId2" Type="http://schemas.openxmlformats.org/officeDocument/2006/relationships/notesSlide" Target="../notesSlides/notesSlide111.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21.png"/><Relationship Id="rId4" Type="http://schemas.openxmlformats.org/officeDocument/2006/relationships/image" Target="../media/image160.png"/></Relationships>
</file>

<file path=ppt/slides/_rels/slide113.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7A_958B2BA5.xml"/><Relationship Id="rId7" Type="http://schemas.openxmlformats.org/officeDocument/2006/relationships/image" Target="../media/image121.png"/><Relationship Id="rId2" Type="http://schemas.openxmlformats.org/officeDocument/2006/relationships/notesSlide" Target="../notesSlides/notesSlide112.xml"/><Relationship Id="rId1" Type="http://schemas.openxmlformats.org/officeDocument/2006/relationships/slideLayout" Target="../slideLayouts/slideLayout2.xml"/><Relationship Id="rId6" Type="http://schemas.openxmlformats.org/officeDocument/2006/relationships/image" Target="../media/image160.png"/><Relationship Id="rId5" Type="http://schemas.openxmlformats.org/officeDocument/2006/relationships/image" Target="../media/image162.png"/><Relationship Id="rId4" Type="http://schemas.openxmlformats.org/officeDocument/2006/relationships/image" Target="../media/image161.png"/></Relationships>
</file>

<file path=ppt/slides/_rels/slide114.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7B_E3561D05.xml"/><Relationship Id="rId7" Type="http://schemas.openxmlformats.org/officeDocument/2006/relationships/image" Target="../media/image121.png"/><Relationship Id="rId2" Type="http://schemas.openxmlformats.org/officeDocument/2006/relationships/notesSlide" Target="../notesSlides/notesSlide113.xml"/><Relationship Id="rId1" Type="http://schemas.openxmlformats.org/officeDocument/2006/relationships/slideLayout" Target="../slideLayouts/slideLayout2.xml"/><Relationship Id="rId6" Type="http://schemas.openxmlformats.org/officeDocument/2006/relationships/image" Target="../media/image164.png"/><Relationship Id="rId5" Type="http://schemas.openxmlformats.org/officeDocument/2006/relationships/image" Target="../media/image163.png"/><Relationship Id="rId4" Type="http://schemas.openxmlformats.org/officeDocument/2006/relationships/image" Target="../media/image149.png"/></Relationships>
</file>

<file path=ppt/slides/_rels/slide115.xml.rels><?xml version="1.0" encoding="UTF-8" standalone="yes"?>
<Relationships xmlns="http://schemas.openxmlformats.org/package/2006/relationships"><Relationship Id="rId3" Type="http://schemas.microsoft.com/office/2018/10/relationships/comments" Target="../comments/modernComment_17D_E6982AAE.xml"/><Relationship Id="rId7" Type="http://schemas.openxmlformats.org/officeDocument/2006/relationships/image" Target="../media/image3.png"/><Relationship Id="rId2" Type="http://schemas.openxmlformats.org/officeDocument/2006/relationships/notesSlide" Target="../notesSlides/notesSlide114.xml"/><Relationship Id="rId1" Type="http://schemas.openxmlformats.org/officeDocument/2006/relationships/slideLayout" Target="../slideLayouts/slideLayout2.xml"/><Relationship Id="rId6" Type="http://schemas.openxmlformats.org/officeDocument/2006/relationships/image" Target="../media/image121.png"/><Relationship Id="rId5" Type="http://schemas.openxmlformats.org/officeDocument/2006/relationships/image" Target="../media/image166.png"/><Relationship Id="rId4" Type="http://schemas.openxmlformats.org/officeDocument/2006/relationships/image" Target="../media/image165.png"/></Relationships>
</file>

<file path=ppt/slides/_rels/slide116.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7C_8B93DE4F.xml"/><Relationship Id="rId7" Type="http://schemas.openxmlformats.org/officeDocument/2006/relationships/image" Target="../media/image121.png"/><Relationship Id="rId2" Type="http://schemas.openxmlformats.org/officeDocument/2006/relationships/notesSlide" Target="../notesSlides/notesSlide115.xml"/><Relationship Id="rId1" Type="http://schemas.openxmlformats.org/officeDocument/2006/relationships/slideLayout" Target="../slideLayouts/slideLayout2.xml"/><Relationship Id="rId6" Type="http://schemas.openxmlformats.org/officeDocument/2006/relationships/image" Target="../media/image165.png"/><Relationship Id="rId5" Type="http://schemas.openxmlformats.org/officeDocument/2006/relationships/image" Target="../media/image120.png"/><Relationship Id="rId4" Type="http://schemas.openxmlformats.org/officeDocument/2006/relationships/image" Target="../media/image167.png"/></Relationships>
</file>

<file path=ppt/slides/_rels/slide117.xml.rels><?xml version="1.0" encoding="UTF-8" standalone="yes"?>
<Relationships xmlns="http://schemas.openxmlformats.org/package/2006/relationships"><Relationship Id="rId8" Type="http://schemas.openxmlformats.org/officeDocument/2006/relationships/image" Target="../media/image121.png"/><Relationship Id="rId3" Type="http://schemas.microsoft.com/office/2018/10/relationships/comments" Target="../comments/modernComment_17F_40C7C1A5.xml"/><Relationship Id="rId7" Type="http://schemas.openxmlformats.org/officeDocument/2006/relationships/image" Target="../media/image171.png"/><Relationship Id="rId2" Type="http://schemas.openxmlformats.org/officeDocument/2006/relationships/notesSlide" Target="../notesSlides/notesSlide116.xml"/><Relationship Id="rId1" Type="http://schemas.openxmlformats.org/officeDocument/2006/relationships/slideLayout" Target="../slideLayouts/slideLayout2.xml"/><Relationship Id="rId6" Type="http://schemas.openxmlformats.org/officeDocument/2006/relationships/image" Target="../media/image170.png"/><Relationship Id="rId5" Type="http://schemas.openxmlformats.org/officeDocument/2006/relationships/image" Target="../media/image169.png"/><Relationship Id="rId4" Type="http://schemas.openxmlformats.org/officeDocument/2006/relationships/image" Target="../media/image168.png"/><Relationship Id="rId9" Type="http://schemas.openxmlformats.org/officeDocument/2006/relationships/image" Target="../media/image3.png"/></Relationships>
</file>

<file path=ppt/slides/_rels/slide118.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80_CA11C08C.xml"/><Relationship Id="rId7" Type="http://schemas.openxmlformats.org/officeDocument/2006/relationships/image" Target="../media/image121.png"/><Relationship Id="rId2" Type="http://schemas.openxmlformats.org/officeDocument/2006/relationships/notesSlide" Target="../notesSlides/notesSlide117.xml"/><Relationship Id="rId1" Type="http://schemas.openxmlformats.org/officeDocument/2006/relationships/slideLayout" Target="../slideLayouts/slideLayout2.xml"/><Relationship Id="rId6" Type="http://schemas.openxmlformats.org/officeDocument/2006/relationships/image" Target="../media/image171.png"/><Relationship Id="rId5" Type="http://schemas.openxmlformats.org/officeDocument/2006/relationships/image" Target="../media/image169.png"/><Relationship Id="rId4" Type="http://schemas.openxmlformats.org/officeDocument/2006/relationships/image" Target="../media/image48.png"/></Relationships>
</file>

<file path=ppt/slides/_rels/slide119.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7E_293D0B56.xml"/><Relationship Id="rId7" Type="http://schemas.openxmlformats.org/officeDocument/2006/relationships/image" Target="../media/image121.png"/><Relationship Id="rId2" Type="http://schemas.openxmlformats.org/officeDocument/2006/relationships/notesSlide" Target="../notesSlides/notesSlide118.xml"/><Relationship Id="rId1" Type="http://schemas.openxmlformats.org/officeDocument/2006/relationships/slideLayout" Target="../slideLayouts/slideLayout2.xml"/><Relationship Id="rId6" Type="http://schemas.openxmlformats.org/officeDocument/2006/relationships/image" Target="../media/image120.png"/><Relationship Id="rId5" Type="http://schemas.openxmlformats.org/officeDocument/2006/relationships/image" Target="../media/image173.png"/><Relationship Id="rId4" Type="http://schemas.openxmlformats.org/officeDocument/2006/relationships/image" Target="../media/image172.png"/></Relationships>
</file>

<file path=ppt/slides/_rels/slide12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19.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74.png"/></Relationships>
</file>

<file path=ppt/slides/_rels/slide121.xml.rels><?xml version="1.0" encoding="UTF-8" standalone="yes"?>
<Relationships xmlns="http://schemas.openxmlformats.org/package/2006/relationships"><Relationship Id="rId3" Type="http://schemas.microsoft.com/office/2018/10/relationships/comments" Target="../comments/modernComment_184_394513CF.xml"/><Relationship Id="rId2" Type="http://schemas.openxmlformats.org/officeDocument/2006/relationships/notesSlide" Target="../notesSlides/notesSlide120.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21.png"/><Relationship Id="rId4" Type="http://schemas.openxmlformats.org/officeDocument/2006/relationships/image" Target="../media/image175.png"/></Relationships>
</file>

<file path=ppt/slides/_rels/slide122.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C5_AE4F3532.xml"/><Relationship Id="rId7" Type="http://schemas.openxmlformats.org/officeDocument/2006/relationships/image" Target="../media/image121.png"/><Relationship Id="rId2" Type="http://schemas.openxmlformats.org/officeDocument/2006/relationships/notesSlide" Target="../notesSlides/notesSlide121.xml"/><Relationship Id="rId1" Type="http://schemas.openxmlformats.org/officeDocument/2006/relationships/slideLayout" Target="../slideLayouts/slideLayout2.xml"/><Relationship Id="rId6" Type="http://schemas.openxmlformats.org/officeDocument/2006/relationships/image" Target="../media/image178.png"/><Relationship Id="rId5" Type="http://schemas.openxmlformats.org/officeDocument/2006/relationships/image" Target="../media/image177.png"/><Relationship Id="rId4" Type="http://schemas.openxmlformats.org/officeDocument/2006/relationships/image" Target="../media/image176.png"/></Relationships>
</file>

<file path=ppt/slides/_rels/slide123.xml.rels><?xml version="1.0" encoding="UTF-8" standalone="yes"?>
<Relationships xmlns="http://schemas.openxmlformats.org/package/2006/relationships"><Relationship Id="rId3" Type="http://schemas.microsoft.com/office/2018/10/relationships/comments" Target="../comments/modernComment_1C6_60D68E3B.xml"/><Relationship Id="rId7" Type="http://schemas.openxmlformats.org/officeDocument/2006/relationships/image" Target="../media/image3.png"/><Relationship Id="rId2" Type="http://schemas.openxmlformats.org/officeDocument/2006/relationships/notesSlide" Target="../notesSlides/notesSlide122.xml"/><Relationship Id="rId1" Type="http://schemas.openxmlformats.org/officeDocument/2006/relationships/slideLayout" Target="../slideLayouts/slideLayout2.xml"/><Relationship Id="rId6" Type="http://schemas.openxmlformats.org/officeDocument/2006/relationships/image" Target="../media/image121.png"/><Relationship Id="rId5" Type="http://schemas.openxmlformats.org/officeDocument/2006/relationships/image" Target="../media/image180.png"/><Relationship Id="rId4" Type="http://schemas.openxmlformats.org/officeDocument/2006/relationships/image" Target="../media/image179.png"/></Relationships>
</file>

<file path=ppt/slides/_rels/slide124.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C4_79DC2913.xml"/><Relationship Id="rId7" Type="http://schemas.openxmlformats.org/officeDocument/2006/relationships/image" Target="../media/image121.png"/><Relationship Id="rId2" Type="http://schemas.openxmlformats.org/officeDocument/2006/relationships/notesSlide" Target="../notesSlides/notesSlide123.xml"/><Relationship Id="rId1" Type="http://schemas.openxmlformats.org/officeDocument/2006/relationships/slideLayout" Target="../slideLayouts/slideLayout2.xml"/><Relationship Id="rId6" Type="http://schemas.openxmlformats.org/officeDocument/2006/relationships/image" Target="../media/image183.png"/><Relationship Id="rId5" Type="http://schemas.openxmlformats.org/officeDocument/2006/relationships/image" Target="../media/image182.png"/><Relationship Id="rId4" Type="http://schemas.openxmlformats.org/officeDocument/2006/relationships/image" Target="../media/image181.png"/></Relationships>
</file>

<file path=ppt/slides/_rels/slide125.xml.rels><?xml version="1.0" encoding="UTF-8" standalone="yes"?>
<Relationships xmlns="http://schemas.openxmlformats.org/package/2006/relationships"><Relationship Id="rId3" Type="http://schemas.microsoft.com/office/2018/10/relationships/comments" Target="../comments/modernComment_1C7_46E7D389.xml"/><Relationship Id="rId2" Type="http://schemas.openxmlformats.org/officeDocument/2006/relationships/notesSlide" Target="../notesSlides/notesSlide124.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21.png"/><Relationship Id="rId4" Type="http://schemas.openxmlformats.org/officeDocument/2006/relationships/image" Target="../media/image184.png"/></Relationships>
</file>

<file path=ppt/slides/_rels/slide126.xml.rels><?xml version="1.0" encoding="UTF-8" standalone="yes"?>
<Relationships xmlns="http://schemas.openxmlformats.org/package/2006/relationships"><Relationship Id="rId8" Type="http://schemas.openxmlformats.org/officeDocument/2006/relationships/image" Target="../media/image121.png"/><Relationship Id="rId3" Type="http://schemas.microsoft.com/office/2018/10/relationships/comments" Target="../comments/modernComment_185_A419CDC4.xml"/><Relationship Id="rId7" Type="http://schemas.openxmlformats.org/officeDocument/2006/relationships/image" Target="../media/image186.png"/><Relationship Id="rId2" Type="http://schemas.openxmlformats.org/officeDocument/2006/relationships/notesSlide" Target="../notesSlides/notesSlide125.xml"/><Relationship Id="rId1" Type="http://schemas.openxmlformats.org/officeDocument/2006/relationships/slideLayout" Target="../slideLayouts/slideLayout2.xml"/><Relationship Id="rId6" Type="http://schemas.openxmlformats.org/officeDocument/2006/relationships/image" Target="../media/image123.png"/><Relationship Id="rId5" Type="http://schemas.openxmlformats.org/officeDocument/2006/relationships/image" Target="../media/image185.png"/><Relationship Id="rId4" Type="http://schemas.openxmlformats.org/officeDocument/2006/relationships/image" Target="../media/image74.png"/><Relationship Id="rId9" Type="http://schemas.openxmlformats.org/officeDocument/2006/relationships/image" Target="../media/image3.png"/></Relationships>
</file>

<file path=ppt/slides/_rels/slide127.xml.rels><?xml version="1.0" encoding="UTF-8" standalone="yes"?>
<Relationships xmlns="http://schemas.openxmlformats.org/package/2006/relationships"><Relationship Id="rId3" Type="http://schemas.microsoft.com/office/2018/10/relationships/comments" Target="../comments/modernComment_1B0_8D42180F.xml"/><Relationship Id="rId7" Type="http://schemas.openxmlformats.org/officeDocument/2006/relationships/image" Target="../media/image3.png"/><Relationship Id="rId2" Type="http://schemas.openxmlformats.org/officeDocument/2006/relationships/notesSlide" Target="../notesSlides/notesSlide126.xml"/><Relationship Id="rId1" Type="http://schemas.openxmlformats.org/officeDocument/2006/relationships/slideLayout" Target="../slideLayouts/slideLayout2.xml"/><Relationship Id="rId6" Type="http://schemas.openxmlformats.org/officeDocument/2006/relationships/image" Target="../media/image121.png"/><Relationship Id="rId5" Type="http://schemas.openxmlformats.org/officeDocument/2006/relationships/image" Target="../media/image187.png"/><Relationship Id="rId4" Type="http://schemas.openxmlformats.org/officeDocument/2006/relationships/image" Target="../media/image74.png"/></Relationships>
</file>

<file path=ppt/slides/_rels/slide128.xml.rels><?xml version="1.0" encoding="UTF-8" standalone="yes"?>
<Relationships xmlns="http://schemas.openxmlformats.org/package/2006/relationships"><Relationship Id="rId3" Type="http://schemas.microsoft.com/office/2018/10/relationships/comments" Target="../comments/modernComment_1B1_7A51D9E6.xml"/><Relationship Id="rId7" Type="http://schemas.openxmlformats.org/officeDocument/2006/relationships/image" Target="../media/image3.png"/><Relationship Id="rId2" Type="http://schemas.openxmlformats.org/officeDocument/2006/relationships/notesSlide" Target="../notesSlides/notesSlide127.xml"/><Relationship Id="rId1" Type="http://schemas.openxmlformats.org/officeDocument/2006/relationships/slideLayout" Target="../slideLayouts/slideLayout2.xml"/><Relationship Id="rId6" Type="http://schemas.openxmlformats.org/officeDocument/2006/relationships/image" Target="../media/image121.png"/><Relationship Id="rId5" Type="http://schemas.openxmlformats.org/officeDocument/2006/relationships/image" Target="../media/image187.png"/><Relationship Id="rId4" Type="http://schemas.openxmlformats.org/officeDocument/2006/relationships/image" Target="../media/image188.png"/></Relationships>
</file>

<file path=ppt/slides/_rels/slide129.xml.rels><?xml version="1.0" encoding="UTF-8" standalone="yes"?>
<Relationships xmlns="http://schemas.openxmlformats.org/package/2006/relationships"><Relationship Id="rId3" Type="http://schemas.microsoft.com/office/2018/10/relationships/comments" Target="../comments/modernComment_181_6B87E07A.xml"/><Relationship Id="rId2" Type="http://schemas.openxmlformats.org/officeDocument/2006/relationships/notesSlide" Target="../notesSlides/notesSlide128.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21.png"/><Relationship Id="rId4" Type="http://schemas.openxmlformats.org/officeDocument/2006/relationships/image" Target="../media/image189.png"/></Relationships>
</file>

<file path=ppt/slides/_rels/slide130.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82_81F5BB67.xml"/><Relationship Id="rId7" Type="http://schemas.openxmlformats.org/officeDocument/2006/relationships/image" Target="../media/image121.png"/><Relationship Id="rId2" Type="http://schemas.openxmlformats.org/officeDocument/2006/relationships/notesSlide" Target="../notesSlides/notesSlide129.xml"/><Relationship Id="rId1" Type="http://schemas.openxmlformats.org/officeDocument/2006/relationships/slideLayout" Target="../slideLayouts/slideLayout2.xml"/><Relationship Id="rId6" Type="http://schemas.openxmlformats.org/officeDocument/2006/relationships/image" Target="../media/image189.png"/><Relationship Id="rId5" Type="http://schemas.openxmlformats.org/officeDocument/2006/relationships/image" Target="../media/image191.png"/><Relationship Id="rId4" Type="http://schemas.openxmlformats.org/officeDocument/2006/relationships/image" Target="../media/image190.png"/></Relationships>
</file>

<file path=ppt/slides/_rels/slide131.xml.rels><?xml version="1.0" encoding="UTF-8" standalone="yes"?>
<Relationships xmlns="http://schemas.openxmlformats.org/package/2006/relationships"><Relationship Id="rId3" Type="http://schemas.microsoft.com/office/2018/10/relationships/comments" Target="../comments/modernComment_183_DBB026.xml"/><Relationship Id="rId7" Type="http://schemas.openxmlformats.org/officeDocument/2006/relationships/image" Target="../media/image3.png"/><Relationship Id="rId2" Type="http://schemas.openxmlformats.org/officeDocument/2006/relationships/notesSlide" Target="../notesSlides/notesSlide130.xml"/><Relationship Id="rId1" Type="http://schemas.openxmlformats.org/officeDocument/2006/relationships/slideLayout" Target="../slideLayouts/slideLayout2.xml"/><Relationship Id="rId6" Type="http://schemas.openxmlformats.org/officeDocument/2006/relationships/image" Target="../media/image121.png"/><Relationship Id="rId5" Type="http://schemas.openxmlformats.org/officeDocument/2006/relationships/image" Target="../media/image193.png"/><Relationship Id="rId4" Type="http://schemas.openxmlformats.org/officeDocument/2006/relationships/image" Target="../media/image192.png"/></Relationships>
</file>

<file path=ppt/slides/_rels/slide132.xml.rels><?xml version="1.0" encoding="UTF-8" standalone="yes"?>
<Relationships xmlns="http://schemas.openxmlformats.org/package/2006/relationships"><Relationship Id="rId8" Type="http://schemas.microsoft.com/office/2007/relationships/diagramDrawing" Target="../diagrams/drawing25.xml"/><Relationship Id="rId3" Type="http://schemas.microsoft.com/office/2018/10/relationships/comments" Target="../comments/modernComment_1B2_F0702913.xml"/><Relationship Id="rId7" Type="http://schemas.openxmlformats.org/officeDocument/2006/relationships/diagramColors" Target="../diagrams/colors25.xml"/><Relationship Id="rId2" Type="http://schemas.openxmlformats.org/officeDocument/2006/relationships/notesSlide" Target="../notesSlides/notesSlide131.xml"/><Relationship Id="rId1" Type="http://schemas.openxmlformats.org/officeDocument/2006/relationships/slideLayout" Target="../slideLayouts/slideLayout2.xml"/><Relationship Id="rId6" Type="http://schemas.openxmlformats.org/officeDocument/2006/relationships/diagramQuickStyle" Target="../diagrams/quickStyle25.xml"/><Relationship Id="rId11" Type="http://schemas.openxmlformats.org/officeDocument/2006/relationships/image" Target="../media/image3.png"/><Relationship Id="rId5" Type="http://schemas.openxmlformats.org/officeDocument/2006/relationships/diagramLayout" Target="../diagrams/layout25.xml"/><Relationship Id="rId10" Type="http://schemas.openxmlformats.org/officeDocument/2006/relationships/image" Target="../media/image121.png"/><Relationship Id="rId4" Type="http://schemas.openxmlformats.org/officeDocument/2006/relationships/diagramData" Target="../diagrams/data25.xml"/><Relationship Id="rId9" Type="http://schemas.openxmlformats.org/officeDocument/2006/relationships/image" Target="../media/image189.png"/></Relationships>
</file>

<file path=ppt/slides/_rels/slide133.xml.rels><?xml version="1.0" encoding="UTF-8" standalone="yes"?>
<Relationships xmlns="http://schemas.openxmlformats.org/package/2006/relationships"><Relationship Id="rId8" Type="http://schemas.openxmlformats.org/officeDocument/2006/relationships/image" Target="../media/image121.png"/><Relationship Id="rId3" Type="http://schemas.microsoft.com/office/2018/10/relationships/comments" Target="../comments/modernComment_187_4D19142D.xml"/><Relationship Id="rId7" Type="http://schemas.openxmlformats.org/officeDocument/2006/relationships/image" Target="../media/image197.png"/><Relationship Id="rId2" Type="http://schemas.openxmlformats.org/officeDocument/2006/relationships/notesSlide" Target="../notesSlides/notesSlide132.xml"/><Relationship Id="rId1" Type="http://schemas.openxmlformats.org/officeDocument/2006/relationships/slideLayout" Target="../slideLayouts/slideLayout2.xml"/><Relationship Id="rId6" Type="http://schemas.openxmlformats.org/officeDocument/2006/relationships/image" Target="../media/image196.png"/><Relationship Id="rId5" Type="http://schemas.openxmlformats.org/officeDocument/2006/relationships/image" Target="../media/image195.png"/><Relationship Id="rId4" Type="http://schemas.openxmlformats.org/officeDocument/2006/relationships/image" Target="../media/image194.png"/><Relationship Id="rId9" Type="http://schemas.openxmlformats.org/officeDocument/2006/relationships/image" Target="../media/image3.png"/></Relationships>
</file>

<file path=ppt/slides/_rels/slide134.xml.rels><?xml version="1.0" encoding="UTF-8" standalone="yes"?>
<Relationships xmlns="http://schemas.openxmlformats.org/package/2006/relationships"><Relationship Id="rId3" Type="http://schemas.microsoft.com/office/2018/10/relationships/comments" Target="../comments/modernComment_186_8DDFBD27.xml"/><Relationship Id="rId7" Type="http://schemas.openxmlformats.org/officeDocument/2006/relationships/image" Target="../media/image3.png"/><Relationship Id="rId2" Type="http://schemas.openxmlformats.org/officeDocument/2006/relationships/notesSlide" Target="../notesSlides/notesSlide133.xml"/><Relationship Id="rId1" Type="http://schemas.openxmlformats.org/officeDocument/2006/relationships/slideLayout" Target="../slideLayouts/slideLayout2.xml"/><Relationship Id="rId6" Type="http://schemas.openxmlformats.org/officeDocument/2006/relationships/image" Target="../media/image121.png"/><Relationship Id="rId5" Type="http://schemas.openxmlformats.org/officeDocument/2006/relationships/image" Target="../media/image197.png"/><Relationship Id="rId4" Type="http://schemas.openxmlformats.org/officeDocument/2006/relationships/image" Target="../media/image198.png"/></Relationships>
</file>

<file path=ppt/slides/_rels/slide135.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88_A396065F.xml"/><Relationship Id="rId7" Type="http://schemas.openxmlformats.org/officeDocument/2006/relationships/image" Target="../media/image121.png"/><Relationship Id="rId2" Type="http://schemas.openxmlformats.org/officeDocument/2006/relationships/notesSlide" Target="../notesSlides/notesSlide134.xml"/><Relationship Id="rId1" Type="http://schemas.openxmlformats.org/officeDocument/2006/relationships/slideLayout" Target="../slideLayouts/slideLayout2.xml"/><Relationship Id="rId6" Type="http://schemas.openxmlformats.org/officeDocument/2006/relationships/image" Target="../media/image197.png"/><Relationship Id="rId5" Type="http://schemas.openxmlformats.org/officeDocument/2006/relationships/image" Target="../media/image196.png"/><Relationship Id="rId4" Type="http://schemas.openxmlformats.org/officeDocument/2006/relationships/image" Target="../media/image48.png"/></Relationships>
</file>

<file path=ppt/slides/_rels/slide136.xml.rels><?xml version="1.0" encoding="UTF-8" standalone="yes"?>
<Relationships xmlns="http://schemas.openxmlformats.org/package/2006/relationships"><Relationship Id="rId3" Type="http://schemas.microsoft.com/office/2018/10/relationships/comments" Target="../comments/modernComment_18A_E7EC2DF.xml"/><Relationship Id="rId7" Type="http://schemas.openxmlformats.org/officeDocument/2006/relationships/image" Target="../media/image3.png"/><Relationship Id="rId2" Type="http://schemas.openxmlformats.org/officeDocument/2006/relationships/notesSlide" Target="../notesSlides/notesSlide135.xml"/><Relationship Id="rId1" Type="http://schemas.openxmlformats.org/officeDocument/2006/relationships/slideLayout" Target="../slideLayouts/slideLayout2.xml"/><Relationship Id="rId6" Type="http://schemas.openxmlformats.org/officeDocument/2006/relationships/image" Target="../media/image121.png"/><Relationship Id="rId5" Type="http://schemas.openxmlformats.org/officeDocument/2006/relationships/image" Target="../media/image200.png"/><Relationship Id="rId4" Type="http://schemas.openxmlformats.org/officeDocument/2006/relationships/image" Target="../media/image199.png"/></Relationships>
</file>

<file path=ppt/slides/_rels/slide137.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8B_5D762F31.xml"/><Relationship Id="rId7" Type="http://schemas.openxmlformats.org/officeDocument/2006/relationships/image" Target="../media/image121.png"/><Relationship Id="rId2" Type="http://schemas.openxmlformats.org/officeDocument/2006/relationships/notesSlide" Target="../notesSlides/notesSlide136.xml"/><Relationship Id="rId1" Type="http://schemas.openxmlformats.org/officeDocument/2006/relationships/slideLayout" Target="../slideLayouts/slideLayout2.xml"/><Relationship Id="rId6" Type="http://schemas.openxmlformats.org/officeDocument/2006/relationships/image" Target="../media/image203.png"/><Relationship Id="rId5" Type="http://schemas.openxmlformats.org/officeDocument/2006/relationships/image" Target="../media/image202.png"/><Relationship Id="rId4" Type="http://schemas.openxmlformats.org/officeDocument/2006/relationships/image" Target="../media/image201.png"/></Relationships>
</file>

<file path=ppt/slides/_rels/slide138.xml.rels><?xml version="1.0" encoding="UTF-8" standalone="yes"?>
<Relationships xmlns="http://schemas.openxmlformats.org/package/2006/relationships"><Relationship Id="rId8" Type="http://schemas.openxmlformats.org/officeDocument/2006/relationships/image" Target="../media/image121.png"/><Relationship Id="rId3" Type="http://schemas.microsoft.com/office/2018/10/relationships/comments" Target="../comments/modernComment_18C_96C7F22.xml"/><Relationship Id="rId7" Type="http://schemas.openxmlformats.org/officeDocument/2006/relationships/image" Target="../media/image203.png"/><Relationship Id="rId2" Type="http://schemas.openxmlformats.org/officeDocument/2006/relationships/notesSlide" Target="../notesSlides/notesSlide137.xml"/><Relationship Id="rId1" Type="http://schemas.openxmlformats.org/officeDocument/2006/relationships/slideLayout" Target="../slideLayouts/slideLayout2.xml"/><Relationship Id="rId6" Type="http://schemas.openxmlformats.org/officeDocument/2006/relationships/image" Target="../media/image158.png"/><Relationship Id="rId5" Type="http://schemas.openxmlformats.org/officeDocument/2006/relationships/image" Target="../media/image204.png"/><Relationship Id="rId4" Type="http://schemas.openxmlformats.org/officeDocument/2006/relationships/image" Target="../media/image201.png"/><Relationship Id="rId9" Type="http://schemas.openxmlformats.org/officeDocument/2006/relationships/image" Target="../media/image3.png"/></Relationships>
</file>

<file path=ppt/slides/_rels/slide139.xml.rels><?xml version="1.0" encoding="UTF-8" standalone="yes"?>
<Relationships xmlns="http://schemas.openxmlformats.org/package/2006/relationships"><Relationship Id="rId3" Type="http://schemas.microsoft.com/office/2018/10/relationships/comments" Target="../comments/modernComment_1C0_91082CEE.xml"/><Relationship Id="rId2" Type="http://schemas.openxmlformats.org/officeDocument/2006/relationships/notesSlide" Target="../notesSlides/notesSlide138.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74.png"/><Relationship Id="rId4" Type="http://schemas.openxmlformats.org/officeDocument/2006/relationships/image" Target="../media/image44.png"/></Relationships>
</file>

<file path=ppt/slides/_rels/slide140.xml.rels><?xml version="1.0" encoding="UTF-8" standalone="yes"?>
<Relationships xmlns="http://schemas.openxmlformats.org/package/2006/relationships"><Relationship Id="rId8" Type="http://schemas.openxmlformats.org/officeDocument/2006/relationships/diagramColors" Target="../diagrams/colors26.xml"/><Relationship Id="rId3" Type="http://schemas.microsoft.com/office/2018/10/relationships/comments" Target="../comments/modernComment_18F_E75F8267.xml"/><Relationship Id="rId7" Type="http://schemas.openxmlformats.org/officeDocument/2006/relationships/diagramQuickStyle" Target="../diagrams/quickStyle26.xml"/><Relationship Id="rId2" Type="http://schemas.openxmlformats.org/officeDocument/2006/relationships/notesSlide" Target="../notesSlides/notesSlide139.xml"/><Relationship Id="rId1" Type="http://schemas.openxmlformats.org/officeDocument/2006/relationships/slideLayout" Target="../slideLayouts/slideLayout2.xml"/><Relationship Id="rId6" Type="http://schemas.openxmlformats.org/officeDocument/2006/relationships/diagramLayout" Target="../diagrams/layout26.xml"/><Relationship Id="rId11" Type="http://schemas.openxmlformats.org/officeDocument/2006/relationships/image" Target="../media/image3.png"/><Relationship Id="rId5" Type="http://schemas.openxmlformats.org/officeDocument/2006/relationships/diagramData" Target="../diagrams/data26.xml"/><Relationship Id="rId10" Type="http://schemas.openxmlformats.org/officeDocument/2006/relationships/image" Target="../media/image207.png"/><Relationship Id="rId4" Type="http://schemas.openxmlformats.org/officeDocument/2006/relationships/image" Target="../media/image1.png"/><Relationship Id="rId9" Type="http://schemas.microsoft.com/office/2007/relationships/diagramDrawing" Target="../diagrams/drawing26.xml"/></Relationships>
</file>

<file path=ppt/slides/_rels/slide141.xml.rels><?xml version="1.0" encoding="UTF-8" standalone="yes"?>
<Relationships xmlns="http://schemas.openxmlformats.org/package/2006/relationships"><Relationship Id="rId8" Type="http://schemas.microsoft.com/office/2007/relationships/diagramDrawing" Target="../diagrams/drawing27.xml"/><Relationship Id="rId3" Type="http://schemas.microsoft.com/office/2018/10/relationships/comments" Target="../comments/modernComment_18D_2F7A17D6.xml"/><Relationship Id="rId7" Type="http://schemas.openxmlformats.org/officeDocument/2006/relationships/diagramColors" Target="../diagrams/colors27.xml"/><Relationship Id="rId2" Type="http://schemas.openxmlformats.org/officeDocument/2006/relationships/notesSlide" Target="../notesSlides/notesSlide140.xml"/><Relationship Id="rId1" Type="http://schemas.openxmlformats.org/officeDocument/2006/relationships/slideLayout" Target="../slideLayouts/slideLayout2.xml"/><Relationship Id="rId6" Type="http://schemas.openxmlformats.org/officeDocument/2006/relationships/diagramQuickStyle" Target="../diagrams/quickStyle27.xml"/><Relationship Id="rId11" Type="http://schemas.openxmlformats.org/officeDocument/2006/relationships/image" Target="../media/image3.png"/><Relationship Id="rId5" Type="http://schemas.openxmlformats.org/officeDocument/2006/relationships/diagramLayout" Target="../diagrams/layout27.xml"/><Relationship Id="rId10" Type="http://schemas.openxmlformats.org/officeDocument/2006/relationships/image" Target="../media/image1.png"/><Relationship Id="rId4" Type="http://schemas.openxmlformats.org/officeDocument/2006/relationships/diagramData" Target="../diagrams/data27.xml"/><Relationship Id="rId9" Type="http://schemas.openxmlformats.org/officeDocument/2006/relationships/image" Target="../media/image208.png"/></Relationships>
</file>

<file path=ppt/slides/_rels/slide142.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18/10/relationships/comments" Target="../comments/modernComment_191_C4890392.xml"/><Relationship Id="rId7" Type="http://schemas.openxmlformats.org/officeDocument/2006/relationships/image" Target="../media/image210.png"/><Relationship Id="rId2" Type="http://schemas.openxmlformats.org/officeDocument/2006/relationships/notesSlide" Target="../notesSlides/notesSlide141.xml"/><Relationship Id="rId1" Type="http://schemas.openxmlformats.org/officeDocument/2006/relationships/slideLayout" Target="../slideLayouts/slideLayout2.xml"/><Relationship Id="rId6" Type="http://schemas.openxmlformats.org/officeDocument/2006/relationships/image" Target="../media/image207.png"/><Relationship Id="rId5" Type="http://schemas.openxmlformats.org/officeDocument/2006/relationships/image" Target="../media/image209.png"/><Relationship Id="rId4" Type="http://schemas.openxmlformats.org/officeDocument/2006/relationships/image" Target="../media/image74.png"/><Relationship Id="rId9" Type="http://schemas.openxmlformats.org/officeDocument/2006/relationships/image" Target="../media/image3.png"/></Relationships>
</file>

<file path=ppt/slides/_rels/slide143.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93_C9161BD8.xml"/><Relationship Id="rId7" Type="http://schemas.openxmlformats.org/officeDocument/2006/relationships/image" Target="../media/image1.png"/><Relationship Id="rId2" Type="http://schemas.openxmlformats.org/officeDocument/2006/relationships/notesSlide" Target="../notesSlides/notesSlide142.xml"/><Relationship Id="rId1" Type="http://schemas.openxmlformats.org/officeDocument/2006/relationships/slideLayout" Target="../slideLayouts/slideLayout2.xml"/><Relationship Id="rId6" Type="http://schemas.openxmlformats.org/officeDocument/2006/relationships/image" Target="../media/image213.png"/><Relationship Id="rId5" Type="http://schemas.openxmlformats.org/officeDocument/2006/relationships/image" Target="../media/image212.png"/><Relationship Id="rId4" Type="http://schemas.openxmlformats.org/officeDocument/2006/relationships/image" Target="../media/image211.png"/></Relationships>
</file>

<file path=ppt/slides/_rels/slide144.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18/10/relationships/comments" Target="../comments/modernComment_192_EEC48DDC.xml"/><Relationship Id="rId7" Type="http://schemas.openxmlformats.org/officeDocument/2006/relationships/image" Target="../media/image1.png"/><Relationship Id="rId2" Type="http://schemas.openxmlformats.org/officeDocument/2006/relationships/notesSlide" Target="../notesSlides/notesSlide143.xml"/><Relationship Id="rId1" Type="http://schemas.openxmlformats.org/officeDocument/2006/relationships/slideLayout" Target="../slideLayouts/slideLayout2.xml"/><Relationship Id="rId6" Type="http://schemas.openxmlformats.org/officeDocument/2006/relationships/image" Target="../media/image214.png"/><Relationship Id="rId5" Type="http://schemas.openxmlformats.org/officeDocument/2006/relationships/image" Target="../media/image210.png"/><Relationship Id="rId4" Type="http://schemas.openxmlformats.org/officeDocument/2006/relationships/image" Target="../media/image185.png"/></Relationships>
</file>

<file path=ppt/slides/_rels/slide145.xml.rels><?xml version="1.0" encoding="UTF-8" standalone="yes"?>
<Relationships xmlns="http://schemas.openxmlformats.org/package/2006/relationships"><Relationship Id="rId3" Type="http://schemas.microsoft.com/office/2018/10/relationships/comments" Target="../comments/modernComment_1B4_77C2E01C.xml"/><Relationship Id="rId2" Type="http://schemas.openxmlformats.org/officeDocument/2006/relationships/notesSlide" Target="../notesSlides/notesSlide144.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74.png"/><Relationship Id="rId4" Type="http://schemas.openxmlformats.org/officeDocument/2006/relationships/image" Target="../media/image68.png"/></Relationships>
</file>

<file path=ppt/slides/_rels/slide146.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172.png"/><Relationship Id="rId3" Type="http://schemas.microsoft.com/office/2018/10/relationships/comments" Target="../comments/modernComment_194_96C2A582.xml"/><Relationship Id="rId7" Type="http://schemas.openxmlformats.org/officeDocument/2006/relationships/image" Target="../media/image67.png"/><Relationship Id="rId12" Type="http://schemas.openxmlformats.org/officeDocument/2006/relationships/image" Target="../media/image28.png"/><Relationship Id="rId17" Type="http://schemas.openxmlformats.org/officeDocument/2006/relationships/image" Target="../media/image3.png"/><Relationship Id="rId2" Type="http://schemas.openxmlformats.org/officeDocument/2006/relationships/notesSlide" Target="../notesSlides/notesSlide145.xml"/><Relationship Id="rId16"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01.png"/><Relationship Id="rId11" Type="http://schemas.openxmlformats.org/officeDocument/2006/relationships/image" Target="../media/image195.png"/><Relationship Id="rId5" Type="http://schemas.openxmlformats.org/officeDocument/2006/relationships/image" Target="../media/image214.png"/><Relationship Id="rId15" Type="http://schemas.openxmlformats.org/officeDocument/2006/relationships/image" Target="../media/image72.png"/><Relationship Id="rId10" Type="http://schemas.openxmlformats.org/officeDocument/2006/relationships/image" Target="../media/image49.png"/><Relationship Id="rId4" Type="http://schemas.openxmlformats.org/officeDocument/2006/relationships/image" Target="../media/image106.png"/><Relationship Id="rId9" Type="http://schemas.openxmlformats.org/officeDocument/2006/relationships/image" Target="../media/image34.png"/><Relationship Id="rId14" Type="http://schemas.openxmlformats.org/officeDocument/2006/relationships/image" Target="../media/image123.png"/></Relationships>
</file>

<file path=ppt/slides/_rels/slide147.xml.rels><?xml version="1.0" encoding="UTF-8" standalone="yes"?>
<Relationships xmlns="http://schemas.openxmlformats.org/package/2006/relationships"><Relationship Id="rId3" Type="http://schemas.microsoft.com/office/2018/10/relationships/comments" Target="../comments/modernComment_1B5_7AC23747.xml"/><Relationship Id="rId2" Type="http://schemas.openxmlformats.org/officeDocument/2006/relationships/notesSlide" Target="../notesSlides/notesSlide146.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74.png"/><Relationship Id="rId4" Type="http://schemas.openxmlformats.org/officeDocument/2006/relationships/image" Target="../media/image10.png"/></Relationships>
</file>

<file path=ppt/slides/_rels/slide148.xml.rels><?xml version="1.0" encoding="UTF-8" standalone="yes"?>
<Relationships xmlns="http://schemas.openxmlformats.org/package/2006/relationships"><Relationship Id="rId3" Type="http://schemas.microsoft.com/office/2018/10/relationships/comments" Target="../comments/modernComment_1D5_5716D855.xml"/><Relationship Id="rId2" Type="http://schemas.openxmlformats.org/officeDocument/2006/relationships/notesSlide" Target="../notesSlides/notesSlide147.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74.png"/><Relationship Id="rId4" Type="http://schemas.openxmlformats.org/officeDocument/2006/relationships/image" Target="../media/image215.png"/></Relationships>
</file>

<file path=ppt/slides/_rels/slide149.xml.rels><?xml version="1.0" encoding="UTF-8" standalone="yes"?>
<Relationships xmlns="http://schemas.openxmlformats.org/package/2006/relationships"><Relationship Id="rId3" Type="http://schemas.microsoft.com/office/2018/10/relationships/comments" Target="../comments/modernComment_195_AFAFB6C3.xml"/><Relationship Id="rId2" Type="http://schemas.openxmlformats.org/officeDocument/2006/relationships/notesSlide" Target="../notesSlides/notesSlide148.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7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ostokąt 1">
            <a:extLst>
              <a:ext uri="{FF2B5EF4-FFF2-40B4-BE49-F238E27FC236}">
                <a16:creationId xmlns:a16="http://schemas.microsoft.com/office/drawing/2014/main" id="{51A228B6-9491-A2FC-D387-2589531A8F6E}"/>
              </a:ext>
            </a:extLst>
          </p:cNvPr>
          <p:cNvSpPr/>
          <p:nvPr/>
        </p:nvSpPr>
        <p:spPr>
          <a:xfrm rot="5400000">
            <a:off x="2940545" y="-2349368"/>
            <a:ext cx="6335404" cy="11644997"/>
          </a:xfrm>
          <a:prstGeom prst="rect">
            <a:avLst/>
          </a:prstGeom>
          <a:solidFill>
            <a:srgbClr val="D23015"/>
          </a:solidFill>
          <a:ln>
            <a:noFill/>
          </a:ln>
          <a:effectLst>
            <a:glow rad="1397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6E655E83-BA81-EB7A-18FC-033276807559}"/>
              </a:ext>
            </a:extLst>
          </p:cNvPr>
          <p:cNvSpPr txBox="1">
            <a:spLocks/>
          </p:cNvSpPr>
          <p:nvPr/>
        </p:nvSpPr>
        <p:spPr>
          <a:xfrm>
            <a:off x="5616511" y="4062907"/>
            <a:ext cx="5953941" cy="158455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b="1">
                <a:solidFill>
                  <a:schemeClr val="bg1"/>
                </a:solidFill>
                <a:latin typeface="Open Sans"/>
                <a:ea typeface="Open Sans"/>
                <a:cs typeface="Open Sans"/>
              </a:rPr>
              <a:t>16h</a:t>
            </a:r>
            <a:r>
              <a:rPr lang="pl-PL" b="1">
                <a:latin typeface="Open Sans"/>
                <a:ea typeface="Open Sans"/>
                <a:cs typeface="Open Sans"/>
              </a:rPr>
              <a:t> </a:t>
            </a:r>
            <a:r>
              <a:rPr lang="pl-PL" b="1">
                <a:solidFill>
                  <a:schemeClr val="bg1"/>
                </a:solidFill>
                <a:latin typeface="Open Sans"/>
                <a:ea typeface="Open Sans"/>
                <a:cs typeface="Open Sans"/>
              </a:rPr>
              <a:t>Kurs </a:t>
            </a:r>
          </a:p>
          <a:p>
            <a:pPr algn="ctr"/>
            <a:r>
              <a:rPr lang="pl-PL" b="1">
                <a:solidFill>
                  <a:schemeClr val="bg1"/>
                </a:solidFill>
                <a:latin typeface="Open Sans" pitchFamily="2" charset="0"/>
                <a:ea typeface="Open Sans" pitchFamily="2" charset="0"/>
                <a:cs typeface="Open Sans" pitchFamily="2" charset="0"/>
              </a:rPr>
              <a:t>Pierwszej Pomocy</a:t>
            </a:r>
          </a:p>
        </p:txBody>
      </p:sp>
      <p:cxnSp>
        <p:nvCxnSpPr>
          <p:cNvPr id="5" name="Łącznik prosty 4">
            <a:extLst>
              <a:ext uri="{FF2B5EF4-FFF2-40B4-BE49-F238E27FC236}">
                <a16:creationId xmlns:a16="http://schemas.microsoft.com/office/drawing/2014/main" id="{77A09693-1D38-4A79-579C-1FA60F7542F5}"/>
              </a:ext>
            </a:extLst>
          </p:cNvPr>
          <p:cNvCxnSpPr>
            <a:cxnSpLocks/>
          </p:cNvCxnSpPr>
          <p:nvPr/>
        </p:nvCxnSpPr>
        <p:spPr>
          <a:xfrm>
            <a:off x="5869331" y="5755737"/>
            <a:ext cx="544830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Obraz 5" descr="Obraz zawierający tekst, symbol, krąg, logo&#10;&#10;Zawartość wygenerowana przez AI może być niepoprawna.">
            <a:extLst>
              <a:ext uri="{FF2B5EF4-FFF2-40B4-BE49-F238E27FC236}">
                <a16:creationId xmlns:a16="http://schemas.microsoft.com/office/drawing/2014/main" id="{60C7E07E-C617-A238-BDE7-A2D16741EA9A}"/>
              </a:ext>
            </a:extLst>
          </p:cNvPr>
          <p:cNvPicPr>
            <a:picLocks noChangeAspect="1"/>
          </p:cNvPicPr>
          <p:nvPr/>
        </p:nvPicPr>
        <p:blipFill>
          <a:blip r:embed="rId4"/>
          <a:stretch>
            <a:fillRect/>
          </a:stretch>
        </p:blipFill>
        <p:spPr>
          <a:xfrm>
            <a:off x="880621" y="899914"/>
            <a:ext cx="4744570" cy="4859670"/>
          </a:xfrm>
          <a:prstGeom prst="rect">
            <a:avLst/>
          </a:prstGeom>
        </p:spPr>
      </p:pic>
      <p:grpSp>
        <p:nvGrpSpPr>
          <p:cNvPr id="3" name="Grupa 20">
            <a:extLst>
              <a:ext uri="{FF2B5EF4-FFF2-40B4-BE49-F238E27FC236}">
                <a16:creationId xmlns:a16="http://schemas.microsoft.com/office/drawing/2014/main" id="{01F7BCDE-B65B-D910-6540-72DE384C03A7}"/>
              </a:ext>
            </a:extLst>
          </p:cNvPr>
          <p:cNvGrpSpPr/>
          <p:nvPr/>
        </p:nvGrpSpPr>
        <p:grpSpPr>
          <a:xfrm>
            <a:off x="5777940" y="304011"/>
            <a:ext cx="6153743" cy="793778"/>
            <a:chOff x="5873190" y="6071928"/>
            <a:chExt cx="6153743" cy="793778"/>
          </a:xfrm>
        </p:grpSpPr>
        <p:pic>
          <p:nvPicPr>
            <p:cNvPr id="7" name="Obraz 152">
              <a:extLst>
                <a:ext uri="{FF2B5EF4-FFF2-40B4-BE49-F238E27FC236}">
                  <a16:creationId xmlns:a16="http://schemas.microsoft.com/office/drawing/2014/main" id="{D4323753-F063-0A6B-9E29-896018F54DEE}"/>
                </a:ext>
              </a:extLst>
            </p:cNvPr>
            <p:cNvPicPr>
              <a:picLocks noChangeAspect="1"/>
            </p:cNvPicPr>
            <p:nvPr/>
          </p:nvPicPr>
          <p:blipFill>
            <a:blip r:embed="rId5"/>
            <a:stretch>
              <a:fillRect/>
            </a:stretch>
          </p:blipFill>
          <p:spPr>
            <a:xfrm>
              <a:off x="5873190" y="6071928"/>
              <a:ext cx="2336988" cy="793778"/>
            </a:xfrm>
            <a:prstGeom prst="rect">
              <a:avLst/>
            </a:prstGeom>
          </p:spPr>
        </p:pic>
        <p:sp>
          <p:nvSpPr>
            <p:cNvPr id="8" name="pole tekstowe 12">
              <a:extLst>
                <a:ext uri="{FF2B5EF4-FFF2-40B4-BE49-F238E27FC236}">
                  <a16:creationId xmlns:a16="http://schemas.microsoft.com/office/drawing/2014/main" id="{0FD5B55E-24F2-927F-6D19-BEF6DA5E423E}"/>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134422802"/>
      </p:ext>
    </p:extLst>
  </p:cSld>
  <p:clrMapOvr>
    <a:masterClrMapping/>
  </p:clrMapOvr>
  <p:extLst>
    <p:ext uri="{6950BFC3-D8DA-4A85-94F7-54DA5524770B}">
      <p188:commentRel xmlns:p188="http://schemas.microsoft.com/office/powerpoint/2018/8/main" r:id="rId3"/>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yellow and black sign&#10;&#10;AI-generated content may be incorrect.">
            <a:extLst>
              <a:ext uri="{FF2B5EF4-FFF2-40B4-BE49-F238E27FC236}">
                <a16:creationId xmlns:a16="http://schemas.microsoft.com/office/drawing/2014/main" id="{3BEF6A82-2637-9526-E69F-F23F7CF1BC4B}"/>
              </a:ext>
            </a:extLst>
          </p:cNvPr>
          <p:cNvPicPr>
            <a:picLocks noChangeAspect="1"/>
          </p:cNvPicPr>
          <p:nvPr/>
        </p:nvPicPr>
        <p:blipFill>
          <a:blip r:embed="rId2"/>
          <a:srcRect t="3858" b="11252"/>
          <a:stretch>
            <a:fillRect/>
          </a:stretch>
        </p:blipFill>
        <p:spPr>
          <a:xfrm>
            <a:off x="20" y="-104551"/>
            <a:ext cx="12191980" cy="6856718"/>
          </a:xfrm>
          <a:prstGeom prst="rect">
            <a:avLst/>
          </a:prstGeom>
        </p:spPr>
      </p:pic>
    </p:spTree>
    <p:extLst>
      <p:ext uri="{BB962C8B-B14F-4D97-AF65-F5344CB8AC3E}">
        <p14:creationId xmlns:p14="http://schemas.microsoft.com/office/powerpoint/2010/main" val="1863083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915322-BA52-E131-66A5-AA47BBCCF7DA}"/>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1B63307B-7157-C1AA-2A44-1043609F2587}"/>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33CB6A86-59E7-1909-03B1-14DBCBB06E27}"/>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a:ea typeface="Open Sans"/>
                <a:cs typeface="Open Sans"/>
              </a:rPr>
              <a:t>PORADNIK BEZPIECZEŃSTWA</a:t>
            </a:r>
            <a:endParaRPr lang="pl-PL" sz="2800" b="1">
              <a:solidFill>
                <a:schemeClr val="bg1"/>
              </a:solidFill>
              <a:latin typeface="Open Sans" pitchFamily="2" charset="0"/>
              <a:ea typeface="Open Sans" pitchFamily="2" charset="0"/>
              <a:cs typeface="Open Sans" pitchFamily="2" charset="0"/>
            </a:endParaRPr>
          </a:p>
        </p:txBody>
      </p:sp>
      <p:sp>
        <p:nvSpPr>
          <p:cNvPr id="13" name="Text Placeholder 12">
            <a:extLst>
              <a:ext uri="{FF2B5EF4-FFF2-40B4-BE49-F238E27FC236}">
                <a16:creationId xmlns:a16="http://schemas.microsoft.com/office/drawing/2014/main" id="{B70E4F15-E790-C195-E313-5677D9288EB7}"/>
              </a:ext>
            </a:extLst>
          </p:cNvPr>
          <p:cNvSpPr>
            <a:spLocks noGrp="1"/>
          </p:cNvSpPr>
          <p:nvPr>
            <p:ph type="body" sz="half" idx="2"/>
          </p:nvPr>
        </p:nvSpPr>
        <p:spPr>
          <a:xfrm>
            <a:off x="337984" y="1611352"/>
            <a:ext cx="11527454" cy="4709879"/>
          </a:xfrm>
        </p:spPr>
        <p:txBody>
          <a:bodyPr vert="horz" lIns="91440" tIns="45720" rIns="91440" bIns="45720" rtlCol="0" anchor="t">
            <a:normAutofit fontScale="85000" lnSpcReduction="20000"/>
          </a:bodyPr>
          <a:lstStyle/>
          <a:p>
            <a:pPr>
              <a:lnSpc>
                <a:spcPct val="100000"/>
              </a:lnSpc>
            </a:pPr>
            <a:r>
              <a:rPr lang="pl-PL" b="1" dirty="0">
                <a:latin typeface="Open Sans"/>
                <a:ea typeface="Calibri"/>
                <a:cs typeface="Calibri"/>
              </a:rPr>
              <a:t>"Poradnik bezpieczeństwa" </a:t>
            </a:r>
            <a:br>
              <a:rPr lang="pl-PL" b="1" dirty="0">
                <a:latin typeface="Open Sans"/>
                <a:ea typeface="Calibri"/>
                <a:cs typeface="Calibri"/>
              </a:rPr>
            </a:br>
            <a:r>
              <a:rPr lang="pl-PL" b="1" dirty="0">
                <a:latin typeface="Open Sans"/>
                <a:ea typeface="Calibri"/>
                <a:cs typeface="Calibri"/>
              </a:rPr>
              <a:t>Ministerstwo Spraw Wewnętrznych i Administracji oraz Ministerstwo Obrony Narodowej opublikowały wspólny </a:t>
            </a:r>
            <a:r>
              <a:rPr lang="pl-PL" dirty="0">
                <a:latin typeface="Open Sans"/>
                <a:ea typeface="Calibri"/>
                <a:cs typeface="Calibri"/>
              </a:rPr>
              <a:t>"Poradnik bezpieczeństwa" dla obywateli, przygotowany z myślą o sytuacjach kryzysowych i zagrożeniach współczesnego świata.</a:t>
            </a:r>
            <a:br>
              <a:rPr lang="pl-PL" sz="1500" dirty="0">
                <a:latin typeface="Open Sans"/>
                <a:ea typeface="Calibri"/>
                <a:cs typeface="Calibri"/>
              </a:rPr>
            </a:br>
            <a:br>
              <a:rPr lang="pl-PL" dirty="0">
                <a:latin typeface="Open Sans"/>
                <a:ea typeface="Calibri"/>
                <a:cs typeface="Calibri"/>
              </a:rPr>
            </a:br>
            <a:r>
              <a:rPr lang="pl-PL" dirty="0">
                <a:latin typeface="Open Sans"/>
                <a:ea typeface="Calibri"/>
                <a:cs typeface="Calibri"/>
              </a:rPr>
              <a:t>W procesie tworzenia dokumentu ważną rolę odegrał Polski Czerwony Krzyż, który w ramach konsultacji merytorycznych dzielił się swoim wieloletnim doświadczeniem w zakresie ratownictwa, pierwszej pomocy oraz wsparcia ludności cywilnej. Dzięki temu poradnik zawiera praktyczne wskazówki, które mogą realnie pomóc każdemu z nas w sytuacjach nagłych.</a:t>
            </a:r>
          </a:p>
          <a:p>
            <a:pPr marL="228600" indent="-228600">
              <a:lnSpc>
                <a:spcPct val="100000"/>
              </a:lnSpc>
            </a:pPr>
            <a:endParaRPr lang="en-US" sz="1500" dirty="0">
              <a:latin typeface="Open Sans"/>
              <a:ea typeface="Calibri"/>
              <a:cs typeface="Calibri"/>
            </a:endParaRPr>
          </a:p>
          <a:p>
            <a:pPr marL="228600" indent="-228600">
              <a:lnSpc>
                <a:spcPct val="100000"/>
              </a:lnSpc>
            </a:pPr>
            <a:r>
              <a:rPr lang="en-US" sz="1500" dirty="0">
                <a:latin typeface="Open Sans"/>
                <a:ea typeface="Calibri"/>
                <a:cs typeface="Calibri"/>
              </a:rPr>
              <a:t>Z </a:t>
            </a:r>
            <a:r>
              <a:rPr lang="en-US" b="1" dirty="0">
                <a:latin typeface="Open Sans"/>
                <a:ea typeface="Calibri"/>
                <a:cs typeface="Calibri"/>
              </a:rPr>
              <a:t>"</a:t>
            </a:r>
            <a:r>
              <a:rPr lang="en-US" b="1" dirty="0" err="1">
                <a:latin typeface="Open Sans"/>
                <a:ea typeface="Calibri"/>
                <a:cs typeface="Calibri"/>
              </a:rPr>
              <a:t>Poradnika</a:t>
            </a:r>
            <a:r>
              <a:rPr lang="en-US" b="1" dirty="0">
                <a:latin typeface="Open Sans"/>
                <a:ea typeface="Calibri"/>
                <a:cs typeface="Calibri"/>
              </a:rPr>
              <a:t> </a:t>
            </a:r>
            <a:r>
              <a:rPr lang="en-US" b="1" dirty="0" err="1">
                <a:latin typeface="Open Sans"/>
                <a:ea typeface="Calibri"/>
                <a:cs typeface="Calibri"/>
              </a:rPr>
              <a:t>bezpieczeństwa</a:t>
            </a:r>
            <a:r>
              <a:rPr lang="en-US" b="1" dirty="0">
                <a:latin typeface="Open Sans"/>
                <a:ea typeface="Calibri"/>
                <a:cs typeface="Calibri"/>
              </a:rPr>
              <a:t>"</a:t>
            </a:r>
            <a:r>
              <a:rPr lang="en-US" sz="1500" dirty="0">
                <a:latin typeface="Open Sans"/>
                <a:ea typeface="Calibri"/>
                <a:cs typeface="Calibri"/>
              </a:rPr>
              <a:t> </a:t>
            </a:r>
            <a:r>
              <a:rPr lang="en-US" sz="1500" dirty="0" err="1">
                <a:latin typeface="Open Sans"/>
                <a:ea typeface="Calibri"/>
                <a:cs typeface="Calibri"/>
              </a:rPr>
              <a:t>dowiemy</a:t>
            </a:r>
            <a:r>
              <a:rPr lang="en-US" sz="1500" dirty="0">
                <a:latin typeface="Open Sans"/>
                <a:ea typeface="Calibri"/>
                <a:cs typeface="Calibri"/>
              </a:rPr>
              <a:t> </a:t>
            </a:r>
            <a:r>
              <a:rPr lang="en-US" sz="1500" dirty="0" err="1">
                <a:latin typeface="Open Sans"/>
                <a:ea typeface="Calibri"/>
                <a:cs typeface="Calibri"/>
              </a:rPr>
              <a:t>się</a:t>
            </a:r>
            <a:r>
              <a:rPr lang="en-US" sz="1500" dirty="0">
                <a:latin typeface="Open Sans"/>
                <a:ea typeface="Calibri"/>
                <a:cs typeface="Calibri"/>
              </a:rPr>
              <a:t> m.in.:</a:t>
            </a:r>
          </a:p>
          <a:p>
            <a:pPr marL="285750" indent="-285750">
              <a:lnSpc>
                <a:spcPct val="100000"/>
              </a:lnSpc>
              <a:buFont typeface="Arial,Sans-Serif"/>
              <a:buChar char="•"/>
            </a:pPr>
            <a:r>
              <a:rPr lang="en-US" sz="1500" dirty="0">
                <a:latin typeface="Open Sans"/>
                <a:ea typeface="Calibri"/>
                <a:cs typeface="Calibri"/>
              </a:rPr>
              <a:t>jak </a:t>
            </a:r>
            <a:r>
              <a:rPr lang="en-US" sz="1500" dirty="0" err="1">
                <a:latin typeface="Open Sans"/>
                <a:ea typeface="Calibri"/>
                <a:cs typeface="Calibri"/>
              </a:rPr>
              <a:t>zachować</a:t>
            </a:r>
            <a:r>
              <a:rPr lang="en-US" sz="1500" dirty="0">
                <a:latin typeface="Open Sans"/>
                <a:ea typeface="Calibri"/>
                <a:cs typeface="Calibri"/>
              </a:rPr>
              <a:t> </a:t>
            </a:r>
            <a:r>
              <a:rPr lang="en-US" sz="1500" dirty="0" err="1">
                <a:latin typeface="Open Sans"/>
                <a:ea typeface="Calibri"/>
                <a:cs typeface="Calibri"/>
              </a:rPr>
              <a:t>się</a:t>
            </a:r>
            <a:r>
              <a:rPr lang="en-US" sz="1500" dirty="0">
                <a:latin typeface="Open Sans"/>
                <a:ea typeface="Calibri"/>
                <a:cs typeface="Calibri"/>
              </a:rPr>
              <a:t> w </a:t>
            </a:r>
            <a:r>
              <a:rPr lang="en-US" sz="1500" dirty="0" err="1">
                <a:latin typeface="Open Sans"/>
                <a:ea typeface="Calibri"/>
                <a:cs typeface="Calibri"/>
              </a:rPr>
              <a:t>razie</a:t>
            </a:r>
            <a:r>
              <a:rPr lang="en-US" sz="1500" dirty="0">
                <a:latin typeface="Open Sans"/>
                <a:ea typeface="Calibri"/>
                <a:cs typeface="Calibri"/>
              </a:rPr>
              <a:t> </a:t>
            </a:r>
            <a:r>
              <a:rPr lang="en-US" sz="1500" dirty="0" err="1">
                <a:latin typeface="Open Sans"/>
                <a:ea typeface="Calibri"/>
                <a:cs typeface="Calibri"/>
              </a:rPr>
              <a:t>pożaru</a:t>
            </a:r>
            <a:r>
              <a:rPr lang="en-US" sz="1500" dirty="0">
                <a:latin typeface="Open Sans"/>
                <a:ea typeface="Calibri"/>
                <a:cs typeface="Calibri"/>
              </a:rPr>
              <a:t>, </a:t>
            </a:r>
            <a:r>
              <a:rPr lang="en-US" sz="1500" dirty="0" err="1">
                <a:latin typeface="Open Sans"/>
                <a:ea typeface="Calibri"/>
                <a:cs typeface="Calibri"/>
              </a:rPr>
              <a:t>powodzi</a:t>
            </a:r>
            <a:r>
              <a:rPr lang="en-US" sz="1500" dirty="0">
                <a:latin typeface="Open Sans"/>
                <a:ea typeface="Calibri"/>
                <a:cs typeface="Calibri"/>
              </a:rPr>
              <a:t> </a:t>
            </a:r>
            <a:r>
              <a:rPr lang="en-US" sz="1500" dirty="0" err="1">
                <a:latin typeface="Open Sans"/>
                <a:ea typeface="Calibri"/>
                <a:cs typeface="Calibri"/>
              </a:rPr>
              <a:t>czy</a:t>
            </a:r>
            <a:r>
              <a:rPr lang="en-US" sz="1500" dirty="0">
                <a:latin typeface="Open Sans"/>
                <a:ea typeface="Calibri"/>
                <a:cs typeface="Calibri"/>
              </a:rPr>
              <a:t> </a:t>
            </a:r>
            <a:r>
              <a:rPr lang="en-US" sz="1500" dirty="0" err="1">
                <a:latin typeface="Open Sans"/>
                <a:ea typeface="Calibri"/>
                <a:cs typeface="Calibri"/>
              </a:rPr>
              <a:t>wichury</a:t>
            </a:r>
            <a:r>
              <a:rPr lang="en-US" sz="1500" dirty="0">
                <a:latin typeface="Open Sans"/>
                <a:ea typeface="Calibri"/>
                <a:cs typeface="Calibri"/>
              </a:rPr>
              <a:t>,</a:t>
            </a:r>
          </a:p>
          <a:p>
            <a:pPr marL="285750" indent="-285750">
              <a:lnSpc>
                <a:spcPct val="100000"/>
              </a:lnSpc>
              <a:buFont typeface="Arial,Sans-Serif"/>
              <a:buChar char="•"/>
            </a:pPr>
            <a:r>
              <a:rPr lang="en-US" sz="1500" dirty="0">
                <a:latin typeface="Open Sans"/>
                <a:ea typeface="Calibri"/>
                <a:cs typeface="Calibri"/>
              </a:rPr>
              <a:t>jak </a:t>
            </a:r>
            <a:r>
              <a:rPr lang="en-US" sz="1500" dirty="0" err="1">
                <a:latin typeface="Open Sans"/>
                <a:ea typeface="Calibri"/>
                <a:cs typeface="Calibri"/>
              </a:rPr>
              <a:t>przygotować</a:t>
            </a:r>
            <a:r>
              <a:rPr lang="en-US" sz="1500" dirty="0">
                <a:latin typeface="Open Sans"/>
                <a:ea typeface="Calibri"/>
                <a:cs typeface="Calibri"/>
              </a:rPr>
              <a:t> </a:t>
            </a:r>
            <a:r>
              <a:rPr lang="en-US" sz="1500" dirty="0" err="1">
                <a:latin typeface="Open Sans"/>
                <a:ea typeface="Calibri"/>
                <a:cs typeface="Calibri"/>
              </a:rPr>
              <a:t>plecak</a:t>
            </a:r>
            <a:r>
              <a:rPr lang="en-US" sz="1500" dirty="0">
                <a:latin typeface="Open Sans"/>
                <a:ea typeface="Calibri"/>
                <a:cs typeface="Calibri"/>
              </a:rPr>
              <a:t> </a:t>
            </a:r>
            <a:r>
              <a:rPr lang="en-US" sz="1500" dirty="0" err="1">
                <a:latin typeface="Open Sans"/>
                <a:ea typeface="Calibri"/>
                <a:cs typeface="Calibri"/>
              </a:rPr>
              <a:t>ewakuacyjny</a:t>
            </a:r>
            <a:r>
              <a:rPr lang="en-US" sz="1500" dirty="0">
                <a:latin typeface="Open Sans"/>
                <a:ea typeface="Calibri"/>
                <a:cs typeface="Calibri"/>
              </a:rPr>
              <a:t> </a:t>
            </a:r>
            <a:r>
              <a:rPr lang="en-US" sz="1500" dirty="0" err="1">
                <a:latin typeface="Open Sans"/>
                <a:ea typeface="Calibri"/>
                <a:cs typeface="Calibri"/>
              </a:rPr>
              <a:t>i</a:t>
            </a:r>
            <a:r>
              <a:rPr lang="en-US" sz="1500" dirty="0">
                <a:latin typeface="Open Sans"/>
                <a:ea typeface="Calibri"/>
                <a:cs typeface="Calibri"/>
              </a:rPr>
              <a:t> plan </a:t>
            </a:r>
            <a:r>
              <a:rPr lang="en-US" sz="1500" dirty="0" err="1">
                <a:latin typeface="Open Sans"/>
                <a:ea typeface="Calibri"/>
                <a:cs typeface="Calibri"/>
              </a:rPr>
              <a:t>działania</a:t>
            </a:r>
            <a:r>
              <a:rPr lang="en-US" sz="1500" dirty="0">
                <a:latin typeface="Open Sans"/>
                <a:ea typeface="Calibri"/>
                <a:cs typeface="Calibri"/>
              </a:rPr>
              <a:t> </a:t>
            </a:r>
            <a:r>
              <a:rPr lang="en-US" sz="1500" dirty="0" err="1">
                <a:latin typeface="Open Sans"/>
                <a:ea typeface="Calibri"/>
                <a:cs typeface="Calibri"/>
              </a:rPr>
              <a:t>dla</a:t>
            </a:r>
            <a:r>
              <a:rPr lang="en-US" sz="1500" dirty="0">
                <a:latin typeface="Open Sans"/>
                <a:ea typeface="Calibri"/>
                <a:cs typeface="Calibri"/>
              </a:rPr>
              <a:t> </a:t>
            </a:r>
            <a:r>
              <a:rPr lang="en-US" sz="1500" dirty="0" err="1">
                <a:latin typeface="Open Sans"/>
                <a:ea typeface="Calibri"/>
                <a:cs typeface="Calibri"/>
              </a:rPr>
              <a:t>rodziny</a:t>
            </a:r>
            <a:r>
              <a:rPr lang="en-US" sz="1500" dirty="0">
                <a:latin typeface="Open Sans"/>
                <a:ea typeface="Calibri"/>
                <a:cs typeface="Calibri"/>
              </a:rPr>
              <a:t>,</a:t>
            </a:r>
          </a:p>
          <a:p>
            <a:pPr marL="285750" indent="-285750">
              <a:lnSpc>
                <a:spcPct val="100000"/>
              </a:lnSpc>
              <a:buFont typeface="Arial,Sans-Serif"/>
              <a:buChar char="•"/>
            </a:pPr>
            <a:r>
              <a:rPr lang="en-US" sz="1500" dirty="0" err="1">
                <a:latin typeface="Open Sans"/>
                <a:ea typeface="Calibri"/>
                <a:cs typeface="Calibri"/>
              </a:rPr>
              <a:t>jakie</a:t>
            </a:r>
            <a:r>
              <a:rPr lang="en-US" sz="1500" dirty="0">
                <a:latin typeface="Open Sans"/>
                <a:ea typeface="Calibri"/>
                <a:cs typeface="Calibri"/>
              </a:rPr>
              <a:t> </a:t>
            </a:r>
            <a:r>
              <a:rPr lang="en-US" sz="1500" dirty="0" err="1">
                <a:latin typeface="Open Sans"/>
                <a:ea typeface="Calibri"/>
                <a:cs typeface="Calibri"/>
              </a:rPr>
              <a:t>są</a:t>
            </a:r>
            <a:r>
              <a:rPr lang="en-US" sz="1500" dirty="0">
                <a:latin typeface="Open Sans"/>
                <a:ea typeface="Calibri"/>
                <a:cs typeface="Calibri"/>
              </a:rPr>
              <a:t> </a:t>
            </a:r>
            <a:r>
              <a:rPr lang="en-US" sz="1500" dirty="0" err="1">
                <a:latin typeface="Open Sans"/>
                <a:ea typeface="Calibri"/>
                <a:cs typeface="Calibri"/>
              </a:rPr>
              <a:t>zasady</a:t>
            </a:r>
            <a:r>
              <a:rPr lang="en-US" sz="1500" dirty="0">
                <a:latin typeface="Open Sans"/>
                <a:ea typeface="Calibri"/>
                <a:cs typeface="Calibri"/>
              </a:rPr>
              <a:t> </a:t>
            </a:r>
            <a:r>
              <a:rPr lang="en-US" sz="1500" dirty="0" err="1">
                <a:latin typeface="Open Sans"/>
                <a:ea typeface="Calibri"/>
                <a:cs typeface="Calibri"/>
              </a:rPr>
              <a:t>ewakuacji</a:t>
            </a:r>
            <a:r>
              <a:rPr lang="en-US" sz="1500" dirty="0">
                <a:latin typeface="Open Sans"/>
                <a:ea typeface="Calibri"/>
                <a:cs typeface="Calibri"/>
              </a:rPr>
              <a:t> </a:t>
            </a:r>
            <a:r>
              <a:rPr lang="en-US" sz="1500" dirty="0" err="1">
                <a:latin typeface="Open Sans"/>
                <a:ea typeface="Calibri"/>
                <a:cs typeface="Calibri"/>
              </a:rPr>
              <a:t>oraz</a:t>
            </a:r>
            <a:r>
              <a:rPr lang="en-US" sz="1500" dirty="0">
                <a:latin typeface="Open Sans"/>
                <a:ea typeface="Calibri"/>
                <a:cs typeface="Calibri"/>
              </a:rPr>
              <a:t> </a:t>
            </a:r>
            <a:r>
              <a:rPr lang="en-US" sz="1500" dirty="0" err="1">
                <a:latin typeface="Open Sans"/>
                <a:ea typeface="Calibri"/>
                <a:cs typeface="Calibri"/>
              </a:rPr>
              <a:t>wspierania</a:t>
            </a:r>
            <a:r>
              <a:rPr lang="en-US" sz="1500" dirty="0">
                <a:latin typeface="Open Sans"/>
                <a:ea typeface="Calibri"/>
                <a:cs typeface="Calibri"/>
              </a:rPr>
              <a:t> </a:t>
            </a:r>
            <a:r>
              <a:rPr lang="en-US" sz="1500" dirty="0" err="1">
                <a:latin typeface="Open Sans"/>
                <a:ea typeface="Calibri"/>
                <a:cs typeface="Calibri"/>
              </a:rPr>
              <a:t>osób</a:t>
            </a:r>
            <a:endParaRPr lang="en-US" sz="1500" dirty="0">
              <a:latin typeface="Open Sans"/>
              <a:ea typeface="Calibri"/>
              <a:cs typeface="Calibri"/>
            </a:endParaRPr>
          </a:p>
          <a:p>
            <a:pPr>
              <a:lnSpc>
                <a:spcPct val="100000"/>
              </a:lnSpc>
            </a:pPr>
            <a:r>
              <a:rPr lang="en-US" sz="1500" dirty="0">
                <a:latin typeface="Open Sans"/>
                <a:ea typeface="Calibri"/>
                <a:cs typeface="Calibri"/>
              </a:rPr>
              <a:t>       o </a:t>
            </a:r>
            <a:r>
              <a:rPr lang="en-US" sz="1500" dirty="0" err="1">
                <a:latin typeface="Open Sans"/>
                <a:ea typeface="Calibri"/>
                <a:cs typeface="Calibri"/>
              </a:rPr>
              <a:t>szczególnych</a:t>
            </a:r>
            <a:r>
              <a:rPr lang="en-US" sz="1500" dirty="0">
                <a:latin typeface="Open Sans"/>
                <a:ea typeface="Calibri"/>
                <a:cs typeface="Calibri"/>
              </a:rPr>
              <a:t> </a:t>
            </a:r>
            <a:r>
              <a:rPr lang="en-US" sz="1500" dirty="0" err="1">
                <a:latin typeface="Open Sans"/>
                <a:ea typeface="Calibri"/>
                <a:cs typeface="Calibri"/>
              </a:rPr>
              <a:t>potrzebach</a:t>
            </a:r>
            <a:r>
              <a:rPr lang="en-US" sz="1500" dirty="0">
                <a:latin typeface="Open Sans"/>
                <a:ea typeface="Calibri"/>
                <a:cs typeface="Calibri"/>
              </a:rPr>
              <a:t>,</a:t>
            </a:r>
          </a:p>
          <a:p>
            <a:pPr marL="285750" indent="-285750">
              <a:lnSpc>
                <a:spcPct val="100000"/>
              </a:lnSpc>
              <a:buFont typeface="Arial,Sans-Serif"/>
              <a:buChar char="•"/>
            </a:pPr>
            <a:r>
              <a:rPr lang="en-US" sz="1500" dirty="0" err="1">
                <a:latin typeface="Open Sans"/>
                <a:ea typeface="Calibri"/>
                <a:cs typeface="Calibri"/>
              </a:rPr>
              <a:t>jakie</a:t>
            </a:r>
            <a:r>
              <a:rPr lang="en-US" sz="1500" dirty="0">
                <a:latin typeface="Open Sans"/>
                <a:ea typeface="Calibri"/>
                <a:cs typeface="Calibri"/>
              </a:rPr>
              <a:t> </a:t>
            </a:r>
            <a:r>
              <a:rPr lang="en-US" sz="1500" dirty="0" err="1">
                <a:latin typeface="Open Sans"/>
                <a:ea typeface="Calibri"/>
                <a:cs typeface="Calibri"/>
              </a:rPr>
              <a:t>są</a:t>
            </a:r>
            <a:r>
              <a:rPr lang="en-US" sz="1500" dirty="0">
                <a:latin typeface="Open Sans"/>
                <a:ea typeface="Calibri"/>
                <a:cs typeface="Calibri"/>
              </a:rPr>
              <a:t> </a:t>
            </a:r>
            <a:r>
              <a:rPr lang="en-US" sz="1500" dirty="0" err="1">
                <a:latin typeface="Open Sans"/>
                <a:ea typeface="Calibri"/>
                <a:cs typeface="Calibri"/>
              </a:rPr>
              <a:t>zasady</a:t>
            </a:r>
            <a:r>
              <a:rPr lang="en-US" sz="1500" dirty="0">
                <a:latin typeface="Open Sans"/>
                <a:ea typeface="Calibri"/>
                <a:cs typeface="Calibri"/>
              </a:rPr>
              <a:t> </a:t>
            </a:r>
            <a:r>
              <a:rPr lang="en-US" sz="1500" dirty="0" err="1">
                <a:latin typeface="Open Sans"/>
                <a:ea typeface="Calibri"/>
                <a:cs typeface="Calibri"/>
              </a:rPr>
              <a:t>udzielania</a:t>
            </a:r>
            <a:r>
              <a:rPr lang="en-US" sz="1500" dirty="0">
                <a:latin typeface="Open Sans"/>
                <a:ea typeface="Calibri"/>
                <a:cs typeface="Calibri"/>
              </a:rPr>
              <a:t> </a:t>
            </a:r>
            <a:r>
              <a:rPr lang="en-US" sz="1500" dirty="0" err="1">
                <a:latin typeface="Open Sans"/>
                <a:ea typeface="Calibri"/>
                <a:cs typeface="Calibri"/>
              </a:rPr>
              <a:t>pierwszej</a:t>
            </a:r>
            <a:r>
              <a:rPr lang="en-US" sz="1500" dirty="0">
                <a:latin typeface="Open Sans"/>
                <a:ea typeface="Calibri"/>
                <a:cs typeface="Calibri"/>
              </a:rPr>
              <a:t> </a:t>
            </a:r>
            <a:r>
              <a:rPr lang="en-US" sz="1500" dirty="0" err="1">
                <a:latin typeface="Open Sans"/>
                <a:ea typeface="Calibri"/>
                <a:cs typeface="Calibri"/>
              </a:rPr>
              <a:t>pomocy</a:t>
            </a:r>
            <a:r>
              <a:rPr lang="en-US" sz="1500" dirty="0">
                <a:latin typeface="Open Sans"/>
                <a:ea typeface="Calibri"/>
                <a:cs typeface="Calibri"/>
              </a:rPr>
              <a:t> </a:t>
            </a:r>
          </a:p>
          <a:p>
            <a:pPr>
              <a:lnSpc>
                <a:spcPct val="100000"/>
              </a:lnSpc>
            </a:pPr>
            <a:r>
              <a:rPr lang="en-US" sz="1500" dirty="0">
                <a:latin typeface="Open Sans"/>
                <a:ea typeface="Calibri"/>
                <a:cs typeface="Calibri"/>
              </a:rPr>
              <a:t>      </a:t>
            </a:r>
            <a:r>
              <a:rPr lang="en-US" sz="1500" dirty="0" err="1">
                <a:latin typeface="Open Sans"/>
                <a:ea typeface="Calibri"/>
                <a:cs typeface="Calibri"/>
              </a:rPr>
              <a:t>i</a:t>
            </a:r>
            <a:r>
              <a:rPr lang="en-US" sz="1500" dirty="0">
                <a:latin typeface="Open Sans"/>
                <a:ea typeface="Calibri"/>
                <a:cs typeface="Calibri"/>
              </a:rPr>
              <a:t> </a:t>
            </a:r>
            <a:r>
              <a:rPr lang="en-US" sz="1500" dirty="0" err="1">
                <a:latin typeface="Open Sans"/>
                <a:ea typeface="Calibri"/>
                <a:cs typeface="Calibri"/>
              </a:rPr>
              <a:t>pierwszej</a:t>
            </a:r>
            <a:r>
              <a:rPr lang="en-US" sz="1500" dirty="0">
                <a:latin typeface="Open Sans"/>
                <a:ea typeface="Calibri"/>
                <a:cs typeface="Calibri"/>
              </a:rPr>
              <a:t> </a:t>
            </a:r>
            <a:r>
              <a:rPr lang="en-US" sz="1500" dirty="0" err="1">
                <a:latin typeface="Open Sans"/>
                <a:ea typeface="Calibri"/>
                <a:cs typeface="Calibri"/>
              </a:rPr>
              <a:t>pomocy</a:t>
            </a:r>
            <a:r>
              <a:rPr lang="en-US" sz="1500" dirty="0">
                <a:latin typeface="Open Sans"/>
                <a:ea typeface="Calibri"/>
                <a:cs typeface="Calibri"/>
              </a:rPr>
              <a:t> </a:t>
            </a:r>
            <a:r>
              <a:rPr lang="en-US" sz="1500" dirty="0" err="1">
                <a:latin typeface="Open Sans"/>
                <a:ea typeface="Calibri"/>
                <a:cs typeface="Calibri"/>
              </a:rPr>
              <a:t>psychologicznej</a:t>
            </a:r>
            <a:r>
              <a:rPr lang="en-US" sz="1500" dirty="0">
                <a:latin typeface="Open Sans"/>
                <a:ea typeface="Calibri"/>
                <a:cs typeface="Calibri"/>
              </a:rPr>
              <a:t>,</a:t>
            </a:r>
          </a:p>
          <a:p>
            <a:pPr marL="285750" indent="-285750">
              <a:lnSpc>
                <a:spcPct val="100000"/>
              </a:lnSpc>
              <a:buFont typeface="Arial,Sans-Serif"/>
              <a:buChar char="•"/>
            </a:pPr>
            <a:r>
              <a:rPr lang="en-US" sz="1500" dirty="0">
                <a:latin typeface="Open Sans"/>
                <a:ea typeface="Calibri"/>
                <a:cs typeface="Calibri"/>
              </a:rPr>
              <a:t>jak </a:t>
            </a:r>
            <a:r>
              <a:rPr lang="en-US" sz="1500" dirty="0" err="1">
                <a:latin typeface="Open Sans"/>
                <a:ea typeface="Calibri"/>
                <a:cs typeface="Calibri"/>
              </a:rPr>
              <a:t>działać</a:t>
            </a:r>
            <a:r>
              <a:rPr lang="en-US" sz="1500" dirty="0">
                <a:latin typeface="Open Sans"/>
                <a:ea typeface="Calibri"/>
                <a:cs typeface="Calibri"/>
              </a:rPr>
              <a:t> </a:t>
            </a:r>
            <a:r>
              <a:rPr lang="en-US" sz="1500" dirty="0" err="1">
                <a:latin typeface="Open Sans"/>
                <a:ea typeface="Calibri"/>
                <a:cs typeface="Calibri"/>
              </a:rPr>
              <a:t>razem</a:t>
            </a:r>
            <a:r>
              <a:rPr lang="en-US" sz="1500" dirty="0">
                <a:latin typeface="Open Sans"/>
                <a:ea typeface="Calibri"/>
                <a:cs typeface="Calibri"/>
              </a:rPr>
              <a:t> z </a:t>
            </a:r>
            <a:r>
              <a:rPr lang="en-US" sz="1500" dirty="0" err="1">
                <a:latin typeface="Open Sans"/>
                <a:ea typeface="Calibri"/>
                <a:cs typeface="Calibri"/>
              </a:rPr>
              <a:t>sąsiadami</a:t>
            </a:r>
            <a:r>
              <a:rPr lang="en-US" sz="1500" dirty="0">
                <a:latin typeface="Open Sans"/>
                <a:ea typeface="Calibri"/>
                <a:cs typeface="Calibri"/>
              </a:rPr>
              <a:t> </a:t>
            </a:r>
            <a:r>
              <a:rPr lang="en-US" sz="1500" dirty="0" err="1">
                <a:latin typeface="Open Sans"/>
                <a:ea typeface="Calibri"/>
                <a:cs typeface="Calibri"/>
              </a:rPr>
              <a:t>i</a:t>
            </a:r>
            <a:r>
              <a:rPr lang="en-US" sz="1500" dirty="0">
                <a:latin typeface="Open Sans"/>
                <a:ea typeface="Calibri"/>
                <a:cs typeface="Calibri"/>
              </a:rPr>
              <a:t> </a:t>
            </a:r>
            <a:r>
              <a:rPr lang="en-US" sz="1500" dirty="0" err="1">
                <a:latin typeface="Open Sans"/>
                <a:ea typeface="Calibri"/>
                <a:cs typeface="Calibri"/>
              </a:rPr>
              <a:t>społecznością</a:t>
            </a:r>
            <a:r>
              <a:rPr lang="en-US" sz="1500" dirty="0">
                <a:latin typeface="Open Sans"/>
                <a:ea typeface="Calibri"/>
                <a:cs typeface="Calibri"/>
              </a:rPr>
              <a:t> w </a:t>
            </a:r>
            <a:r>
              <a:rPr lang="en-US" sz="1500" dirty="0" err="1">
                <a:latin typeface="Open Sans"/>
                <a:ea typeface="Calibri"/>
                <a:cs typeface="Calibri"/>
              </a:rPr>
              <a:t>czasie</a:t>
            </a:r>
            <a:r>
              <a:rPr lang="en-US" sz="1500" dirty="0">
                <a:latin typeface="Open Sans"/>
                <a:ea typeface="Calibri"/>
                <a:cs typeface="Calibri"/>
              </a:rPr>
              <a:t> </a:t>
            </a:r>
            <a:r>
              <a:rPr lang="en-US" sz="1500" dirty="0" err="1">
                <a:latin typeface="Open Sans"/>
                <a:ea typeface="Calibri"/>
                <a:cs typeface="Calibri"/>
              </a:rPr>
              <a:t>kryzysu</a:t>
            </a:r>
            <a:r>
              <a:rPr lang="en-US" sz="1500" dirty="0">
                <a:latin typeface="Open Sans"/>
                <a:ea typeface="Calibri"/>
                <a:cs typeface="Calibri"/>
              </a:rPr>
              <a:t>.</a:t>
            </a:r>
          </a:p>
          <a:p>
            <a:pPr>
              <a:lnSpc>
                <a:spcPct val="100000"/>
              </a:lnSpc>
            </a:pPr>
            <a:endParaRPr lang="pl-PL" sz="1500" dirty="0">
              <a:latin typeface="Open Sans"/>
              <a:ea typeface="Calibri"/>
              <a:cs typeface="Calibri"/>
            </a:endParaRPr>
          </a:p>
          <a:p>
            <a:pPr>
              <a:lnSpc>
                <a:spcPct val="100000"/>
              </a:lnSpc>
            </a:pPr>
            <a:r>
              <a:rPr lang="pl-PL" b="1" dirty="0">
                <a:latin typeface="Open Sans"/>
                <a:ea typeface="Calibri"/>
                <a:cs typeface="Calibri"/>
              </a:rPr>
              <a:t>Kod QR do poradnika:</a:t>
            </a:r>
            <a:endParaRPr lang="pl-PL" dirty="0">
              <a:latin typeface="Open Sans"/>
              <a:ea typeface="Calibri"/>
              <a:cs typeface="Calibri"/>
            </a:endParaRPr>
          </a:p>
        </p:txBody>
      </p:sp>
      <p:pic>
        <p:nvPicPr>
          <p:cNvPr id="15" name="Picture 14">
            <a:extLst>
              <a:ext uri="{FF2B5EF4-FFF2-40B4-BE49-F238E27FC236}">
                <a16:creationId xmlns:a16="http://schemas.microsoft.com/office/drawing/2014/main" id="{B4D37DA3-0C1A-DBCB-7699-4F7BD3FC8388}"/>
              </a:ext>
            </a:extLst>
          </p:cNvPr>
          <p:cNvPicPr>
            <a:picLocks noChangeAspect="1"/>
          </p:cNvPicPr>
          <p:nvPr/>
        </p:nvPicPr>
        <p:blipFill>
          <a:blip r:embed="rId3"/>
          <a:stretch>
            <a:fillRect/>
          </a:stretch>
        </p:blipFill>
        <p:spPr>
          <a:xfrm>
            <a:off x="6343805" y="2966939"/>
            <a:ext cx="5513659" cy="3104805"/>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CF78D10D-8288-4B3A-AC74-0E0AB44F384E}"/>
              </a:ext>
            </a:extLst>
          </p:cNvPr>
          <p:cNvPicPr>
            <a:picLocks noChangeAspect="1"/>
          </p:cNvPicPr>
          <p:nvPr/>
        </p:nvPicPr>
        <p:blipFill>
          <a:blip r:embed="rId4"/>
          <a:stretch>
            <a:fillRect/>
          </a:stretch>
        </p:blipFill>
        <p:spPr>
          <a:xfrm>
            <a:off x="915897" y="398969"/>
            <a:ext cx="1110964" cy="1042616"/>
          </a:xfrm>
          <a:prstGeom prst="rect">
            <a:avLst/>
          </a:prstGeom>
        </p:spPr>
      </p:pic>
      <p:grpSp>
        <p:nvGrpSpPr>
          <p:cNvPr id="6" name="Grupa 5">
            <a:extLst>
              <a:ext uri="{FF2B5EF4-FFF2-40B4-BE49-F238E27FC236}">
                <a16:creationId xmlns:a16="http://schemas.microsoft.com/office/drawing/2014/main" id="{56BB1C25-961A-A6D3-41A9-AFF012D73A34}"/>
              </a:ext>
            </a:extLst>
          </p:cNvPr>
          <p:cNvGrpSpPr/>
          <p:nvPr/>
        </p:nvGrpSpPr>
        <p:grpSpPr>
          <a:xfrm>
            <a:off x="5905206" y="6071928"/>
            <a:ext cx="6153743" cy="793778"/>
            <a:chOff x="6097307" y="6167978"/>
            <a:chExt cx="6153743" cy="793778"/>
          </a:xfrm>
        </p:grpSpPr>
        <p:pic>
          <p:nvPicPr>
            <p:cNvPr id="8" name="Obraz 7">
              <a:extLst>
                <a:ext uri="{FF2B5EF4-FFF2-40B4-BE49-F238E27FC236}">
                  <a16:creationId xmlns:a16="http://schemas.microsoft.com/office/drawing/2014/main" id="{AABF1AE8-0915-6DF1-1504-2460E670FEC9}"/>
                </a:ext>
              </a:extLst>
            </p:cNvPr>
            <p:cNvPicPr>
              <a:picLocks noChangeAspect="1"/>
            </p:cNvPicPr>
            <p:nvPr/>
          </p:nvPicPr>
          <p:blipFill>
            <a:blip r:embed="rId5"/>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BDFA03BD-63AD-0F45-359D-0A323CF7D806}"/>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pic>
        <p:nvPicPr>
          <p:cNvPr id="1028" name="Picture 4" descr="A qr code with black squares&#10;&#10;AI-generated content may be incorrect.">
            <a:extLst>
              <a:ext uri="{FF2B5EF4-FFF2-40B4-BE49-F238E27FC236}">
                <a16:creationId xmlns:a16="http://schemas.microsoft.com/office/drawing/2014/main" id="{CA3E4E68-A9DE-AC9E-F014-C33E459132C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50710" y="5537541"/>
            <a:ext cx="1300242" cy="13002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4158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ostokąt 1">
            <a:extLst>
              <a:ext uri="{FF2B5EF4-FFF2-40B4-BE49-F238E27FC236}">
                <a16:creationId xmlns:a16="http://schemas.microsoft.com/office/drawing/2014/main" id="{C97A3F57-A338-0DB6-23A3-26D74CB1D461}"/>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F7C9A7AA-CA4D-8145-8CBF-3BF966E43FC7}"/>
              </a:ext>
            </a:extLst>
          </p:cNvPr>
          <p:cNvSpPr txBox="1">
            <a:spLocks/>
          </p:cNvSpPr>
          <p:nvPr/>
        </p:nvSpPr>
        <p:spPr>
          <a:xfrm>
            <a:off x="1640999" y="464860"/>
            <a:ext cx="933180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3200" b="1">
                <a:solidFill>
                  <a:schemeClr val="bg1"/>
                </a:solidFill>
                <a:latin typeface="Open Sans" pitchFamily="2" charset="0"/>
                <a:ea typeface="Open Sans" pitchFamily="2" charset="0"/>
                <a:cs typeface="Open Sans" pitchFamily="2" charset="0"/>
              </a:rPr>
              <a:t>TRZY FILARY NASZEGO DZIAŁANIA</a:t>
            </a:r>
          </a:p>
        </p:txBody>
      </p:sp>
      <p:sp>
        <p:nvSpPr>
          <p:cNvPr id="7" name="Prostokąt 6">
            <a:extLst>
              <a:ext uri="{FF2B5EF4-FFF2-40B4-BE49-F238E27FC236}">
                <a16:creationId xmlns:a16="http://schemas.microsoft.com/office/drawing/2014/main" id="{DF8EC4BC-1723-FC46-F355-5F4519F78F2E}"/>
              </a:ext>
            </a:extLst>
          </p:cNvPr>
          <p:cNvSpPr/>
          <p:nvPr/>
        </p:nvSpPr>
        <p:spPr>
          <a:xfrm>
            <a:off x="1072761" y="1635399"/>
            <a:ext cx="3485794" cy="43735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32" name="Obraz 31" descr="Obraz zawierający szkic, Ludzka twarz, rysowanie, portret&#10;&#10;Zawartość wygenerowana przez sztuczną inteligencję może być niepoprawna.">
            <a:extLst>
              <a:ext uri="{FF2B5EF4-FFF2-40B4-BE49-F238E27FC236}">
                <a16:creationId xmlns:a16="http://schemas.microsoft.com/office/drawing/2014/main" id="{F4FAEB9C-73FE-67CD-3F33-968FA842235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5267" y="1632857"/>
            <a:ext cx="4376056" cy="4376056"/>
          </a:xfrm>
          <a:prstGeom prst="rect">
            <a:avLst/>
          </a:prstGeom>
        </p:spPr>
      </p:pic>
      <p:graphicFrame>
        <p:nvGraphicFramePr>
          <p:cNvPr id="5" name="Diagram 4">
            <a:extLst>
              <a:ext uri="{FF2B5EF4-FFF2-40B4-BE49-F238E27FC236}">
                <a16:creationId xmlns:a16="http://schemas.microsoft.com/office/drawing/2014/main" id="{257266CE-5064-956D-6CCB-5D7E0E94CB5F}"/>
              </a:ext>
            </a:extLst>
          </p:cNvPr>
          <p:cNvGraphicFramePr/>
          <p:nvPr>
            <p:extLst>
              <p:ext uri="{D42A27DB-BD31-4B8C-83A1-F6EECF244321}">
                <p14:modId xmlns:p14="http://schemas.microsoft.com/office/powerpoint/2010/main" val="4131874418"/>
              </p:ext>
            </p:extLst>
          </p:nvPr>
        </p:nvGraphicFramePr>
        <p:xfrm>
          <a:off x="5581809" y="1712239"/>
          <a:ext cx="5987293" cy="477692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1" name="Obraz 30" descr="Obraz zawierający tekst, symbol, krąg, logo&#10;&#10;Zawartość wygenerowana przez AI może być niepoprawna.">
            <a:extLst>
              <a:ext uri="{FF2B5EF4-FFF2-40B4-BE49-F238E27FC236}">
                <a16:creationId xmlns:a16="http://schemas.microsoft.com/office/drawing/2014/main" id="{1BF767B0-9ADC-8AB1-2E11-6F557BD792BA}"/>
              </a:ext>
            </a:extLst>
          </p:cNvPr>
          <p:cNvPicPr>
            <a:picLocks noChangeAspect="1"/>
          </p:cNvPicPr>
          <p:nvPr/>
        </p:nvPicPr>
        <p:blipFill>
          <a:blip r:embed="rId10"/>
          <a:stretch>
            <a:fillRect/>
          </a:stretch>
        </p:blipFill>
        <p:spPr>
          <a:xfrm>
            <a:off x="915897" y="398969"/>
            <a:ext cx="1110964" cy="1042616"/>
          </a:xfrm>
          <a:prstGeom prst="rect">
            <a:avLst/>
          </a:prstGeom>
        </p:spPr>
      </p:pic>
      <p:grpSp>
        <p:nvGrpSpPr>
          <p:cNvPr id="13" name="Grupa 12">
            <a:extLst>
              <a:ext uri="{FF2B5EF4-FFF2-40B4-BE49-F238E27FC236}">
                <a16:creationId xmlns:a16="http://schemas.microsoft.com/office/drawing/2014/main" id="{1A3ED0D0-6D9D-F5DC-9801-5A96C2A88B08}"/>
              </a:ext>
            </a:extLst>
          </p:cNvPr>
          <p:cNvGrpSpPr/>
          <p:nvPr/>
        </p:nvGrpSpPr>
        <p:grpSpPr>
          <a:xfrm>
            <a:off x="-203600" y="6135961"/>
            <a:ext cx="5948835" cy="793778"/>
            <a:chOff x="6097307" y="6167978"/>
            <a:chExt cx="5948835" cy="793778"/>
          </a:xfrm>
        </p:grpSpPr>
        <p:pic>
          <p:nvPicPr>
            <p:cNvPr id="14" name="Obraz 13">
              <a:extLst>
                <a:ext uri="{FF2B5EF4-FFF2-40B4-BE49-F238E27FC236}">
                  <a16:creationId xmlns:a16="http://schemas.microsoft.com/office/drawing/2014/main" id="{0E91FE5C-1FD6-5898-BA24-70CD5CC516F1}"/>
                </a:ext>
              </a:extLst>
            </p:cNvPr>
            <p:cNvPicPr>
              <a:picLocks noChangeAspect="1"/>
            </p:cNvPicPr>
            <p:nvPr/>
          </p:nvPicPr>
          <p:blipFill>
            <a:blip r:embed="rId11"/>
            <a:stretch>
              <a:fillRect/>
            </a:stretch>
          </p:blipFill>
          <p:spPr>
            <a:xfrm>
              <a:off x="6097307" y="6167978"/>
              <a:ext cx="2336988" cy="793778"/>
            </a:xfrm>
            <a:prstGeom prst="rect">
              <a:avLst/>
            </a:prstGeom>
          </p:spPr>
        </p:pic>
        <p:sp>
          <p:nvSpPr>
            <p:cNvPr id="15" name="pole tekstowe 12">
              <a:extLst>
                <a:ext uri="{FF2B5EF4-FFF2-40B4-BE49-F238E27FC236}">
                  <a16:creationId xmlns:a16="http://schemas.microsoft.com/office/drawing/2014/main" id="{28C25145-F5CA-F893-B90A-5B8BDCFE457D}"/>
                </a:ext>
              </a:extLst>
            </p:cNvPr>
            <p:cNvSpPr txBox="1"/>
            <p:nvPr/>
          </p:nvSpPr>
          <p:spPr>
            <a:xfrm>
              <a:off x="8232824"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417326081"/>
      </p:ext>
    </p:extLst>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51EF3-3CC4-8542-F022-66367432DEE1}"/>
            </a:ext>
          </a:extLst>
        </p:cNvPr>
        <p:cNvGrpSpPr/>
        <p:nvPr/>
      </p:nvGrpSpPr>
      <p:grpSpPr>
        <a:xfrm>
          <a:off x="0" y="0"/>
          <a:ext cx="0" cy="0"/>
          <a:chOff x="0" y="0"/>
          <a:chExt cx="0" cy="0"/>
        </a:xfrm>
      </p:grpSpPr>
      <p:sp>
        <p:nvSpPr>
          <p:cNvPr id="6" name="Owal 5">
            <a:extLst>
              <a:ext uri="{FF2B5EF4-FFF2-40B4-BE49-F238E27FC236}">
                <a16:creationId xmlns:a16="http://schemas.microsoft.com/office/drawing/2014/main" id="{7AE8B212-95A7-2663-B2CA-772D976A03AB}"/>
              </a:ext>
            </a:extLst>
          </p:cNvPr>
          <p:cNvSpPr/>
          <p:nvPr/>
        </p:nvSpPr>
        <p:spPr>
          <a:xfrm>
            <a:off x="11055927" y="1"/>
            <a:ext cx="1136073" cy="1168794"/>
          </a:xfrm>
          <a:prstGeom prst="ellipse">
            <a:avLst/>
          </a:prstGeom>
          <a:solidFill>
            <a:srgbClr val="D230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cxnSp>
        <p:nvCxnSpPr>
          <p:cNvPr id="7" name="Łącznik prosty 6">
            <a:extLst>
              <a:ext uri="{FF2B5EF4-FFF2-40B4-BE49-F238E27FC236}">
                <a16:creationId xmlns:a16="http://schemas.microsoft.com/office/drawing/2014/main" id="{19ADE4C8-A9D1-C281-B895-BA1A7791A090}"/>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Ramka 7">
            <a:extLst>
              <a:ext uri="{FF2B5EF4-FFF2-40B4-BE49-F238E27FC236}">
                <a16:creationId xmlns:a16="http://schemas.microsoft.com/office/drawing/2014/main" id="{E9119FAA-54E3-EF74-C043-D7005F6747F8}"/>
              </a:ext>
            </a:extLst>
          </p:cNvPr>
          <p:cNvSpPr/>
          <p:nvPr/>
        </p:nvSpPr>
        <p:spPr>
          <a:xfrm>
            <a:off x="0" y="0"/>
            <a:ext cx="12192000" cy="6858000"/>
          </a:xfrm>
          <a:prstGeom prst="frame">
            <a:avLst>
              <a:gd name="adj1" fmla="val 3611"/>
            </a:avLst>
          </a:prstGeom>
          <a:solidFill>
            <a:srgbClr val="D23015"/>
          </a:solidFill>
          <a:ln>
            <a:solidFill>
              <a:srgbClr val="D2301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sp>
        <p:nvSpPr>
          <p:cNvPr id="2" name="Tytuł 1">
            <a:extLst>
              <a:ext uri="{FF2B5EF4-FFF2-40B4-BE49-F238E27FC236}">
                <a16:creationId xmlns:a16="http://schemas.microsoft.com/office/drawing/2014/main" id="{1096DAA1-DB60-0546-A173-527B993BB958}"/>
              </a:ext>
            </a:extLst>
          </p:cNvPr>
          <p:cNvSpPr txBox="1">
            <a:spLocks/>
          </p:cNvSpPr>
          <p:nvPr/>
        </p:nvSpPr>
        <p:spPr>
          <a:xfrm>
            <a:off x="3450214" y="469375"/>
            <a:ext cx="5106219" cy="2097446"/>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4000" b="1">
                <a:solidFill>
                  <a:srgbClr val="D23015"/>
                </a:solidFill>
                <a:latin typeface="Open Sans" pitchFamily="2" charset="0"/>
                <a:ea typeface="Open Sans" pitchFamily="2" charset="0"/>
                <a:cs typeface="Open Sans" pitchFamily="2" charset="0"/>
              </a:rPr>
              <a:t>WYTYCZNE</a:t>
            </a:r>
          </a:p>
        </p:txBody>
      </p:sp>
      <p:cxnSp>
        <p:nvCxnSpPr>
          <p:cNvPr id="11" name="Łącznik prosty 10">
            <a:extLst>
              <a:ext uri="{FF2B5EF4-FFF2-40B4-BE49-F238E27FC236}">
                <a16:creationId xmlns:a16="http://schemas.microsoft.com/office/drawing/2014/main" id="{D91E0538-F95C-4C3D-BCAA-696954DFB1EC}"/>
              </a:ext>
            </a:extLst>
          </p:cNvPr>
          <p:cNvCxnSpPr>
            <a:cxnSpLocks/>
          </p:cNvCxnSpPr>
          <p:nvPr/>
        </p:nvCxnSpPr>
        <p:spPr>
          <a:xfrm>
            <a:off x="3986248" y="1987534"/>
            <a:ext cx="4020567" cy="0"/>
          </a:xfrm>
          <a:prstGeom prst="line">
            <a:avLst/>
          </a:prstGeom>
          <a:ln w="38100">
            <a:solidFill>
              <a:srgbClr val="D23015"/>
            </a:solidFill>
          </a:ln>
        </p:spPr>
        <p:style>
          <a:lnRef idx="1">
            <a:schemeClr val="accent1"/>
          </a:lnRef>
          <a:fillRef idx="0">
            <a:schemeClr val="accent1"/>
          </a:fillRef>
          <a:effectRef idx="0">
            <a:schemeClr val="accent1"/>
          </a:effectRef>
          <a:fontRef idx="minor">
            <a:schemeClr val="tx1"/>
          </a:fontRef>
        </p:style>
      </p:cxnSp>
      <p:pic>
        <p:nvPicPr>
          <p:cNvPr id="15" name="Obraz 14" descr="Obraz zawierający Czcionka, diagram, Grafika, linia&#10;&#10;Zawartość wygenerowana przez sztuczną inteligencję może być niepoprawna.">
            <a:extLst>
              <a:ext uri="{FF2B5EF4-FFF2-40B4-BE49-F238E27FC236}">
                <a16:creationId xmlns:a16="http://schemas.microsoft.com/office/drawing/2014/main" id="{5F75DE2B-6257-7562-4B8D-47DEB516F6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96744" y="2918511"/>
            <a:ext cx="2579008" cy="2613704"/>
          </a:xfrm>
          <a:prstGeom prst="rect">
            <a:avLst/>
          </a:prstGeom>
        </p:spPr>
      </p:pic>
      <p:pic>
        <p:nvPicPr>
          <p:cNvPr id="16" name="Obraz 15" descr="Obraz zawierający logo, symbol, Czcionka, Grafika&#10;&#10;Zawartość wygenerowana przez sztuczną inteligencję może być niepoprawna.">
            <a:extLst>
              <a:ext uri="{FF2B5EF4-FFF2-40B4-BE49-F238E27FC236}">
                <a16:creationId xmlns:a16="http://schemas.microsoft.com/office/drawing/2014/main" id="{F3B2B534-6533-304C-2C06-6B33044B70A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75036" y="2562148"/>
            <a:ext cx="3569605" cy="3408973"/>
          </a:xfrm>
          <a:prstGeom prst="rect">
            <a:avLst/>
          </a:prstGeom>
        </p:spPr>
      </p:pic>
      <p:pic>
        <p:nvPicPr>
          <p:cNvPr id="10" name="Obraz 9" descr="Obraz zawierający tekst, symbol, krąg, logo&#10;&#10;Zawartość wygenerowana przez AI może być niepoprawna.">
            <a:extLst>
              <a:ext uri="{FF2B5EF4-FFF2-40B4-BE49-F238E27FC236}">
                <a16:creationId xmlns:a16="http://schemas.microsoft.com/office/drawing/2014/main" id="{0E3FFE99-984E-CC9A-F074-02170BD00B9F}"/>
              </a:ext>
            </a:extLst>
          </p:cNvPr>
          <p:cNvPicPr>
            <a:picLocks noChangeAspect="1"/>
          </p:cNvPicPr>
          <p:nvPr/>
        </p:nvPicPr>
        <p:blipFill>
          <a:blip r:embed="rId6"/>
          <a:stretch>
            <a:fillRect/>
          </a:stretch>
        </p:blipFill>
        <p:spPr>
          <a:xfrm>
            <a:off x="10981235" y="51789"/>
            <a:ext cx="1209741" cy="1176671"/>
          </a:xfrm>
          <a:prstGeom prst="rect">
            <a:avLst/>
          </a:prstGeom>
        </p:spPr>
      </p:pic>
      <p:grpSp>
        <p:nvGrpSpPr>
          <p:cNvPr id="3" name="Grupa 2">
            <a:extLst>
              <a:ext uri="{FF2B5EF4-FFF2-40B4-BE49-F238E27FC236}">
                <a16:creationId xmlns:a16="http://schemas.microsoft.com/office/drawing/2014/main" id="{005A48C8-264C-79AF-6161-A6910CDAD285}"/>
              </a:ext>
            </a:extLst>
          </p:cNvPr>
          <p:cNvGrpSpPr/>
          <p:nvPr/>
        </p:nvGrpSpPr>
        <p:grpSpPr>
          <a:xfrm>
            <a:off x="161391" y="296096"/>
            <a:ext cx="6153743" cy="793778"/>
            <a:chOff x="6097307" y="6167978"/>
            <a:chExt cx="6153743" cy="793778"/>
          </a:xfrm>
        </p:grpSpPr>
        <p:pic>
          <p:nvPicPr>
            <p:cNvPr id="4" name="Obraz 3">
              <a:extLst>
                <a:ext uri="{FF2B5EF4-FFF2-40B4-BE49-F238E27FC236}">
                  <a16:creationId xmlns:a16="http://schemas.microsoft.com/office/drawing/2014/main" id="{B5A41628-F43D-991E-E3EA-D6000B024D36}"/>
                </a:ext>
              </a:extLst>
            </p:cNvPr>
            <p:cNvPicPr>
              <a:picLocks noChangeAspect="1"/>
            </p:cNvPicPr>
            <p:nvPr/>
          </p:nvPicPr>
          <p:blipFill>
            <a:blip r:embed="rId7"/>
            <a:stretch>
              <a:fillRect/>
            </a:stretch>
          </p:blipFill>
          <p:spPr>
            <a:xfrm>
              <a:off x="6097307" y="6167978"/>
              <a:ext cx="2336988" cy="793778"/>
            </a:xfrm>
            <a:prstGeom prst="rect">
              <a:avLst/>
            </a:prstGeom>
          </p:spPr>
        </p:pic>
        <p:sp>
          <p:nvSpPr>
            <p:cNvPr id="5" name="pole tekstowe 12">
              <a:extLst>
                <a:ext uri="{FF2B5EF4-FFF2-40B4-BE49-F238E27FC236}">
                  <a16:creationId xmlns:a16="http://schemas.microsoft.com/office/drawing/2014/main" id="{4EB7FE3A-25DE-4C39-5731-43916955BB31}"/>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664936334"/>
      </p:ext>
    </p:extLst>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4AFD20-5559-48BF-AF37-5E2F94D0FC4E}"/>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4A2C41C1-D638-D59B-7D80-24224CCE7960}"/>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5CDB037A-5FA3-08DF-C835-86C29EAC41FA}"/>
              </a:ext>
            </a:extLst>
          </p:cNvPr>
          <p:cNvSpPr txBox="1">
            <a:spLocks/>
          </p:cNvSpPr>
          <p:nvPr/>
        </p:nvSpPr>
        <p:spPr>
          <a:xfrm>
            <a:off x="1640998" y="464860"/>
            <a:ext cx="9363333"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3200" b="1">
                <a:solidFill>
                  <a:schemeClr val="bg1"/>
                </a:solidFill>
                <a:latin typeface="Open Sans" pitchFamily="2" charset="0"/>
                <a:ea typeface="Open Sans" pitchFamily="2" charset="0"/>
                <a:cs typeface="Open Sans" pitchFamily="2" charset="0"/>
              </a:rPr>
              <a:t>SŁOWNICZEK</a:t>
            </a:r>
          </a:p>
        </p:txBody>
      </p:sp>
      <p:graphicFrame>
        <p:nvGraphicFramePr>
          <p:cNvPr id="9" name="Diagram 8">
            <a:extLst>
              <a:ext uri="{FF2B5EF4-FFF2-40B4-BE49-F238E27FC236}">
                <a16:creationId xmlns:a16="http://schemas.microsoft.com/office/drawing/2014/main" id="{BA6C9A95-4FAF-7A3F-507B-72748B3202F3}"/>
              </a:ext>
            </a:extLst>
          </p:cNvPr>
          <p:cNvGraphicFramePr/>
          <p:nvPr>
            <p:extLst>
              <p:ext uri="{D42A27DB-BD31-4B8C-83A1-F6EECF244321}">
                <p14:modId xmlns:p14="http://schemas.microsoft.com/office/powerpoint/2010/main" val="622403039"/>
              </p:ext>
            </p:extLst>
          </p:nvPr>
        </p:nvGraphicFramePr>
        <p:xfrm>
          <a:off x="4205515" y="2133597"/>
          <a:ext cx="3780970" cy="40047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0" name="Diagram 9">
            <a:extLst>
              <a:ext uri="{FF2B5EF4-FFF2-40B4-BE49-F238E27FC236}">
                <a16:creationId xmlns:a16="http://schemas.microsoft.com/office/drawing/2014/main" id="{1C871D25-5343-02BA-A351-DC0066B82D91}"/>
              </a:ext>
            </a:extLst>
          </p:cNvPr>
          <p:cNvGraphicFramePr/>
          <p:nvPr>
            <p:extLst>
              <p:ext uri="{D42A27DB-BD31-4B8C-83A1-F6EECF244321}">
                <p14:modId xmlns:p14="http://schemas.microsoft.com/office/powerpoint/2010/main" val="2197952798"/>
              </p:ext>
            </p:extLst>
          </p:nvPr>
        </p:nvGraphicFramePr>
        <p:xfrm>
          <a:off x="8073572" y="2133598"/>
          <a:ext cx="3780970" cy="400473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6" name="Diagram 5">
            <a:extLst>
              <a:ext uri="{FF2B5EF4-FFF2-40B4-BE49-F238E27FC236}">
                <a16:creationId xmlns:a16="http://schemas.microsoft.com/office/drawing/2014/main" id="{77E178E7-0DDD-B309-2A72-45732CFC00DD}"/>
              </a:ext>
            </a:extLst>
          </p:cNvPr>
          <p:cNvGraphicFramePr/>
          <p:nvPr>
            <p:extLst>
              <p:ext uri="{D42A27DB-BD31-4B8C-83A1-F6EECF244321}">
                <p14:modId xmlns:p14="http://schemas.microsoft.com/office/powerpoint/2010/main" val="662090731"/>
              </p:ext>
            </p:extLst>
          </p:nvPr>
        </p:nvGraphicFramePr>
        <p:xfrm>
          <a:off x="337458" y="2133597"/>
          <a:ext cx="3780970" cy="4004733"/>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pic>
        <p:nvPicPr>
          <p:cNvPr id="53" name="Obraz 52" descr="Obraz zawierający tekst, symbol, krąg, logo&#10;&#10;Zawartość wygenerowana przez AI może być niepoprawna.">
            <a:extLst>
              <a:ext uri="{FF2B5EF4-FFF2-40B4-BE49-F238E27FC236}">
                <a16:creationId xmlns:a16="http://schemas.microsoft.com/office/drawing/2014/main" id="{987594D1-D636-3A01-8E63-A142A6E56D1B}"/>
              </a:ext>
            </a:extLst>
          </p:cNvPr>
          <p:cNvPicPr>
            <a:picLocks noChangeAspect="1"/>
          </p:cNvPicPr>
          <p:nvPr/>
        </p:nvPicPr>
        <p:blipFill>
          <a:blip r:embed="rId19"/>
          <a:stretch>
            <a:fillRect/>
          </a:stretch>
        </p:blipFill>
        <p:spPr>
          <a:xfrm>
            <a:off x="915897" y="398969"/>
            <a:ext cx="1110964" cy="1042616"/>
          </a:xfrm>
          <a:prstGeom prst="rect">
            <a:avLst/>
          </a:prstGeom>
        </p:spPr>
      </p:pic>
      <p:grpSp>
        <p:nvGrpSpPr>
          <p:cNvPr id="28" name="Grupa 27">
            <a:extLst>
              <a:ext uri="{FF2B5EF4-FFF2-40B4-BE49-F238E27FC236}">
                <a16:creationId xmlns:a16="http://schemas.microsoft.com/office/drawing/2014/main" id="{5858142B-02BD-E28D-6656-47C7FF9376E1}"/>
              </a:ext>
            </a:extLst>
          </p:cNvPr>
          <p:cNvGrpSpPr/>
          <p:nvPr/>
        </p:nvGrpSpPr>
        <p:grpSpPr>
          <a:xfrm>
            <a:off x="5860383" y="6142365"/>
            <a:ext cx="6153743" cy="793778"/>
            <a:chOff x="6097307" y="6167978"/>
            <a:chExt cx="6153743" cy="793778"/>
          </a:xfrm>
        </p:grpSpPr>
        <p:pic>
          <p:nvPicPr>
            <p:cNvPr id="29" name="Obraz 28">
              <a:extLst>
                <a:ext uri="{FF2B5EF4-FFF2-40B4-BE49-F238E27FC236}">
                  <a16:creationId xmlns:a16="http://schemas.microsoft.com/office/drawing/2014/main" id="{46E0BE73-D8BE-F288-B542-BFA8AC2DFC44}"/>
                </a:ext>
              </a:extLst>
            </p:cNvPr>
            <p:cNvPicPr>
              <a:picLocks noChangeAspect="1"/>
            </p:cNvPicPr>
            <p:nvPr/>
          </p:nvPicPr>
          <p:blipFill>
            <a:blip r:embed="rId20"/>
            <a:stretch>
              <a:fillRect/>
            </a:stretch>
          </p:blipFill>
          <p:spPr>
            <a:xfrm>
              <a:off x="6097307" y="6167978"/>
              <a:ext cx="2336988" cy="793778"/>
            </a:xfrm>
            <a:prstGeom prst="rect">
              <a:avLst/>
            </a:prstGeom>
          </p:spPr>
        </p:pic>
        <p:sp>
          <p:nvSpPr>
            <p:cNvPr id="30" name="pole tekstowe 12">
              <a:extLst>
                <a:ext uri="{FF2B5EF4-FFF2-40B4-BE49-F238E27FC236}">
                  <a16:creationId xmlns:a16="http://schemas.microsoft.com/office/drawing/2014/main" id="{A5CA12A3-6935-82D8-836E-DD5EEA8F5C99}"/>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708186873"/>
      </p:ext>
    </p:extLst>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1627A0-11E3-D3BD-0976-F075A0E901B8}"/>
            </a:ext>
          </a:extLst>
        </p:cNvPr>
        <p:cNvGrpSpPr/>
        <p:nvPr/>
      </p:nvGrpSpPr>
      <p:grpSpPr>
        <a:xfrm>
          <a:off x="0" y="0"/>
          <a:ext cx="0" cy="0"/>
          <a:chOff x="0" y="0"/>
          <a:chExt cx="0" cy="0"/>
        </a:xfrm>
      </p:grpSpPr>
      <p:sp>
        <p:nvSpPr>
          <p:cNvPr id="6" name="Owal 5">
            <a:extLst>
              <a:ext uri="{FF2B5EF4-FFF2-40B4-BE49-F238E27FC236}">
                <a16:creationId xmlns:a16="http://schemas.microsoft.com/office/drawing/2014/main" id="{A01E6585-3433-419C-E64B-30846FD8D2B8}"/>
              </a:ext>
            </a:extLst>
          </p:cNvPr>
          <p:cNvSpPr/>
          <p:nvPr/>
        </p:nvSpPr>
        <p:spPr>
          <a:xfrm>
            <a:off x="11055927" y="1"/>
            <a:ext cx="1136073" cy="1168794"/>
          </a:xfrm>
          <a:prstGeom prst="ellipse">
            <a:avLst/>
          </a:prstGeom>
          <a:solidFill>
            <a:srgbClr val="D230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0793D899-EFD7-06FE-6230-782A7C2388FD}"/>
              </a:ext>
            </a:extLst>
          </p:cNvPr>
          <p:cNvSpPr txBox="1">
            <a:spLocks/>
          </p:cNvSpPr>
          <p:nvPr/>
        </p:nvSpPr>
        <p:spPr>
          <a:xfrm>
            <a:off x="7128162" y="3428999"/>
            <a:ext cx="4495800" cy="2097446"/>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rgbClr val="D23015"/>
                </a:solidFill>
                <a:latin typeface="Open Sans" pitchFamily="2" charset="0"/>
                <a:ea typeface="Open Sans" pitchFamily="2" charset="0"/>
                <a:cs typeface="Open Sans" pitchFamily="2" charset="0"/>
              </a:rPr>
              <a:t>PGI</a:t>
            </a:r>
          </a:p>
          <a:p>
            <a:pPr algn="ctr">
              <a:lnSpc>
                <a:spcPct val="100000"/>
              </a:lnSpc>
            </a:pPr>
            <a:r>
              <a:rPr lang="pl-PL" sz="2000" b="1">
                <a:solidFill>
                  <a:srgbClr val="D23015"/>
                </a:solidFill>
                <a:latin typeface="Open Sans" pitchFamily="2" charset="0"/>
                <a:ea typeface="Open Sans" pitchFamily="2" charset="0"/>
                <a:cs typeface="Open Sans" pitchFamily="2" charset="0"/>
              </a:rPr>
              <a:t>(</a:t>
            </a:r>
            <a:r>
              <a:rPr lang="pl-PL" sz="2000" b="1" err="1">
                <a:solidFill>
                  <a:srgbClr val="D23015"/>
                </a:solidFill>
                <a:latin typeface="Open Sans" pitchFamily="2" charset="0"/>
                <a:ea typeface="Open Sans" pitchFamily="2" charset="0"/>
                <a:cs typeface="Open Sans" pitchFamily="2" charset="0"/>
              </a:rPr>
              <a:t>Protection</a:t>
            </a:r>
            <a:r>
              <a:rPr lang="pl-PL" sz="2000" b="1">
                <a:solidFill>
                  <a:srgbClr val="D23015"/>
                </a:solidFill>
                <a:latin typeface="Open Sans" pitchFamily="2" charset="0"/>
                <a:ea typeface="Open Sans" pitchFamily="2" charset="0"/>
                <a:cs typeface="Open Sans" pitchFamily="2" charset="0"/>
              </a:rPr>
              <a:t>, </a:t>
            </a:r>
            <a:r>
              <a:rPr lang="pl-PL" sz="2000" b="1" err="1">
                <a:solidFill>
                  <a:srgbClr val="D23015"/>
                </a:solidFill>
                <a:latin typeface="Open Sans" pitchFamily="2" charset="0"/>
                <a:ea typeface="Open Sans" pitchFamily="2" charset="0"/>
                <a:cs typeface="Open Sans" pitchFamily="2" charset="0"/>
              </a:rPr>
              <a:t>Gender</a:t>
            </a:r>
            <a:r>
              <a:rPr lang="pl-PL" sz="2000" b="1">
                <a:solidFill>
                  <a:srgbClr val="D23015"/>
                </a:solidFill>
                <a:latin typeface="Open Sans" pitchFamily="2" charset="0"/>
                <a:ea typeface="Open Sans" pitchFamily="2" charset="0"/>
                <a:cs typeface="Open Sans" pitchFamily="2" charset="0"/>
              </a:rPr>
              <a:t> &amp; </a:t>
            </a:r>
            <a:r>
              <a:rPr lang="pl-PL" sz="2000" b="1" err="1">
                <a:solidFill>
                  <a:srgbClr val="D23015"/>
                </a:solidFill>
                <a:latin typeface="Open Sans" pitchFamily="2" charset="0"/>
                <a:ea typeface="Open Sans" pitchFamily="2" charset="0"/>
                <a:cs typeface="Open Sans" pitchFamily="2" charset="0"/>
              </a:rPr>
              <a:t>Inclusion</a:t>
            </a:r>
            <a:r>
              <a:rPr lang="pl-PL" sz="2000" b="1">
                <a:solidFill>
                  <a:srgbClr val="D23015"/>
                </a:solidFill>
                <a:latin typeface="Open Sans" pitchFamily="2" charset="0"/>
                <a:ea typeface="Open Sans" pitchFamily="2" charset="0"/>
                <a:cs typeface="Open Sans" pitchFamily="2" charset="0"/>
              </a:rPr>
              <a:t>)</a:t>
            </a:r>
          </a:p>
        </p:txBody>
      </p:sp>
      <p:cxnSp>
        <p:nvCxnSpPr>
          <p:cNvPr id="7" name="Łącznik prosty 6">
            <a:extLst>
              <a:ext uri="{FF2B5EF4-FFF2-40B4-BE49-F238E27FC236}">
                <a16:creationId xmlns:a16="http://schemas.microsoft.com/office/drawing/2014/main" id="{D8B131E7-4C83-3B57-DD2A-C3ADBE54C438}"/>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Łącznik prosty 4">
            <a:extLst>
              <a:ext uri="{FF2B5EF4-FFF2-40B4-BE49-F238E27FC236}">
                <a16:creationId xmlns:a16="http://schemas.microsoft.com/office/drawing/2014/main" id="{AF82F9F5-1E5B-1718-76EB-8B2513E30B8F}"/>
              </a:ext>
            </a:extLst>
          </p:cNvPr>
          <p:cNvCxnSpPr>
            <a:cxnSpLocks/>
          </p:cNvCxnSpPr>
          <p:nvPr/>
        </p:nvCxnSpPr>
        <p:spPr>
          <a:xfrm>
            <a:off x="7366148" y="5169660"/>
            <a:ext cx="4020567" cy="0"/>
          </a:xfrm>
          <a:prstGeom prst="line">
            <a:avLst/>
          </a:prstGeom>
          <a:ln w="38100">
            <a:solidFill>
              <a:srgbClr val="D23015"/>
            </a:solidFill>
          </a:ln>
        </p:spPr>
        <p:style>
          <a:lnRef idx="1">
            <a:schemeClr val="accent1"/>
          </a:lnRef>
          <a:fillRef idx="0">
            <a:schemeClr val="accent1"/>
          </a:fillRef>
          <a:effectRef idx="0">
            <a:schemeClr val="accent1"/>
          </a:effectRef>
          <a:fontRef idx="minor">
            <a:schemeClr val="tx1"/>
          </a:fontRef>
        </p:style>
      </p:cxnSp>
      <p:sp>
        <p:nvSpPr>
          <p:cNvPr id="8" name="Ramka 7">
            <a:extLst>
              <a:ext uri="{FF2B5EF4-FFF2-40B4-BE49-F238E27FC236}">
                <a16:creationId xmlns:a16="http://schemas.microsoft.com/office/drawing/2014/main" id="{D492917F-DD0E-2A8D-9D0B-42FDF3D3EE16}"/>
              </a:ext>
            </a:extLst>
          </p:cNvPr>
          <p:cNvSpPr/>
          <p:nvPr/>
        </p:nvSpPr>
        <p:spPr>
          <a:xfrm>
            <a:off x="0" y="0"/>
            <a:ext cx="12192000" cy="6858000"/>
          </a:xfrm>
          <a:prstGeom prst="frame">
            <a:avLst>
              <a:gd name="adj1" fmla="val 3611"/>
            </a:avLst>
          </a:prstGeom>
          <a:solidFill>
            <a:srgbClr val="D23015"/>
          </a:solidFill>
          <a:ln>
            <a:solidFill>
              <a:srgbClr val="D2301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graphicFrame>
        <p:nvGraphicFramePr>
          <p:cNvPr id="9" name="Diagram 8">
            <a:extLst>
              <a:ext uri="{FF2B5EF4-FFF2-40B4-BE49-F238E27FC236}">
                <a16:creationId xmlns:a16="http://schemas.microsoft.com/office/drawing/2014/main" id="{D979FB4F-1374-99D6-4651-10BC97E9BB30}"/>
              </a:ext>
            </a:extLst>
          </p:cNvPr>
          <p:cNvGraphicFramePr/>
          <p:nvPr>
            <p:extLst>
              <p:ext uri="{D42A27DB-BD31-4B8C-83A1-F6EECF244321}">
                <p14:modId xmlns:p14="http://schemas.microsoft.com/office/powerpoint/2010/main" val="3500281815"/>
              </p:ext>
            </p:extLst>
          </p:nvPr>
        </p:nvGraphicFramePr>
        <p:xfrm>
          <a:off x="-241414" y="71966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pole tekstowe 9">
            <a:extLst>
              <a:ext uri="{FF2B5EF4-FFF2-40B4-BE49-F238E27FC236}">
                <a16:creationId xmlns:a16="http://schemas.microsoft.com/office/drawing/2014/main" id="{9430FC45-0553-8CA4-63C0-BBF1862C02C4}"/>
              </a:ext>
            </a:extLst>
          </p:cNvPr>
          <p:cNvSpPr txBox="1"/>
          <p:nvPr/>
        </p:nvSpPr>
        <p:spPr>
          <a:xfrm>
            <a:off x="1106461" y="5031359"/>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4 </a:t>
            </a:r>
          </a:p>
        </p:txBody>
      </p:sp>
      <p:sp>
        <p:nvSpPr>
          <p:cNvPr id="12" name="pole tekstowe 11">
            <a:extLst>
              <a:ext uri="{FF2B5EF4-FFF2-40B4-BE49-F238E27FC236}">
                <a16:creationId xmlns:a16="http://schemas.microsoft.com/office/drawing/2014/main" id="{CF1879CD-7074-D37D-F1D5-04331F05065A}"/>
              </a:ext>
            </a:extLst>
          </p:cNvPr>
          <p:cNvSpPr txBox="1"/>
          <p:nvPr/>
        </p:nvSpPr>
        <p:spPr>
          <a:xfrm>
            <a:off x="1106461" y="3606213"/>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3 </a:t>
            </a:r>
          </a:p>
        </p:txBody>
      </p:sp>
      <p:sp>
        <p:nvSpPr>
          <p:cNvPr id="13" name="pole tekstowe 12">
            <a:extLst>
              <a:ext uri="{FF2B5EF4-FFF2-40B4-BE49-F238E27FC236}">
                <a16:creationId xmlns:a16="http://schemas.microsoft.com/office/drawing/2014/main" id="{E72EC530-8165-F2FD-3684-6C339461B6C7}"/>
              </a:ext>
            </a:extLst>
          </p:cNvPr>
          <p:cNvSpPr txBox="1"/>
          <p:nvPr/>
        </p:nvSpPr>
        <p:spPr>
          <a:xfrm>
            <a:off x="1106461" y="2182090"/>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2</a:t>
            </a:r>
          </a:p>
        </p:txBody>
      </p:sp>
      <p:sp>
        <p:nvSpPr>
          <p:cNvPr id="14" name="pole tekstowe 13">
            <a:extLst>
              <a:ext uri="{FF2B5EF4-FFF2-40B4-BE49-F238E27FC236}">
                <a16:creationId xmlns:a16="http://schemas.microsoft.com/office/drawing/2014/main" id="{C37FE09E-F916-34C8-81F5-4B7BBF26A074}"/>
              </a:ext>
            </a:extLst>
          </p:cNvPr>
          <p:cNvSpPr txBox="1"/>
          <p:nvPr/>
        </p:nvSpPr>
        <p:spPr>
          <a:xfrm>
            <a:off x="1184450" y="719665"/>
            <a:ext cx="644350"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1</a:t>
            </a:r>
          </a:p>
        </p:txBody>
      </p:sp>
      <p:pic>
        <p:nvPicPr>
          <p:cNvPr id="34" name="Obraz 33" descr="Obraz zawierający tekst, symbol, krąg, logo&#10;&#10;Zawartość wygenerowana przez AI może być niepoprawna.">
            <a:extLst>
              <a:ext uri="{FF2B5EF4-FFF2-40B4-BE49-F238E27FC236}">
                <a16:creationId xmlns:a16="http://schemas.microsoft.com/office/drawing/2014/main" id="{5CC246B3-28A7-4627-905A-68792E009F50}"/>
              </a:ext>
            </a:extLst>
          </p:cNvPr>
          <p:cNvPicPr>
            <a:picLocks noChangeAspect="1"/>
          </p:cNvPicPr>
          <p:nvPr/>
        </p:nvPicPr>
        <p:blipFill>
          <a:blip r:embed="rId9"/>
          <a:stretch>
            <a:fillRect/>
          </a:stretch>
        </p:blipFill>
        <p:spPr>
          <a:xfrm>
            <a:off x="11139398" y="109692"/>
            <a:ext cx="976909" cy="986172"/>
          </a:xfrm>
          <a:prstGeom prst="rect">
            <a:avLst/>
          </a:prstGeom>
        </p:spPr>
      </p:pic>
      <p:grpSp>
        <p:nvGrpSpPr>
          <p:cNvPr id="21" name="Grupa 20">
            <a:extLst>
              <a:ext uri="{FF2B5EF4-FFF2-40B4-BE49-F238E27FC236}">
                <a16:creationId xmlns:a16="http://schemas.microsoft.com/office/drawing/2014/main" id="{7D0BD28A-4B71-A558-AB3E-89C478305DBF}"/>
              </a:ext>
            </a:extLst>
          </p:cNvPr>
          <p:cNvGrpSpPr/>
          <p:nvPr/>
        </p:nvGrpSpPr>
        <p:grpSpPr>
          <a:xfrm>
            <a:off x="5860383" y="5835003"/>
            <a:ext cx="6153743" cy="793778"/>
            <a:chOff x="6097307" y="6167978"/>
            <a:chExt cx="6153743" cy="793778"/>
          </a:xfrm>
        </p:grpSpPr>
        <p:pic>
          <p:nvPicPr>
            <p:cNvPr id="22" name="Obraz 21">
              <a:extLst>
                <a:ext uri="{FF2B5EF4-FFF2-40B4-BE49-F238E27FC236}">
                  <a16:creationId xmlns:a16="http://schemas.microsoft.com/office/drawing/2014/main" id="{D897C64F-21AE-9AB1-29AE-8602B290A6EE}"/>
                </a:ext>
              </a:extLst>
            </p:cNvPr>
            <p:cNvPicPr>
              <a:picLocks noChangeAspect="1"/>
            </p:cNvPicPr>
            <p:nvPr/>
          </p:nvPicPr>
          <p:blipFill>
            <a:blip r:embed="rId10"/>
            <a:stretch>
              <a:fillRect/>
            </a:stretch>
          </p:blipFill>
          <p:spPr>
            <a:xfrm>
              <a:off x="6097307" y="6167978"/>
              <a:ext cx="2336988" cy="793778"/>
            </a:xfrm>
            <a:prstGeom prst="rect">
              <a:avLst/>
            </a:prstGeom>
          </p:spPr>
        </p:pic>
        <p:sp>
          <p:nvSpPr>
            <p:cNvPr id="23" name="pole tekstowe 12">
              <a:extLst>
                <a:ext uri="{FF2B5EF4-FFF2-40B4-BE49-F238E27FC236}">
                  <a16:creationId xmlns:a16="http://schemas.microsoft.com/office/drawing/2014/main" id="{BAFECCFA-C7A3-C57E-7198-0CFC2ECDE574}"/>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198622957"/>
      </p:ext>
    </p:extLst>
  </p:cSld>
  <p:clrMapOvr>
    <a:masterClrMapping/>
  </p:clrMapOvr>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F9EAD9-14BF-A7B5-1D10-442236576859}"/>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34F6A148-7B6E-A306-263F-F64D204BBB9A}"/>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F7AE2E9C-D7EF-45F9-CD8F-799322D35493}"/>
              </a:ext>
            </a:extLst>
          </p:cNvPr>
          <p:cNvSpPr txBox="1">
            <a:spLocks/>
          </p:cNvSpPr>
          <p:nvPr/>
        </p:nvSpPr>
        <p:spPr>
          <a:xfrm>
            <a:off x="1640999" y="464860"/>
            <a:ext cx="9205678"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3200" b="1">
                <a:solidFill>
                  <a:schemeClr val="bg1"/>
                </a:solidFill>
                <a:latin typeface="Open Sans" pitchFamily="2" charset="0"/>
                <a:ea typeface="Open Sans" pitchFamily="2" charset="0"/>
                <a:cs typeface="Open Sans" pitchFamily="2" charset="0"/>
              </a:rPr>
              <a:t>OSTRZEŻENIE O TRUDNYCH TREŚCIACH</a:t>
            </a:r>
          </a:p>
        </p:txBody>
      </p:sp>
      <p:sp>
        <p:nvSpPr>
          <p:cNvPr id="6" name="Podtytuł 2">
            <a:extLst>
              <a:ext uri="{FF2B5EF4-FFF2-40B4-BE49-F238E27FC236}">
                <a16:creationId xmlns:a16="http://schemas.microsoft.com/office/drawing/2014/main" id="{651588E3-2095-7512-55C7-5D11FE421242}"/>
              </a:ext>
            </a:extLst>
          </p:cNvPr>
          <p:cNvSpPr txBox="1">
            <a:spLocks/>
          </p:cNvSpPr>
          <p:nvPr/>
        </p:nvSpPr>
        <p:spPr>
          <a:xfrm>
            <a:off x="1480627" y="2151795"/>
            <a:ext cx="9149274" cy="4377732"/>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ts val="1650"/>
              </a:lnSpc>
              <a:buNone/>
            </a:pPr>
            <a:r>
              <a:rPr lang="pl-PL" sz="20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Treść szkolenia może  być czasami niepokojąca. </a:t>
            </a:r>
          </a:p>
          <a:p>
            <a:pPr marL="0" indent="0" algn="ctr">
              <a:lnSpc>
                <a:spcPts val="1650"/>
              </a:lnSpc>
              <a:buNone/>
            </a:pPr>
            <a:r>
              <a:rPr lang="pl-PL" sz="2000" b="1">
                <a:solidFill>
                  <a:srgbClr val="000000"/>
                </a:solidFill>
                <a:latin typeface="Open Sans" panose="020B0606030504020204" pitchFamily="34" charset="0"/>
                <a:ea typeface="Open Sans" panose="020B0606030504020204" pitchFamily="34" charset="0"/>
                <a:cs typeface="Open Sans" panose="020B0606030504020204" pitchFamily="34" charset="0"/>
              </a:rPr>
              <a:t>Będziemy omawiać tematy, które obejmują krzywdę, przemoc i urazy </a:t>
            </a:r>
          </a:p>
          <a:p>
            <a:pPr marL="0" indent="0" algn="ctr">
              <a:lnSpc>
                <a:spcPts val="1650"/>
              </a:lnSpc>
              <a:buNone/>
            </a:pPr>
            <a:r>
              <a:rPr lang="pl-PL" sz="2000" b="1">
                <a:solidFill>
                  <a:srgbClr val="000000"/>
                </a:solidFill>
                <a:latin typeface="Open Sans" panose="020B0606030504020204" pitchFamily="34" charset="0"/>
                <a:ea typeface="Open Sans" panose="020B0606030504020204" pitchFamily="34" charset="0"/>
                <a:cs typeface="Open Sans" panose="020B0606030504020204" pitchFamily="34" charset="0"/>
              </a:rPr>
              <a:t>dorosłych i dzieci. </a:t>
            </a:r>
          </a:p>
          <a:p>
            <a:pPr marL="0" indent="0" algn="ctr">
              <a:lnSpc>
                <a:spcPts val="1650"/>
              </a:lnSpc>
              <a:buNone/>
            </a:pPr>
            <a:endParaRPr lang="pl-PL" b="1" i="0">
              <a:solidFill>
                <a:srgbClr val="FF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gn="ctr">
              <a:lnSpc>
                <a:spcPts val="1650"/>
              </a:lnSpc>
              <a:buNone/>
            </a:pPr>
            <a:r>
              <a:rPr lang="pl-PL" b="1">
                <a:solidFill>
                  <a:srgbClr val="FF0000"/>
                </a:solidFill>
                <a:latin typeface="Open Sans" panose="020B0606030504020204" pitchFamily="34" charset="0"/>
                <a:ea typeface="Open Sans" panose="020B0606030504020204" pitchFamily="34" charset="0"/>
                <a:cs typeface="Open Sans" panose="020B0606030504020204" pitchFamily="34" charset="0"/>
              </a:rPr>
              <a:t>Prosimy o uważanie na siebie </a:t>
            </a:r>
          </a:p>
          <a:p>
            <a:pPr marL="0" indent="0" algn="ctr">
              <a:lnSpc>
                <a:spcPts val="1650"/>
              </a:lnSpc>
              <a:buNone/>
            </a:pPr>
            <a:r>
              <a:rPr lang="pl-PL" b="1">
                <a:solidFill>
                  <a:srgbClr val="FF0000"/>
                </a:solidFill>
                <a:latin typeface="Open Sans" panose="020B0606030504020204" pitchFamily="34" charset="0"/>
                <a:ea typeface="Open Sans" panose="020B0606030504020204" pitchFamily="34" charset="0"/>
                <a:cs typeface="Open Sans" panose="020B0606030504020204" pitchFamily="34" charset="0"/>
              </a:rPr>
              <a:t>i jeśli ktokolwiek w danym momencie</a:t>
            </a:r>
          </a:p>
          <a:p>
            <a:pPr marL="0" indent="0" algn="ctr">
              <a:lnSpc>
                <a:spcPts val="1650"/>
              </a:lnSpc>
              <a:buNone/>
            </a:pPr>
            <a:r>
              <a:rPr lang="pl-PL" b="1">
                <a:solidFill>
                  <a:srgbClr val="FF0000"/>
                </a:solidFill>
                <a:latin typeface="Open Sans" panose="020B0606030504020204" pitchFamily="34" charset="0"/>
                <a:ea typeface="Open Sans" panose="020B0606030504020204" pitchFamily="34" charset="0"/>
                <a:cs typeface="Open Sans" panose="020B0606030504020204" pitchFamily="34" charset="0"/>
              </a:rPr>
              <a:t>p</a:t>
            </a:r>
            <a:r>
              <a:rPr lang="pl-PL" b="1" i="0">
                <a:solidFill>
                  <a:srgbClr val="FF0000"/>
                </a:solidFill>
                <a:effectLst/>
                <a:latin typeface="Open Sans" panose="020B0606030504020204" pitchFamily="34" charset="0"/>
                <a:ea typeface="Open Sans" panose="020B0606030504020204" pitchFamily="34" charset="0"/>
                <a:cs typeface="Open Sans" panose="020B0606030504020204" pitchFamily="34" charset="0"/>
              </a:rPr>
              <a:t>oczuje się niekomfortowo – może wyjść!</a:t>
            </a:r>
          </a:p>
          <a:p>
            <a:pPr marL="0" indent="0" algn="ctr">
              <a:lnSpc>
                <a:spcPts val="1650"/>
              </a:lnSpc>
              <a:buNone/>
            </a:pPr>
            <a:endParaRPr lang="pl-PL" sz="2000" b="1">
              <a:solidFill>
                <a:srgbClr val="000000"/>
              </a:solidFill>
              <a:latin typeface="Open Sans" panose="020B0606030504020204" pitchFamily="34" charset="0"/>
              <a:ea typeface="Open Sans" panose="020B0606030504020204" pitchFamily="34" charset="0"/>
              <a:cs typeface="Open Sans" panose="020B0606030504020204" pitchFamily="34" charset="0"/>
            </a:endParaRPr>
          </a:p>
          <a:p>
            <a:pPr marL="0" indent="0" algn="ctr">
              <a:lnSpc>
                <a:spcPts val="1650"/>
              </a:lnSpc>
              <a:buNone/>
            </a:pPr>
            <a:r>
              <a:rPr lang="pl-PL" sz="20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Jeśli chcesz porozmawiać z kimś, </a:t>
            </a:r>
          </a:p>
          <a:p>
            <a:pPr marL="0" indent="0" algn="ctr">
              <a:lnSpc>
                <a:spcPts val="1650"/>
              </a:lnSpc>
              <a:buNone/>
            </a:pPr>
            <a:r>
              <a:rPr lang="pl-PL" sz="20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możesz podejść do Instruktora lub pomocnika.</a:t>
            </a:r>
          </a:p>
        </p:txBody>
      </p:sp>
      <p:pic>
        <p:nvPicPr>
          <p:cNvPr id="9" name="Obraz 8" descr="Obraz zawierający tekst, symbol, krąg, logo&#10;&#10;Zawartość wygenerowana przez AI może być niepoprawna.">
            <a:extLst>
              <a:ext uri="{FF2B5EF4-FFF2-40B4-BE49-F238E27FC236}">
                <a16:creationId xmlns:a16="http://schemas.microsoft.com/office/drawing/2014/main" id="{8163A10E-8A08-2F27-843B-BCA79EDCD140}"/>
              </a:ext>
            </a:extLst>
          </p:cNvPr>
          <p:cNvPicPr>
            <a:picLocks noChangeAspect="1"/>
          </p:cNvPicPr>
          <p:nvPr/>
        </p:nvPicPr>
        <p:blipFill>
          <a:blip r:embed="rId4"/>
          <a:stretch>
            <a:fillRect/>
          </a:stretch>
        </p:blipFill>
        <p:spPr>
          <a:xfrm>
            <a:off x="915897" y="398969"/>
            <a:ext cx="1110964" cy="1042616"/>
          </a:xfrm>
          <a:prstGeom prst="rect">
            <a:avLst/>
          </a:prstGeom>
        </p:spPr>
      </p:pic>
      <p:grpSp>
        <p:nvGrpSpPr>
          <p:cNvPr id="3" name="Grupa 2">
            <a:extLst>
              <a:ext uri="{FF2B5EF4-FFF2-40B4-BE49-F238E27FC236}">
                <a16:creationId xmlns:a16="http://schemas.microsoft.com/office/drawing/2014/main" id="{BBB35436-2052-D0EC-F9EE-04516A8C5415}"/>
              </a:ext>
            </a:extLst>
          </p:cNvPr>
          <p:cNvGrpSpPr/>
          <p:nvPr/>
        </p:nvGrpSpPr>
        <p:grpSpPr>
          <a:xfrm>
            <a:off x="5982046" y="6065524"/>
            <a:ext cx="6153743" cy="793778"/>
            <a:chOff x="6097307" y="6167978"/>
            <a:chExt cx="6153743" cy="793778"/>
          </a:xfrm>
        </p:grpSpPr>
        <p:pic>
          <p:nvPicPr>
            <p:cNvPr id="5" name="Obraz 4">
              <a:extLst>
                <a:ext uri="{FF2B5EF4-FFF2-40B4-BE49-F238E27FC236}">
                  <a16:creationId xmlns:a16="http://schemas.microsoft.com/office/drawing/2014/main" id="{69632276-2A4A-6AB6-AD0C-538378B44951}"/>
                </a:ext>
              </a:extLst>
            </p:cNvPr>
            <p:cNvPicPr>
              <a:picLocks noChangeAspect="1"/>
            </p:cNvPicPr>
            <p:nvPr/>
          </p:nvPicPr>
          <p:blipFill>
            <a:blip r:embed="rId5"/>
            <a:stretch>
              <a:fillRect/>
            </a:stretch>
          </p:blipFill>
          <p:spPr>
            <a:xfrm>
              <a:off x="6097307" y="6167978"/>
              <a:ext cx="2336988" cy="793778"/>
            </a:xfrm>
            <a:prstGeom prst="rect">
              <a:avLst/>
            </a:prstGeom>
          </p:spPr>
        </p:pic>
        <p:sp>
          <p:nvSpPr>
            <p:cNvPr id="7" name="pole tekstowe 12">
              <a:extLst>
                <a:ext uri="{FF2B5EF4-FFF2-40B4-BE49-F238E27FC236}">
                  <a16:creationId xmlns:a16="http://schemas.microsoft.com/office/drawing/2014/main" id="{963293BA-59BE-3DBB-4D32-CB6067ED2FBA}"/>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599702039"/>
      </p:ext>
    </p:extLst>
  </p:cSld>
  <p:clrMapOvr>
    <a:masterClrMapping/>
  </p:clrMapOvr>
  <p:extLst>
    <p:ext uri="{6950BFC3-D8DA-4A85-94F7-54DA5524770B}">
      <p188:commentRel xmlns:p188="http://schemas.microsoft.com/office/powerpoint/2018/8/main" r:id="rId3"/>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ostokąt 1">
            <a:extLst>
              <a:ext uri="{FF2B5EF4-FFF2-40B4-BE49-F238E27FC236}">
                <a16:creationId xmlns:a16="http://schemas.microsoft.com/office/drawing/2014/main" id="{2D219B3A-6337-BCFA-46AA-D75074A6EFE7}"/>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522CF9A9-A40C-0247-7592-1CB11FA9AF55}"/>
              </a:ext>
            </a:extLst>
          </p:cNvPr>
          <p:cNvSpPr txBox="1">
            <a:spLocks/>
          </p:cNvSpPr>
          <p:nvPr/>
        </p:nvSpPr>
        <p:spPr>
          <a:xfrm>
            <a:off x="6232042" y="4103916"/>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DEFINICJE,</a:t>
            </a:r>
          </a:p>
          <a:p>
            <a:pPr algn="ctr">
              <a:lnSpc>
                <a:spcPct val="100000"/>
              </a:lnSpc>
            </a:pPr>
            <a:r>
              <a:rPr lang="pl-PL" sz="3600" b="1">
                <a:solidFill>
                  <a:schemeClr val="bg1"/>
                </a:solidFill>
                <a:latin typeface="Open Sans" pitchFamily="2" charset="0"/>
                <a:ea typeface="Open Sans" pitchFamily="2" charset="0"/>
                <a:cs typeface="Open Sans" pitchFamily="2" charset="0"/>
              </a:rPr>
              <a:t>PODSTAWY PRAWNE</a:t>
            </a:r>
          </a:p>
        </p:txBody>
      </p:sp>
      <p:pic>
        <p:nvPicPr>
          <p:cNvPr id="6" name="Obraz 5" descr="Obraz zawierający ubrania, Ludzka twarz, człowiek, osoba&#10;&#10;Zawartość wygenerowana przez sztuczną inteligencję może być niepoprawna.">
            <a:extLst>
              <a:ext uri="{FF2B5EF4-FFF2-40B4-BE49-F238E27FC236}">
                <a16:creationId xmlns:a16="http://schemas.microsoft.com/office/drawing/2014/main" id="{BD3991D9-6410-3DBE-2CBE-C15624BC3692}"/>
              </a:ext>
            </a:extLst>
          </p:cNvPr>
          <p:cNvPicPr>
            <a:picLocks noChangeAspect="1"/>
          </p:cNvPicPr>
          <p:nvPr/>
        </p:nvPicPr>
        <p:blipFill>
          <a:blip r:embed="rId3">
            <a:extLst>
              <a:ext uri="{28A0092B-C50C-407E-A947-70E740481C1C}">
                <a14:useLocalDpi xmlns:a14="http://schemas.microsoft.com/office/drawing/2010/main" val="0"/>
              </a:ext>
            </a:extLst>
          </a:blip>
          <a:srcRect b="7136"/>
          <a:stretch/>
        </p:blipFill>
        <p:spPr>
          <a:xfrm flipH="1">
            <a:off x="785545" y="329595"/>
            <a:ext cx="4052194" cy="4964591"/>
          </a:xfrm>
          <a:prstGeom prst="rect">
            <a:avLst/>
          </a:prstGeom>
        </p:spPr>
      </p:pic>
      <p:cxnSp>
        <p:nvCxnSpPr>
          <p:cNvPr id="7" name="Łącznik prosty 6">
            <a:extLst>
              <a:ext uri="{FF2B5EF4-FFF2-40B4-BE49-F238E27FC236}">
                <a16:creationId xmlns:a16="http://schemas.microsoft.com/office/drawing/2014/main" id="{DD436BD7-1EFB-698C-C876-D95A358AEE5B}"/>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8" name="Obraz 7" descr="Obraz zawierający tekst, symbol, krąg, logo&#10;&#10;Zawartość wygenerowana przez AI może być niepoprawna.">
            <a:extLst>
              <a:ext uri="{FF2B5EF4-FFF2-40B4-BE49-F238E27FC236}">
                <a16:creationId xmlns:a16="http://schemas.microsoft.com/office/drawing/2014/main" id="{3C92ACAF-3962-198A-7663-5DBF020F2147}"/>
              </a:ext>
            </a:extLst>
          </p:cNvPr>
          <p:cNvPicPr>
            <a:picLocks noChangeAspect="1"/>
          </p:cNvPicPr>
          <p:nvPr/>
        </p:nvPicPr>
        <p:blipFill>
          <a:blip r:embed="rId4"/>
          <a:stretch>
            <a:fillRect/>
          </a:stretch>
        </p:blipFill>
        <p:spPr>
          <a:xfrm>
            <a:off x="8437120" y="1175081"/>
            <a:ext cx="1428463" cy="1409504"/>
          </a:xfrm>
          <a:prstGeom prst="rect">
            <a:avLst/>
          </a:prstGeom>
        </p:spPr>
      </p:pic>
      <p:grpSp>
        <p:nvGrpSpPr>
          <p:cNvPr id="3" name="Grupa 2">
            <a:extLst>
              <a:ext uri="{FF2B5EF4-FFF2-40B4-BE49-F238E27FC236}">
                <a16:creationId xmlns:a16="http://schemas.microsoft.com/office/drawing/2014/main" id="{88676052-E774-3C99-FFA1-72C8CCA10ABD}"/>
              </a:ext>
            </a:extLst>
          </p:cNvPr>
          <p:cNvGrpSpPr/>
          <p:nvPr/>
        </p:nvGrpSpPr>
        <p:grpSpPr>
          <a:xfrm>
            <a:off x="-56323" y="6007894"/>
            <a:ext cx="6153743" cy="793778"/>
            <a:chOff x="6097307" y="6167978"/>
            <a:chExt cx="6153743" cy="793778"/>
          </a:xfrm>
        </p:grpSpPr>
        <p:pic>
          <p:nvPicPr>
            <p:cNvPr id="5" name="Obraz 4">
              <a:extLst>
                <a:ext uri="{FF2B5EF4-FFF2-40B4-BE49-F238E27FC236}">
                  <a16:creationId xmlns:a16="http://schemas.microsoft.com/office/drawing/2014/main" id="{A3A64ADB-51D1-EACD-F892-5A56AF2F01BC}"/>
                </a:ext>
              </a:extLst>
            </p:cNvPr>
            <p:cNvPicPr>
              <a:picLocks noChangeAspect="1"/>
            </p:cNvPicPr>
            <p:nvPr/>
          </p:nvPicPr>
          <p:blipFill>
            <a:blip r:embed="rId5"/>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F1AEEC2A-4E75-B53C-861C-1EA9A675C701}"/>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1303038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D2A06D-3879-3E13-4B0C-05EF139229AA}"/>
            </a:ext>
          </a:extLst>
        </p:cNvPr>
        <p:cNvGrpSpPr/>
        <p:nvPr/>
      </p:nvGrpSpPr>
      <p:grpSpPr>
        <a:xfrm>
          <a:off x="0" y="0"/>
          <a:ext cx="0" cy="0"/>
          <a:chOff x="0" y="0"/>
          <a:chExt cx="0" cy="0"/>
        </a:xfrm>
      </p:grpSpPr>
      <p:pic>
        <p:nvPicPr>
          <p:cNvPr id="11" name="Obraz 10" descr="Obraz zawierający ilustracja, anime, Kreskówka, Animacja&#10;&#10;Zawartość wygenerowana przez sztuczną inteligencję może być niepoprawna.">
            <a:extLst>
              <a:ext uri="{FF2B5EF4-FFF2-40B4-BE49-F238E27FC236}">
                <a16:creationId xmlns:a16="http://schemas.microsoft.com/office/drawing/2014/main" id="{32766EF9-68AC-D9B2-97A2-AE92938457B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86750" y="3233058"/>
            <a:ext cx="3517396" cy="3517396"/>
          </a:xfrm>
          <a:prstGeom prst="rect">
            <a:avLst/>
          </a:prstGeom>
        </p:spPr>
      </p:pic>
      <p:sp>
        <p:nvSpPr>
          <p:cNvPr id="6" name="Owal 5">
            <a:extLst>
              <a:ext uri="{FF2B5EF4-FFF2-40B4-BE49-F238E27FC236}">
                <a16:creationId xmlns:a16="http://schemas.microsoft.com/office/drawing/2014/main" id="{73EABEF1-4625-B4BC-C727-6D477636DF83}"/>
              </a:ext>
            </a:extLst>
          </p:cNvPr>
          <p:cNvSpPr/>
          <p:nvPr/>
        </p:nvSpPr>
        <p:spPr>
          <a:xfrm>
            <a:off x="11055927" y="1"/>
            <a:ext cx="1136073" cy="1168794"/>
          </a:xfrm>
          <a:prstGeom prst="ellipse">
            <a:avLst/>
          </a:prstGeom>
          <a:solidFill>
            <a:srgbClr val="D230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68C161C6-E872-295F-AB52-93EDE07AE766}"/>
              </a:ext>
            </a:extLst>
          </p:cNvPr>
          <p:cNvSpPr txBox="1">
            <a:spLocks/>
          </p:cNvSpPr>
          <p:nvPr/>
        </p:nvSpPr>
        <p:spPr>
          <a:xfrm>
            <a:off x="2012628" y="431168"/>
            <a:ext cx="5106219" cy="2097446"/>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4000" b="1">
                <a:solidFill>
                  <a:srgbClr val="D23015"/>
                </a:solidFill>
                <a:latin typeface="Open Sans" pitchFamily="2" charset="0"/>
                <a:ea typeface="Open Sans" pitchFamily="2" charset="0"/>
                <a:cs typeface="Open Sans" pitchFamily="2" charset="0"/>
              </a:rPr>
              <a:t>PIERWSZA POMOC</a:t>
            </a:r>
          </a:p>
        </p:txBody>
      </p:sp>
      <p:cxnSp>
        <p:nvCxnSpPr>
          <p:cNvPr id="5" name="Łącznik prosty 4">
            <a:extLst>
              <a:ext uri="{FF2B5EF4-FFF2-40B4-BE49-F238E27FC236}">
                <a16:creationId xmlns:a16="http://schemas.microsoft.com/office/drawing/2014/main" id="{33A1B40B-DD43-B206-1CEE-54D9A0F77EFE}"/>
              </a:ext>
            </a:extLst>
          </p:cNvPr>
          <p:cNvCxnSpPr>
            <a:cxnSpLocks/>
          </p:cNvCxnSpPr>
          <p:nvPr/>
        </p:nvCxnSpPr>
        <p:spPr>
          <a:xfrm>
            <a:off x="2555455" y="2096391"/>
            <a:ext cx="4020567" cy="0"/>
          </a:xfrm>
          <a:prstGeom prst="line">
            <a:avLst/>
          </a:prstGeom>
          <a:ln w="38100">
            <a:solidFill>
              <a:srgbClr val="D23015"/>
            </a:solidFill>
          </a:ln>
        </p:spPr>
        <p:style>
          <a:lnRef idx="1">
            <a:schemeClr val="accent1"/>
          </a:lnRef>
          <a:fillRef idx="0">
            <a:schemeClr val="accent1"/>
          </a:fillRef>
          <a:effectRef idx="0">
            <a:schemeClr val="accent1"/>
          </a:effectRef>
          <a:fontRef idx="minor">
            <a:schemeClr val="tx1"/>
          </a:fontRef>
        </p:style>
      </p:cxnSp>
      <p:sp>
        <p:nvSpPr>
          <p:cNvPr id="8" name="Ramka 7">
            <a:extLst>
              <a:ext uri="{FF2B5EF4-FFF2-40B4-BE49-F238E27FC236}">
                <a16:creationId xmlns:a16="http://schemas.microsoft.com/office/drawing/2014/main" id="{CCB0854A-E672-FA00-B45B-038522C8474D}"/>
              </a:ext>
            </a:extLst>
          </p:cNvPr>
          <p:cNvSpPr/>
          <p:nvPr/>
        </p:nvSpPr>
        <p:spPr>
          <a:xfrm>
            <a:off x="0" y="0"/>
            <a:ext cx="12192000" cy="6858000"/>
          </a:xfrm>
          <a:prstGeom prst="frame">
            <a:avLst>
              <a:gd name="adj1" fmla="val 3611"/>
            </a:avLst>
          </a:prstGeom>
          <a:solidFill>
            <a:srgbClr val="D23015"/>
          </a:solidFill>
          <a:ln>
            <a:solidFill>
              <a:srgbClr val="D2301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sp>
        <p:nvSpPr>
          <p:cNvPr id="2" name="Podtytuł 2">
            <a:extLst>
              <a:ext uri="{FF2B5EF4-FFF2-40B4-BE49-F238E27FC236}">
                <a16:creationId xmlns:a16="http://schemas.microsoft.com/office/drawing/2014/main" id="{DE33B3DB-2F34-2AB7-FE98-2E36B8832B96}"/>
              </a:ext>
            </a:extLst>
          </p:cNvPr>
          <p:cNvSpPr txBox="1">
            <a:spLocks/>
          </p:cNvSpPr>
          <p:nvPr/>
        </p:nvSpPr>
        <p:spPr>
          <a:xfrm>
            <a:off x="413246" y="2615464"/>
            <a:ext cx="8304982" cy="3720255"/>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pl-PL" sz="20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“Z</a:t>
            </a:r>
            <a:r>
              <a:rPr lang="pl-PL" sz="2000" b="1">
                <a:solidFill>
                  <a:srgbClr val="000000"/>
                </a:solidFill>
                <a:latin typeface="Open Sans" panose="020B0606030504020204" pitchFamily="34" charset="0"/>
                <a:ea typeface="Open Sans" panose="020B0606030504020204" pitchFamily="34" charset="0"/>
                <a:cs typeface="Open Sans" panose="020B0606030504020204" pitchFamily="34" charset="0"/>
              </a:rPr>
              <a:t>espół czynności podejmowanych w celu ratowania osoby </a:t>
            </a:r>
            <a:br>
              <a:rPr lang="pl-PL" sz="2000" b="1">
                <a:solidFill>
                  <a:srgbClr val="000000"/>
                </a:solidFill>
                <a:latin typeface="Open Sans" panose="020B0606030504020204" pitchFamily="34" charset="0"/>
                <a:ea typeface="Open Sans" panose="020B0606030504020204" pitchFamily="34" charset="0"/>
                <a:cs typeface="Open Sans" panose="020B0606030504020204" pitchFamily="34" charset="0"/>
              </a:rPr>
            </a:br>
            <a:r>
              <a:rPr lang="pl-PL" sz="2000" b="1">
                <a:solidFill>
                  <a:srgbClr val="000000"/>
                </a:solidFill>
                <a:latin typeface="Open Sans" panose="020B0606030504020204" pitchFamily="34" charset="0"/>
                <a:ea typeface="Open Sans" panose="020B0606030504020204" pitchFamily="34" charset="0"/>
                <a:cs typeface="Open Sans" panose="020B0606030504020204" pitchFamily="34" charset="0"/>
              </a:rPr>
              <a:t>w stanie nagłego zagrożenia zdrowotnego wykonywanych </a:t>
            </a:r>
            <a:br>
              <a:rPr lang="pl-PL" sz="2000" b="1">
                <a:solidFill>
                  <a:srgbClr val="000000"/>
                </a:solidFill>
                <a:latin typeface="Open Sans" panose="020B0606030504020204" pitchFamily="34" charset="0"/>
                <a:ea typeface="Open Sans" panose="020B0606030504020204" pitchFamily="34" charset="0"/>
                <a:cs typeface="Open Sans" panose="020B0606030504020204" pitchFamily="34" charset="0"/>
              </a:rPr>
            </a:br>
            <a:r>
              <a:rPr lang="pl-PL" sz="2000" b="1">
                <a:solidFill>
                  <a:srgbClr val="000000"/>
                </a:solidFill>
                <a:latin typeface="Open Sans" panose="020B0606030504020204" pitchFamily="34" charset="0"/>
                <a:ea typeface="Open Sans" panose="020B0606030504020204" pitchFamily="34" charset="0"/>
                <a:cs typeface="Open Sans" panose="020B0606030504020204" pitchFamily="34" charset="0"/>
              </a:rPr>
              <a:t>przez osobę znajdującą się w miejscu zdarzenia, </a:t>
            </a:r>
          </a:p>
          <a:p>
            <a:pPr marL="0" indent="0" algn="ctr">
              <a:lnSpc>
                <a:spcPct val="100000"/>
              </a:lnSpc>
              <a:buNone/>
            </a:pPr>
            <a:br>
              <a:rPr lang="pl-PL" sz="2000" b="1">
                <a:solidFill>
                  <a:srgbClr val="000000"/>
                </a:solidFill>
                <a:latin typeface="Open Sans" panose="020B0606030504020204" pitchFamily="34" charset="0"/>
                <a:ea typeface="Open Sans" panose="020B0606030504020204" pitchFamily="34" charset="0"/>
                <a:cs typeface="Open Sans" panose="020B0606030504020204" pitchFamily="34" charset="0"/>
              </a:rPr>
            </a:br>
            <a:r>
              <a:rPr lang="pl-PL" sz="1600">
                <a:solidFill>
                  <a:srgbClr val="000000"/>
                </a:solidFill>
                <a:latin typeface="Open Sans" panose="020B0606030504020204" pitchFamily="34" charset="0"/>
                <a:ea typeface="Open Sans" panose="020B0606030504020204" pitchFamily="34" charset="0"/>
                <a:cs typeface="Open Sans" panose="020B0606030504020204" pitchFamily="34" charset="0"/>
              </a:rPr>
              <a:t>w tym z wykorzystaniem wyrobu medycznego, wyposażenia wyrobu medycznego, zestawu zabiegowego i systemu w rozumieniu odpowiednio (…) oraz produktów leczniczych dostępnych na miejscu zdarzenia, dopuszczonych do obrotu </a:t>
            </a:r>
            <a:br>
              <a:rPr lang="pl-PL" sz="1600">
                <a:solidFill>
                  <a:srgbClr val="000000"/>
                </a:solidFill>
                <a:latin typeface="Open Sans" panose="020B0606030504020204" pitchFamily="34" charset="0"/>
                <a:ea typeface="Open Sans" panose="020B0606030504020204" pitchFamily="34" charset="0"/>
                <a:cs typeface="Open Sans" panose="020B0606030504020204" pitchFamily="34" charset="0"/>
              </a:rPr>
            </a:br>
            <a:r>
              <a:rPr lang="pl-PL" sz="1600">
                <a:solidFill>
                  <a:srgbClr val="000000"/>
                </a:solidFill>
                <a:latin typeface="Open Sans" panose="020B0606030504020204" pitchFamily="34" charset="0"/>
                <a:ea typeface="Open Sans" panose="020B0606030504020204" pitchFamily="34" charset="0"/>
                <a:cs typeface="Open Sans" panose="020B0606030504020204" pitchFamily="34" charset="0"/>
              </a:rPr>
              <a:t>na terytorium Rzeczypospolitej Polskiej.”</a:t>
            </a:r>
            <a:endParaRPr lang="pl-PL" sz="20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gn="ctr">
              <a:lnSpc>
                <a:spcPts val="1650"/>
              </a:lnSpc>
              <a:buNone/>
            </a:pPr>
            <a:endParaRPr lang="pl-PL" sz="20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gn="ctr">
              <a:lnSpc>
                <a:spcPts val="1650"/>
              </a:lnSpc>
              <a:buNone/>
            </a:pP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Ustawa o Państwowym Ratownictwie Medycznym </a:t>
            </a:r>
            <a:endParaRPr lang="pl-PL" sz="18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gn="ctr">
              <a:lnSpc>
                <a:spcPts val="1650"/>
              </a:lnSpc>
              <a:buNone/>
            </a:pP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(Dz.U.2025  poz. </a:t>
            </a:r>
            <a:r>
              <a:rPr lang="pl-PL" sz="1800">
                <a:solidFill>
                  <a:srgbClr val="000000"/>
                </a:solidFill>
                <a:latin typeface="Open Sans" panose="020B0606030504020204" pitchFamily="34" charset="0"/>
                <a:ea typeface="Open Sans" panose="020B0606030504020204" pitchFamily="34" charset="0"/>
                <a:cs typeface="Open Sans" panose="020B0606030504020204" pitchFamily="34" charset="0"/>
              </a:rPr>
              <a:t>91; art.3. pkt 7.</a:t>
            </a: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endParaRPr lang="pl-PL" sz="18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p:txBody>
      </p:sp>
      <p:pic>
        <p:nvPicPr>
          <p:cNvPr id="12" name="Obraz 11" descr="Obraz zawierający tekst, symbol, krąg, logo&#10;&#10;Zawartość wygenerowana przez AI może być niepoprawna.">
            <a:extLst>
              <a:ext uri="{FF2B5EF4-FFF2-40B4-BE49-F238E27FC236}">
                <a16:creationId xmlns:a16="http://schemas.microsoft.com/office/drawing/2014/main" id="{3C821A06-BFD0-A187-6CA2-BF55A39DC2F1}"/>
              </a:ext>
            </a:extLst>
          </p:cNvPr>
          <p:cNvPicPr>
            <a:picLocks noChangeAspect="1"/>
          </p:cNvPicPr>
          <p:nvPr/>
        </p:nvPicPr>
        <p:blipFill>
          <a:blip r:embed="rId5"/>
          <a:stretch>
            <a:fillRect/>
          </a:stretch>
        </p:blipFill>
        <p:spPr>
          <a:xfrm>
            <a:off x="11139398" y="102636"/>
            <a:ext cx="976909" cy="986172"/>
          </a:xfrm>
          <a:prstGeom prst="rect">
            <a:avLst/>
          </a:prstGeom>
        </p:spPr>
      </p:pic>
      <p:grpSp>
        <p:nvGrpSpPr>
          <p:cNvPr id="3" name="Grupa 2">
            <a:extLst>
              <a:ext uri="{FF2B5EF4-FFF2-40B4-BE49-F238E27FC236}">
                <a16:creationId xmlns:a16="http://schemas.microsoft.com/office/drawing/2014/main" id="{3856960F-CDF8-D28D-3D8E-4F86F5026887}"/>
              </a:ext>
            </a:extLst>
          </p:cNvPr>
          <p:cNvGrpSpPr/>
          <p:nvPr/>
        </p:nvGrpSpPr>
        <p:grpSpPr>
          <a:xfrm>
            <a:off x="206215" y="296096"/>
            <a:ext cx="6153743" cy="793778"/>
            <a:chOff x="6097307" y="6167978"/>
            <a:chExt cx="6153743" cy="793778"/>
          </a:xfrm>
        </p:grpSpPr>
        <p:pic>
          <p:nvPicPr>
            <p:cNvPr id="7" name="Obraz 6">
              <a:extLst>
                <a:ext uri="{FF2B5EF4-FFF2-40B4-BE49-F238E27FC236}">
                  <a16:creationId xmlns:a16="http://schemas.microsoft.com/office/drawing/2014/main" id="{BCE6C5A0-2395-904C-8618-B1F921E592C6}"/>
                </a:ext>
              </a:extLst>
            </p:cNvPr>
            <p:cNvPicPr>
              <a:picLocks noChangeAspect="1"/>
            </p:cNvPicPr>
            <p:nvPr/>
          </p:nvPicPr>
          <p:blipFill>
            <a:blip r:embed="rId6"/>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D53D2000-21B8-DF82-9D02-42E1B10E0303}"/>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746654087"/>
      </p:ext>
    </p:extLst>
  </p:cSld>
  <p:clrMapOvr>
    <a:masterClrMapping/>
  </p:clrMapOvr>
  <p:extLst>
    <p:ext uri="{6950BFC3-D8DA-4A85-94F7-54DA5524770B}">
      <p188:commentRel xmlns:p188="http://schemas.microsoft.com/office/powerpoint/2018/8/main" r:id="rId3"/>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9B281-634A-616E-A7F6-78E5FC5AAEFC}"/>
            </a:ext>
          </a:extLst>
        </p:cNvPr>
        <p:cNvGrpSpPr/>
        <p:nvPr/>
      </p:nvGrpSpPr>
      <p:grpSpPr>
        <a:xfrm>
          <a:off x="0" y="0"/>
          <a:ext cx="0" cy="0"/>
          <a:chOff x="0" y="0"/>
          <a:chExt cx="0" cy="0"/>
        </a:xfrm>
      </p:grpSpPr>
      <p:pic>
        <p:nvPicPr>
          <p:cNvPr id="7" name="Obraz 6" descr="Obraz zawierający Ludzka twarz, ubrania, tekst, fikcja&#10;&#10;Zawartość wygenerowana przez sztuczną inteligencję może być niepoprawna.">
            <a:extLst>
              <a:ext uri="{FF2B5EF4-FFF2-40B4-BE49-F238E27FC236}">
                <a16:creationId xmlns:a16="http://schemas.microsoft.com/office/drawing/2014/main" id="{659C221D-D1B5-D2AA-6551-4FC7C267E25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95072" y="3341914"/>
            <a:ext cx="3378105" cy="3378105"/>
          </a:xfrm>
          <a:prstGeom prst="rect">
            <a:avLst/>
          </a:prstGeom>
        </p:spPr>
      </p:pic>
      <p:sp>
        <p:nvSpPr>
          <p:cNvPr id="6" name="Owal 5">
            <a:extLst>
              <a:ext uri="{FF2B5EF4-FFF2-40B4-BE49-F238E27FC236}">
                <a16:creationId xmlns:a16="http://schemas.microsoft.com/office/drawing/2014/main" id="{2DB35FC7-D6A1-6CDE-FF0D-8AC93857AF0D}"/>
              </a:ext>
            </a:extLst>
          </p:cNvPr>
          <p:cNvSpPr/>
          <p:nvPr/>
        </p:nvSpPr>
        <p:spPr>
          <a:xfrm>
            <a:off x="11055927" y="1"/>
            <a:ext cx="1136073" cy="1168794"/>
          </a:xfrm>
          <a:prstGeom prst="ellipse">
            <a:avLst/>
          </a:prstGeom>
          <a:solidFill>
            <a:srgbClr val="D230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AF106016-2257-B696-8276-DF8906997515}"/>
              </a:ext>
            </a:extLst>
          </p:cNvPr>
          <p:cNvSpPr txBox="1">
            <a:spLocks/>
          </p:cNvSpPr>
          <p:nvPr/>
        </p:nvSpPr>
        <p:spPr>
          <a:xfrm>
            <a:off x="2317838" y="424542"/>
            <a:ext cx="4495800" cy="2097446"/>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4000" b="1">
                <a:solidFill>
                  <a:srgbClr val="D23015"/>
                </a:solidFill>
                <a:latin typeface="Open Sans" pitchFamily="2" charset="0"/>
                <a:ea typeface="Open Sans" pitchFamily="2" charset="0"/>
                <a:cs typeface="Open Sans" pitchFamily="2" charset="0"/>
              </a:rPr>
              <a:t>RATOWNIK</a:t>
            </a:r>
          </a:p>
        </p:txBody>
      </p:sp>
      <p:cxnSp>
        <p:nvCxnSpPr>
          <p:cNvPr id="5" name="Łącznik prosty 4">
            <a:extLst>
              <a:ext uri="{FF2B5EF4-FFF2-40B4-BE49-F238E27FC236}">
                <a16:creationId xmlns:a16="http://schemas.microsoft.com/office/drawing/2014/main" id="{F64A5823-CC8F-1CDA-64FD-23E9B9E6880C}"/>
              </a:ext>
            </a:extLst>
          </p:cNvPr>
          <p:cNvCxnSpPr>
            <a:cxnSpLocks/>
          </p:cNvCxnSpPr>
          <p:nvPr/>
        </p:nvCxnSpPr>
        <p:spPr>
          <a:xfrm>
            <a:off x="2555455" y="2096391"/>
            <a:ext cx="4020567" cy="0"/>
          </a:xfrm>
          <a:prstGeom prst="line">
            <a:avLst/>
          </a:prstGeom>
          <a:ln w="38100">
            <a:solidFill>
              <a:srgbClr val="D23015"/>
            </a:solidFill>
          </a:ln>
        </p:spPr>
        <p:style>
          <a:lnRef idx="1">
            <a:schemeClr val="accent1"/>
          </a:lnRef>
          <a:fillRef idx="0">
            <a:schemeClr val="accent1"/>
          </a:fillRef>
          <a:effectRef idx="0">
            <a:schemeClr val="accent1"/>
          </a:effectRef>
          <a:fontRef idx="minor">
            <a:schemeClr val="tx1"/>
          </a:fontRef>
        </p:style>
      </p:cxnSp>
      <p:sp>
        <p:nvSpPr>
          <p:cNvPr id="8" name="Ramka 7">
            <a:extLst>
              <a:ext uri="{FF2B5EF4-FFF2-40B4-BE49-F238E27FC236}">
                <a16:creationId xmlns:a16="http://schemas.microsoft.com/office/drawing/2014/main" id="{BF530753-86CF-351A-EE50-CB210C37E9A9}"/>
              </a:ext>
            </a:extLst>
          </p:cNvPr>
          <p:cNvSpPr/>
          <p:nvPr/>
        </p:nvSpPr>
        <p:spPr>
          <a:xfrm>
            <a:off x="0" y="0"/>
            <a:ext cx="12192000" cy="6858000"/>
          </a:xfrm>
          <a:prstGeom prst="frame">
            <a:avLst>
              <a:gd name="adj1" fmla="val 3611"/>
            </a:avLst>
          </a:prstGeom>
          <a:solidFill>
            <a:srgbClr val="D23015"/>
          </a:solidFill>
          <a:ln>
            <a:solidFill>
              <a:srgbClr val="D2301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sp>
        <p:nvSpPr>
          <p:cNvPr id="10" name="Podtytuł 2">
            <a:extLst>
              <a:ext uri="{FF2B5EF4-FFF2-40B4-BE49-F238E27FC236}">
                <a16:creationId xmlns:a16="http://schemas.microsoft.com/office/drawing/2014/main" id="{595EB1E3-289D-9EB1-68D7-2A5AE0A11279}"/>
              </a:ext>
            </a:extLst>
          </p:cNvPr>
          <p:cNvSpPr txBox="1">
            <a:spLocks/>
          </p:cNvSpPr>
          <p:nvPr/>
        </p:nvSpPr>
        <p:spPr>
          <a:xfrm>
            <a:off x="413246" y="2615464"/>
            <a:ext cx="8304982" cy="3720255"/>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pl-PL"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RATOWNIKIEM </a:t>
            </a:r>
            <a:r>
              <a:rPr lang="pl-PL"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nazywamy osobę, </a:t>
            </a:r>
          </a:p>
          <a:p>
            <a:pPr marL="0" indent="0" algn="ctr">
              <a:lnSpc>
                <a:spcPct val="100000"/>
              </a:lnSpc>
              <a:buNone/>
            </a:pPr>
            <a:r>
              <a:rPr lang="pl-PL"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która udziela pomocy </a:t>
            </a:r>
          </a:p>
          <a:p>
            <a:pPr marL="0" indent="0" algn="ctr">
              <a:lnSpc>
                <a:spcPct val="100000"/>
              </a:lnSpc>
              <a:buNone/>
            </a:pPr>
            <a:r>
              <a:rPr lang="pl-PL"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niezależnie od kwalifikacji.</a:t>
            </a:r>
            <a:endParaRPr lang="pl-PL">
              <a:solidFill>
                <a:srgbClr val="000000"/>
              </a:solidFill>
              <a:latin typeface="Open Sans" panose="020B0606030504020204" pitchFamily="34" charset="0"/>
              <a:ea typeface="Open Sans" panose="020B0606030504020204" pitchFamily="34" charset="0"/>
              <a:cs typeface="Open Sans" panose="020B0606030504020204" pitchFamily="34" charset="0"/>
            </a:endParaRPr>
          </a:p>
          <a:p>
            <a:pPr marL="0" indent="0" algn="ctr">
              <a:lnSpc>
                <a:spcPct val="100000"/>
              </a:lnSpc>
              <a:buNone/>
            </a:pPr>
            <a:br>
              <a:rPr lang="pl-PL" sz="2000" b="1">
                <a:solidFill>
                  <a:srgbClr val="000000"/>
                </a:solidFill>
                <a:latin typeface="Open Sans" panose="020B0606030504020204" pitchFamily="34" charset="0"/>
                <a:ea typeface="Open Sans" panose="020B0606030504020204" pitchFamily="34" charset="0"/>
                <a:cs typeface="Open Sans" panose="020B0606030504020204" pitchFamily="34" charset="0"/>
              </a:rPr>
            </a:br>
            <a:endParaRPr lang="pl-PL" sz="20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gn="ctr">
              <a:lnSpc>
                <a:spcPts val="1650"/>
              </a:lnSpc>
              <a:buNone/>
            </a:pP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Ustawa o Państwowym Ratownictwie Medycznym </a:t>
            </a:r>
            <a:endParaRPr lang="pl-PL" sz="18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gn="ctr">
              <a:lnSpc>
                <a:spcPts val="1650"/>
              </a:lnSpc>
              <a:buNone/>
            </a:pP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(Dz.U.2025  poz. </a:t>
            </a:r>
            <a:r>
              <a:rPr lang="pl-PL" sz="1800">
                <a:solidFill>
                  <a:srgbClr val="000000"/>
                </a:solidFill>
                <a:latin typeface="Open Sans" panose="020B0606030504020204" pitchFamily="34" charset="0"/>
                <a:ea typeface="Open Sans" panose="020B0606030504020204" pitchFamily="34" charset="0"/>
                <a:cs typeface="Open Sans" panose="020B0606030504020204" pitchFamily="34" charset="0"/>
              </a:rPr>
              <a:t>91; rozdz. 1.</a:t>
            </a: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endParaRPr lang="pl-PL" sz="18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p:txBody>
      </p:sp>
      <p:pic>
        <p:nvPicPr>
          <p:cNvPr id="12" name="Obraz 11" descr="Obraz zawierający tekst, symbol, krąg, logo&#10;&#10;Zawartość wygenerowana przez AI może być niepoprawna.">
            <a:extLst>
              <a:ext uri="{FF2B5EF4-FFF2-40B4-BE49-F238E27FC236}">
                <a16:creationId xmlns:a16="http://schemas.microsoft.com/office/drawing/2014/main" id="{45E5371D-D507-2002-0DF8-4E262DCCFB8F}"/>
              </a:ext>
            </a:extLst>
          </p:cNvPr>
          <p:cNvPicPr>
            <a:picLocks noChangeAspect="1"/>
          </p:cNvPicPr>
          <p:nvPr/>
        </p:nvPicPr>
        <p:blipFill>
          <a:blip r:embed="rId5"/>
          <a:stretch>
            <a:fillRect/>
          </a:stretch>
        </p:blipFill>
        <p:spPr>
          <a:xfrm>
            <a:off x="11139398" y="102636"/>
            <a:ext cx="976909" cy="986172"/>
          </a:xfrm>
          <a:prstGeom prst="rect">
            <a:avLst/>
          </a:prstGeom>
        </p:spPr>
      </p:pic>
      <p:grpSp>
        <p:nvGrpSpPr>
          <p:cNvPr id="2" name="Grupa 1">
            <a:extLst>
              <a:ext uri="{FF2B5EF4-FFF2-40B4-BE49-F238E27FC236}">
                <a16:creationId xmlns:a16="http://schemas.microsoft.com/office/drawing/2014/main" id="{F6D731A6-F5A4-4621-079E-CFAFC9EE1C44}"/>
              </a:ext>
            </a:extLst>
          </p:cNvPr>
          <p:cNvGrpSpPr/>
          <p:nvPr/>
        </p:nvGrpSpPr>
        <p:grpSpPr>
          <a:xfrm>
            <a:off x="206215" y="296096"/>
            <a:ext cx="6153743" cy="793778"/>
            <a:chOff x="6097307" y="6167978"/>
            <a:chExt cx="6153743" cy="793778"/>
          </a:xfrm>
        </p:grpSpPr>
        <p:pic>
          <p:nvPicPr>
            <p:cNvPr id="3" name="Obraz 2">
              <a:extLst>
                <a:ext uri="{FF2B5EF4-FFF2-40B4-BE49-F238E27FC236}">
                  <a16:creationId xmlns:a16="http://schemas.microsoft.com/office/drawing/2014/main" id="{E56989C7-A7A2-7AD9-26CC-3D6E88C2977C}"/>
                </a:ext>
              </a:extLst>
            </p:cNvPr>
            <p:cNvPicPr>
              <a:picLocks noChangeAspect="1"/>
            </p:cNvPicPr>
            <p:nvPr/>
          </p:nvPicPr>
          <p:blipFill>
            <a:blip r:embed="rId6"/>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208BA204-623A-A2D0-6045-A3D10FE2165E}"/>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735803275"/>
      </p:ext>
    </p:extLst>
  </p:cSld>
  <p:clrMapOvr>
    <a:masterClrMapping/>
  </p:clrMapOvr>
  <p:extLst>
    <p:ext uri="{6950BFC3-D8DA-4A85-94F7-54DA5524770B}">
      <p188:commentRel xmlns:p188="http://schemas.microsoft.com/office/powerpoint/2018/8/main" r:id="rId3"/>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07E1F1-54E0-7B38-EF33-234BF0DB39B7}"/>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1F80FA34-06E1-73B7-20C6-DE67F00122C9}"/>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23DDB7BF-8B26-4F2B-1609-BABD3F4BCD2B}"/>
              </a:ext>
            </a:extLst>
          </p:cNvPr>
          <p:cNvSpPr txBox="1">
            <a:spLocks/>
          </p:cNvSpPr>
          <p:nvPr/>
        </p:nvSpPr>
        <p:spPr>
          <a:xfrm>
            <a:off x="1640999" y="464860"/>
            <a:ext cx="9205678"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3200" b="1">
                <a:solidFill>
                  <a:schemeClr val="bg1"/>
                </a:solidFill>
                <a:latin typeface="Open Sans" pitchFamily="2" charset="0"/>
                <a:ea typeface="Open Sans" pitchFamily="2" charset="0"/>
                <a:cs typeface="Open Sans" pitchFamily="2" charset="0"/>
              </a:rPr>
              <a:t>KONSTYTUCJA RZECZYPOSPOLITEJ POLSKIEJ</a:t>
            </a:r>
          </a:p>
        </p:txBody>
      </p:sp>
      <p:sp>
        <p:nvSpPr>
          <p:cNvPr id="7" name="Prostokąt 6">
            <a:extLst>
              <a:ext uri="{FF2B5EF4-FFF2-40B4-BE49-F238E27FC236}">
                <a16:creationId xmlns:a16="http://schemas.microsoft.com/office/drawing/2014/main" id="{5E958251-2727-0C9D-424E-25AEB8684E17}"/>
              </a:ext>
            </a:extLst>
          </p:cNvPr>
          <p:cNvSpPr/>
          <p:nvPr/>
        </p:nvSpPr>
        <p:spPr>
          <a:xfrm>
            <a:off x="9671899" y="4006392"/>
            <a:ext cx="2179584" cy="2118411"/>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5" name="Obraz 4" descr="Obraz zawierający ubrania, Ludzka twarz, człowiek, osoba&#10;&#10;Zawartość wygenerowana przez sztuczną inteligencję może być niepoprawna.">
            <a:extLst>
              <a:ext uri="{FF2B5EF4-FFF2-40B4-BE49-F238E27FC236}">
                <a16:creationId xmlns:a16="http://schemas.microsoft.com/office/drawing/2014/main" id="{925F6FF2-1A28-6E56-711F-648F689A9EAF}"/>
              </a:ext>
            </a:extLst>
          </p:cNvPr>
          <p:cNvPicPr>
            <a:picLocks noChangeAspect="1"/>
          </p:cNvPicPr>
          <p:nvPr/>
        </p:nvPicPr>
        <p:blipFill>
          <a:blip r:embed="rId4">
            <a:extLst>
              <a:ext uri="{28A0092B-C50C-407E-A947-70E740481C1C}">
                <a14:useLocalDpi xmlns:a14="http://schemas.microsoft.com/office/drawing/2010/main" val="0"/>
              </a:ext>
            </a:extLst>
          </a:blip>
          <a:srcRect b="7136"/>
          <a:stretch/>
        </p:blipFill>
        <p:spPr>
          <a:xfrm>
            <a:off x="9671900" y="3454461"/>
            <a:ext cx="2179583" cy="2670342"/>
          </a:xfrm>
          <a:prstGeom prst="rect">
            <a:avLst/>
          </a:prstGeom>
        </p:spPr>
      </p:pic>
      <p:sp>
        <p:nvSpPr>
          <p:cNvPr id="6" name="Podtytuł 2">
            <a:extLst>
              <a:ext uri="{FF2B5EF4-FFF2-40B4-BE49-F238E27FC236}">
                <a16:creationId xmlns:a16="http://schemas.microsoft.com/office/drawing/2014/main" id="{2BFA80D5-AB56-5D88-670E-943C53FD219D}"/>
              </a:ext>
            </a:extLst>
          </p:cNvPr>
          <p:cNvSpPr txBox="1">
            <a:spLocks/>
          </p:cNvSpPr>
          <p:nvPr/>
        </p:nvSpPr>
        <p:spPr>
          <a:xfrm>
            <a:off x="337458" y="2668959"/>
            <a:ext cx="9230747" cy="4241345"/>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ts val="1650"/>
              </a:lnSpc>
              <a:buNone/>
            </a:pPr>
            <a:r>
              <a:rPr lang="pl-PL" sz="36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Art. 38</a:t>
            </a:r>
          </a:p>
          <a:p>
            <a:pPr marL="0" indent="0" algn="ctr">
              <a:lnSpc>
                <a:spcPts val="1650"/>
              </a:lnSpc>
              <a:buNone/>
            </a:pPr>
            <a:endParaRPr lang="pl-PL" sz="20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gn="ctr">
              <a:lnSpc>
                <a:spcPct val="100000"/>
              </a:lnSpc>
              <a:buNone/>
            </a:pPr>
            <a:r>
              <a:rPr lang="pl-PL" sz="3600">
                <a:latin typeface="Open Sans" panose="020B0606030504020204" pitchFamily="34" charset="0"/>
                <a:ea typeface="Open Sans" panose="020B0606030504020204" pitchFamily="34" charset="0"/>
                <a:cs typeface="Open Sans" panose="020B0606030504020204" pitchFamily="34" charset="0"/>
              </a:rPr>
              <a:t>Rzeczpospolita Polska zapewnia </a:t>
            </a:r>
            <a:br>
              <a:rPr lang="pl-PL" sz="3600">
                <a:latin typeface="Open Sans" panose="020B0606030504020204" pitchFamily="34" charset="0"/>
                <a:ea typeface="Open Sans" panose="020B0606030504020204" pitchFamily="34" charset="0"/>
                <a:cs typeface="Open Sans" panose="020B0606030504020204" pitchFamily="34" charset="0"/>
              </a:rPr>
            </a:br>
            <a:r>
              <a:rPr lang="pl-PL" sz="3600">
                <a:latin typeface="Open Sans" panose="020B0606030504020204" pitchFamily="34" charset="0"/>
                <a:ea typeface="Open Sans" panose="020B0606030504020204" pitchFamily="34" charset="0"/>
                <a:cs typeface="Open Sans" panose="020B0606030504020204" pitchFamily="34" charset="0"/>
              </a:rPr>
              <a:t>każdemu człowiekowi </a:t>
            </a:r>
            <a:br>
              <a:rPr lang="pl-PL" sz="3600">
                <a:latin typeface="Open Sans" panose="020B0606030504020204" pitchFamily="34" charset="0"/>
                <a:ea typeface="Open Sans" panose="020B0606030504020204" pitchFamily="34" charset="0"/>
                <a:cs typeface="Open Sans" panose="020B0606030504020204" pitchFamily="34" charset="0"/>
              </a:rPr>
            </a:br>
            <a:r>
              <a:rPr lang="pl-PL" sz="3600">
                <a:latin typeface="Open Sans" panose="020B0606030504020204" pitchFamily="34" charset="0"/>
                <a:ea typeface="Open Sans" panose="020B0606030504020204" pitchFamily="34" charset="0"/>
                <a:cs typeface="Open Sans" panose="020B0606030504020204" pitchFamily="34" charset="0"/>
              </a:rPr>
              <a:t>prawną ochronę życia.</a:t>
            </a:r>
            <a:endParaRPr lang="pl-PL" sz="18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p:txBody>
      </p:sp>
      <p:pic>
        <p:nvPicPr>
          <p:cNvPr id="11" name="Obraz 10" descr="Obraz zawierający tekst, symbol, krąg, logo&#10;&#10;Zawartość wygenerowana przez AI może być niepoprawna.">
            <a:extLst>
              <a:ext uri="{FF2B5EF4-FFF2-40B4-BE49-F238E27FC236}">
                <a16:creationId xmlns:a16="http://schemas.microsoft.com/office/drawing/2014/main" id="{0229F9C1-D2DF-CF65-6CC3-AB831E9F244E}"/>
              </a:ext>
            </a:extLst>
          </p:cNvPr>
          <p:cNvPicPr>
            <a:picLocks noChangeAspect="1"/>
          </p:cNvPicPr>
          <p:nvPr/>
        </p:nvPicPr>
        <p:blipFill>
          <a:blip r:embed="rId5"/>
          <a:stretch>
            <a:fillRect/>
          </a:stretch>
        </p:blipFill>
        <p:spPr>
          <a:xfrm>
            <a:off x="915897" y="398969"/>
            <a:ext cx="1110964" cy="1042616"/>
          </a:xfrm>
          <a:prstGeom prst="rect">
            <a:avLst/>
          </a:prstGeom>
        </p:spPr>
      </p:pic>
      <p:grpSp>
        <p:nvGrpSpPr>
          <p:cNvPr id="3" name="Grupa 2">
            <a:extLst>
              <a:ext uri="{FF2B5EF4-FFF2-40B4-BE49-F238E27FC236}">
                <a16:creationId xmlns:a16="http://schemas.microsoft.com/office/drawing/2014/main" id="{F145EE88-CD5A-666B-553E-8714549C9603}"/>
              </a:ext>
            </a:extLst>
          </p:cNvPr>
          <p:cNvGrpSpPr/>
          <p:nvPr/>
        </p:nvGrpSpPr>
        <p:grpSpPr>
          <a:xfrm>
            <a:off x="90954" y="6065524"/>
            <a:ext cx="6153743" cy="793778"/>
            <a:chOff x="6097307" y="6167978"/>
            <a:chExt cx="6153743" cy="793778"/>
          </a:xfrm>
        </p:grpSpPr>
        <p:pic>
          <p:nvPicPr>
            <p:cNvPr id="8" name="Obraz 7">
              <a:extLst>
                <a:ext uri="{FF2B5EF4-FFF2-40B4-BE49-F238E27FC236}">
                  <a16:creationId xmlns:a16="http://schemas.microsoft.com/office/drawing/2014/main" id="{386968D0-439A-871E-CAB9-1CB68975536D}"/>
                </a:ext>
              </a:extLst>
            </p:cNvPr>
            <p:cNvPicPr>
              <a:picLocks noChangeAspect="1"/>
            </p:cNvPicPr>
            <p:nvPr/>
          </p:nvPicPr>
          <p:blipFill>
            <a:blip r:embed="rId6"/>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A68EED44-E8F9-31C1-A5DD-EBBF47A24B54}"/>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430622952"/>
      </p:ext>
    </p:extLst>
  </p:cSld>
  <p:clrMapOvr>
    <a:masterClrMapping/>
  </p:clrMapOvr>
  <p:extLst>
    <p:ext uri="{6950BFC3-D8DA-4A85-94F7-54DA5524770B}">
      <p188:commentRel xmlns:p188="http://schemas.microsoft.com/office/powerpoint/2018/8/main" r:id="rId3"/>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9EFC29-C1E7-560E-425A-33201C5A4E5A}"/>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40E87522-8A55-2B03-2193-EB137A051037}"/>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EC6BF58B-EE04-8EDB-B711-F5864363EDC9}"/>
              </a:ext>
            </a:extLst>
          </p:cNvPr>
          <p:cNvSpPr txBox="1">
            <a:spLocks/>
          </p:cNvSpPr>
          <p:nvPr/>
        </p:nvSpPr>
        <p:spPr>
          <a:xfrm>
            <a:off x="1640999" y="464860"/>
            <a:ext cx="9205678"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3200" b="1">
                <a:solidFill>
                  <a:schemeClr val="bg1"/>
                </a:solidFill>
                <a:latin typeface="Open Sans" pitchFamily="2" charset="0"/>
                <a:ea typeface="Open Sans" pitchFamily="2" charset="0"/>
                <a:cs typeface="Open Sans" pitchFamily="2" charset="0"/>
              </a:rPr>
              <a:t>KODEKS KARNY</a:t>
            </a:r>
          </a:p>
        </p:txBody>
      </p:sp>
      <p:sp>
        <p:nvSpPr>
          <p:cNvPr id="7" name="Prostokąt 6">
            <a:extLst>
              <a:ext uri="{FF2B5EF4-FFF2-40B4-BE49-F238E27FC236}">
                <a16:creationId xmlns:a16="http://schemas.microsoft.com/office/drawing/2014/main" id="{E1A1DF7B-128F-6B80-D010-79AC11112DA6}"/>
              </a:ext>
            </a:extLst>
          </p:cNvPr>
          <p:cNvSpPr/>
          <p:nvPr/>
        </p:nvSpPr>
        <p:spPr>
          <a:xfrm>
            <a:off x="9671899" y="4006392"/>
            <a:ext cx="2179584" cy="2118411"/>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5" name="Obraz 4" descr="Obraz zawierający ubrania, Ludzka twarz, człowiek, osoba&#10;&#10;Zawartość wygenerowana przez sztuczną inteligencję może być niepoprawna.">
            <a:extLst>
              <a:ext uri="{FF2B5EF4-FFF2-40B4-BE49-F238E27FC236}">
                <a16:creationId xmlns:a16="http://schemas.microsoft.com/office/drawing/2014/main" id="{6397C110-0B2C-7359-C2C1-0A356FC30A03}"/>
              </a:ext>
            </a:extLst>
          </p:cNvPr>
          <p:cNvPicPr>
            <a:picLocks noChangeAspect="1"/>
          </p:cNvPicPr>
          <p:nvPr/>
        </p:nvPicPr>
        <p:blipFill>
          <a:blip r:embed="rId4">
            <a:extLst>
              <a:ext uri="{28A0092B-C50C-407E-A947-70E740481C1C}">
                <a14:useLocalDpi xmlns:a14="http://schemas.microsoft.com/office/drawing/2010/main" val="0"/>
              </a:ext>
            </a:extLst>
          </a:blip>
          <a:srcRect b="7136"/>
          <a:stretch/>
        </p:blipFill>
        <p:spPr>
          <a:xfrm>
            <a:off x="9671900" y="3454461"/>
            <a:ext cx="2179583" cy="2670342"/>
          </a:xfrm>
          <a:prstGeom prst="rect">
            <a:avLst/>
          </a:prstGeom>
        </p:spPr>
      </p:pic>
      <p:sp>
        <p:nvSpPr>
          <p:cNvPr id="6" name="Podtytuł 2">
            <a:extLst>
              <a:ext uri="{FF2B5EF4-FFF2-40B4-BE49-F238E27FC236}">
                <a16:creationId xmlns:a16="http://schemas.microsoft.com/office/drawing/2014/main" id="{2782DA76-B6F7-9B5D-2E8E-ED774FB34953}"/>
              </a:ext>
            </a:extLst>
          </p:cNvPr>
          <p:cNvSpPr txBox="1">
            <a:spLocks/>
          </p:cNvSpPr>
          <p:nvPr/>
        </p:nvSpPr>
        <p:spPr>
          <a:xfrm>
            <a:off x="337458" y="2002971"/>
            <a:ext cx="9230747" cy="4241345"/>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ts val="1650"/>
              </a:lnSpc>
              <a:buNone/>
            </a:pPr>
            <a:r>
              <a:rPr lang="pl-PL" sz="20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Art. 162. NIEUDZIELENIE POMOCY</a:t>
            </a:r>
          </a:p>
          <a:p>
            <a:pPr marL="0" indent="0" algn="ctr">
              <a:lnSpc>
                <a:spcPts val="1650"/>
              </a:lnSpc>
              <a:buNone/>
            </a:pPr>
            <a:endParaRPr lang="pl-PL" sz="20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nSpc>
                <a:spcPct val="100000"/>
              </a:lnSpc>
              <a:buNone/>
            </a:pP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1. Kto człowiekowi znajdującemu się w położeniu grożącym bezpośrednim niebezpieczeństwem utraty życia albo ciężkiego uszczerbku na zdrowiu </a:t>
            </a:r>
            <a:b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nie udziela pomocy, mogąc jej udzielić bez narażenia siebie lub innej osoby </a:t>
            </a:r>
            <a:b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na niebezpieczeństwo utraty życia albo ciężkiego uszczerbku na zdrowiu, </a:t>
            </a:r>
            <a:b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podlega karze pozbawienia wolności do lat 3. </a:t>
            </a:r>
          </a:p>
          <a:p>
            <a:pPr marL="0" indent="0">
              <a:lnSpc>
                <a:spcPct val="100000"/>
              </a:lnSpc>
              <a:buNone/>
            </a:pPr>
            <a:endParaRPr lang="pl-PL" sz="18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nSpc>
                <a:spcPct val="100000"/>
              </a:lnSpc>
              <a:buNone/>
            </a:pP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2. Nie popełnia przestępstwa, kto nie udziela pomocy, do której jest konieczne poddanie się zabiegowi lekarskiemu albo w warunkach, w których możliwa </a:t>
            </a:r>
            <a:b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jest niezwłoczna pomoc ze strony instytucji lub osoby do tego powołanej. </a:t>
            </a:r>
            <a:endParaRPr lang="pl-PL" sz="18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p:txBody>
      </p:sp>
      <p:pic>
        <p:nvPicPr>
          <p:cNvPr id="11" name="Obraz 10" descr="Obraz zawierający tekst, symbol, krąg, logo&#10;&#10;Zawartość wygenerowana przez AI może być niepoprawna.">
            <a:extLst>
              <a:ext uri="{FF2B5EF4-FFF2-40B4-BE49-F238E27FC236}">
                <a16:creationId xmlns:a16="http://schemas.microsoft.com/office/drawing/2014/main" id="{FBF37940-01B4-F52B-E123-772A89476447}"/>
              </a:ext>
            </a:extLst>
          </p:cNvPr>
          <p:cNvPicPr>
            <a:picLocks noChangeAspect="1"/>
          </p:cNvPicPr>
          <p:nvPr/>
        </p:nvPicPr>
        <p:blipFill>
          <a:blip r:embed="rId5"/>
          <a:stretch>
            <a:fillRect/>
          </a:stretch>
        </p:blipFill>
        <p:spPr>
          <a:xfrm>
            <a:off x="915897" y="398969"/>
            <a:ext cx="1110964" cy="1042616"/>
          </a:xfrm>
          <a:prstGeom prst="rect">
            <a:avLst/>
          </a:prstGeom>
        </p:spPr>
      </p:pic>
      <p:grpSp>
        <p:nvGrpSpPr>
          <p:cNvPr id="3" name="Grupa 2">
            <a:extLst>
              <a:ext uri="{FF2B5EF4-FFF2-40B4-BE49-F238E27FC236}">
                <a16:creationId xmlns:a16="http://schemas.microsoft.com/office/drawing/2014/main" id="{97142F41-5821-FE0B-AD87-D89E613E3E78}"/>
              </a:ext>
            </a:extLst>
          </p:cNvPr>
          <p:cNvGrpSpPr/>
          <p:nvPr/>
        </p:nvGrpSpPr>
        <p:grpSpPr>
          <a:xfrm>
            <a:off x="1307" y="6065524"/>
            <a:ext cx="6153743" cy="793778"/>
            <a:chOff x="6097307" y="6167978"/>
            <a:chExt cx="6153743" cy="793778"/>
          </a:xfrm>
        </p:grpSpPr>
        <p:pic>
          <p:nvPicPr>
            <p:cNvPr id="8" name="Obraz 7">
              <a:extLst>
                <a:ext uri="{FF2B5EF4-FFF2-40B4-BE49-F238E27FC236}">
                  <a16:creationId xmlns:a16="http://schemas.microsoft.com/office/drawing/2014/main" id="{476FD9EA-4028-3B0F-D5D6-5B6AA53BA1B7}"/>
                </a:ext>
              </a:extLst>
            </p:cNvPr>
            <p:cNvPicPr>
              <a:picLocks noChangeAspect="1"/>
            </p:cNvPicPr>
            <p:nvPr/>
          </p:nvPicPr>
          <p:blipFill>
            <a:blip r:embed="rId6"/>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DF011667-D408-FAC6-B518-1C8F0A4824C0}"/>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839629741"/>
      </p:ext>
    </p:extLst>
  </p:cSld>
  <p:clrMapOvr>
    <a:masterClrMapping/>
  </p:clrMapOvr>
  <p:extLst>
    <p:ext uri="{6950BFC3-D8DA-4A85-94F7-54DA5524770B}">
      <p188:commentRel xmlns:p188="http://schemas.microsoft.com/office/powerpoint/2018/8/main" r:id="rId3"/>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0BC5C3-5973-6004-0A6E-31CCCD0F3BCD}"/>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2221D31F-823A-05DB-FDFE-37304C1FAFC7}"/>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2EE35F8A-5110-EBF1-60E9-A03F65F1520F}"/>
              </a:ext>
            </a:extLst>
          </p:cNvPr>
          <p:cNvSpPr txBox="1">
            <a:spLocks/>
          </p:cNvSpPr>
          <p:nvPr/>
        </p:nvSpPr>
        <p:spPr>
          <a:xfrm>
            <a:off x="1640999" y="464860"/>
            <a:ext cx="9205678"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3200" b="1">
                <a:solidFill>
                  <a:schemeClr val="bg1"/>
                </a:solidFill>
                <a:latin typeface="Open Sans" pitchFamily="2" charset="0"/>
                <a:ea typeface="Open Sans" pitchFamily="2" charset="0"/>
                <a:cs typeface="Open Sans" pitchFamily="2" charset="0"/>
              </a:rPr>
              <a:t>USTAWA O PRM</a:t>
            </a:r>
          </a:p>
        </p:txBody>
      </p:sp>
      <p:sp>
        <p:nvSpPr>
          <p:cNvPr id="7" name="Prostokąt 6">
            <a:extLst>
              <a:ext uri="{FF2B5EF4-FFF2-40B4-BE49-F238E27FC236}">
                <a16:creationId xmlns:a16="http://schemas.microsoft.com/office/drawing/2014/main" id="{E3B1DF1D-5ADD-321C-C9A7-F815D493A25C}"/>
              </a:ext>
            </a:extLst>
          </p:cNvPr>
          <p:cNvSpPr/>
          <p:nvPr/>
        </p:nvSpPr>
        <p:spPr>
          <a:xfrm>
            <a:off x="9671899" y="3959258"/>
            <a:ext cx="2179583" cy="216554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8" name="Podtytuł 2">
            <a:extLst>
              <a:ext uri="{FF2B5EF4-FFF2-40B4-BE49-F238E27FC236}">
                <a16:creationId xmlns:a16="http://schemas.microsoft.com/office/drawing/2014/main" id="{6B2190E8-C8B5-7ADF-82D4-7A8D387D0903}"/>
              </a:ext>
            </a:extLst>
          </p:cNvPr>
          <p:cNvSpPr txBox="1">
            <a:spLocks/>
          </p:cNvSpPr>
          <p:nvPr/>
        </p:nvSpPr>
        <p:spPr>
          <a:xfrm>
            <a:off x="657903" y="2349362"/>
            <a:ext cx="8938583" cy="3775783"/>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pl-PL" sz="20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Art. 4.</a:t>
            </a:r>
            <a:endParaRPr lang="pl-PL" sz="20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nSpc>
                <a:spcPct val="100000"/>
              </a:lnSpc>
              <a:buNone/>
            </a:pPr>
            <a:r>
              <a:rPr lang="pl-PL" sz="20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Kto zauważy osobę lub osoby znajdujące się w stanie nagłego zagrożenia zdrowotnego lub jest świadkiem zdarzenia powodującego taki stan, </a:t>
            </a:r>
            <a:br>
              <a:rPr lang="pl-PL" sz="20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20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w miarę posiadanych możliwości i umiejętności ma obowiązek niezwłocznego podjęcia działań</a:t>
            </a:r>
            <a:r>
              <a:rPr lang="pl-PL" sz="20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zmierzających do skutecznego powiadomienia o tym zdarzeniu podmiotów ustawowo powołanych </a:t>
            </a:r>
            <a:br>
              <a:rPr lang="pl-PL" sz="20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20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do niesienia pomocy osobom w stanie nagłego zagrożenia zdrowotnego. </a:t>
            </a:r>
            <a:endParaRPr lang="pl-PL" sz="20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p:txBody>
      </p:sp>
      <p:pic>
        <p:nvPicPr>
          <p:cNvPr id="6" name="Obraz 5" descr="Obraz zawierający ubrania, Ludzka twarz, człowiek, osoba&#10;&#10;Zawartość wygenerowana przez sztuczną inteligencję może być niepoprawna.">
            <a:extLst>
              <a:ext uri="{FF2B5EF4-FFF2-40B4-BE49-F238E27FC236}">
                <a16:creationId xmlns:a16="http://schemas.microsoft.com/office/drawing/2014/main" id="{7EF9E9A2-1515-014B-E0C3-6C004028D911}"/>
              </a:ext>
            </a:extLst>
          </p:cNvPr>
          <p:cNvPicPr>
            <a:picLocks noChangeAspect="1"/>
          </p:cNvPicPr>
          <p:nvPr/>
        </p:nvPicPr>
        <p:blipFill>
          <a:blip r:embed="rId4">
            <a:extLst>
              <a:ext uri="{28A0092B-C50C-407E-A947-70E740481C1C}">
                <a14:useLocalDpi xmlns:a14="http://schemas.microsoft.com/office/drawing/2010/main" val="0"/>
              </a:ext>
            </a:extLst>
          </a:blip>
          <a:srcRect b="7136"/>
          <a:stretch/>
        </p:blipFill>
        <p:spPr>
          <a:xfrm>
            <a:off x="9671900" y="3454461"/>
            <a:ext cx="2179583" cy="2670342"/>
          </a:xfrm>
          <a:prstGeom prst="rect">
            <a:avLst/>
          </a:prstGeom>
        </p:spPr>
      </p:pic>
      <p:pic>
        <p:nvPicPr>
          <p:cNvPr id="11" name="Obraz 10" descr="Obraz zawierający tekst, symbol, krąg, logo&#10;&#10;Zawartość wygenerowana przez AI może być niepoprawna.">
            <a:extLst>
              <a:ext uri="{FF2B5EF4-FFF2-40B4-BE49-F238E27FC236}">
                <a16:creationId xmlns:a16="http://schemas.microsoft.com/office/drawing/2014/main" id="{99DDDD28-C547-0F82-DDF3-DE97450A6BBB}"/>
              </a:ext>
            </a:extLst>
          </p:cNvPr>
          <p:cNvPicPr>
            <a:picLocks noChangeAspect="1"/>
          </p:cNvPicPr>
          <p:nvPr/>
        </p:nvPicPr>
        <p:blipFill>
          <a:blip r:embed="rId5"/>
          <a:stretch>
            <a:fillRect/>
          </a:stretch>
        </p:blipFill>
        <p:spPr>
          <a:xfrm>
            <a:off x="915897" y="398969"/>
            <a:ext cx="1110964" cy="1042616"/>
          </a:xfrm>
          <a:prstGeom prst="rect">
            <a:avLst/>
          </a:prstGeom>
        </p:spPr>
      </p:pic>
      <p:grpSp>
        <p:nvGrpSpPr>
          <p:cNvPr id="3" name="Grupa 2">
            <a:extLst>
              <a:ext uri="{FF2B5EF4-FFF2-40B4-BE49-F238E27FC236}">
                <a16:creationId xmlns:a16="http://schemas.microsoft.com/office/drawing/2014/main" id="{FE08CD32-1AA3-DFF4-400A-5A059643BFAF}"/>
              </a:ext>
            </a:extLst>
          </p:cNvPr>
          <p:cNvGrpSpPr/>
          <p:nvPr/>
        </p:nvGrpSpPr>
        <p:grpSpPr>
          <a:xfrm>
            <a:off x="-30710" y="5982281"/>
            <a:ext cx="6153743" cy="793778"/>
            <a:chOff x="6097307" y="6167978"/>
            <a:chExt cx="6153743" cy="793778"/>
          </a:xfrm>
        </p:grpSpPr>
        <p:pic>
          <p:nvPicPr>
            <p:cNvPr id="5" name="Obraz 4">
              <a:extLst>
                <a:ext uri="{FF2B5EF4-FFF2-40B4-BE49-F238E27FC236}">
                  <a16:creationId xmlns:a16="http://schemas.microsoft.com/office/drawing/2014/main" id="{B1954C51-ACD6-2608-8EBD-DF2FAC13645A}"/>
                </a:ext>
              </a:extLst>
            </p:cNvPr>
            <p:cNvPicPr>
              <a:picLocks noChangeAspect="1"/>
            </p:cNvPicPr>
            <p:nvPr/>
          </p:nvPicPr>
          <p:blipFill>
            <a:blip r:embed="rId6"/>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04DC24EE-C883-E39B-4394-3EFF0867FA98}"/>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946652047"/>
      </p:ext>
    </p:extLst>
  </p:cSld>
  <p:clrMapOvr>
    <a:masterClrMapping/>
  </p:clrMapOvr>
  <p:extLst>
    <p:ext uri="{6950BFC3-D8DA-4A85-94F7-54DA5524770B}">
      <p188:commentRel xmlns:p188="http://schemas.microsoft.com/office/powerpoint/2018/8/main" r:id="rId3"/>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79753D-6FEE-6238-DEEF-D397ED4AB983}"/>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3A7FF713-FDAA-D115-B577-69B66FEB1BAB}"/>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64C7EA16-62BF-3F37-2ECE-5D84991546A1}"/>
              </a:ext>
            </a:extLst>
          </p:cNvPr>
          <p:cNvSpPr txBox="1">
            <a:spLocks/>
          </p:cNvSpPr>
          <p:nvPr/>
        </p:nvSpPr>
        <p:spPr>
          <a:xfrm>
            <a:off x="1640999" y="464860"/>
            <a:ext cx="9195168"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3200" b="1">
                <a:solidFill>
                  <a:schemeClr val="bg1"/>
                </a:solidFill>
                <a:latin typeface="Open Sans" pitchFamily="2" charset="0"/>
                <a:ea typeface="Open Sans" pitchFamily="2" charset="0"/>
                <a:cs typeface="Open Sans" pitchFamily="2" charset="0"/>
              </a:rPr>
              <a:t>USTAWA O PRM</a:t>
            </a:r>
          </a:p>
        </p:txBody>
      </p:sp>
      <p:sp>
        <p:nvSpPr>
          <p:cNvPr id="7" name="Prostokąt 6">
            <a:extLst>
              <a:ext uri="{FF2B5EF4-FFF2-40B4-BE49-F238E27FC236}">
                <a16:creationId xmlns:a16="http://schemas.microsoft.com/office/drawing/2014/main" id="{43560FF7-528C-F3C7-9BB9-1E13C1A2A191}"/>
              </a:ext>
            </a:extLst>
          </p:cNvPr>
          <p:cNvSpPr/>
          <p:nvPr/>
        </p:nvSpPr>
        <p:spPr>
          <a:xfrm>
            <a:off x="9671899" y="3959258"/>
            <a:ext cx="2179583" cy="216554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8" name="Podtytuł 2">
            <a:extLst>
              <a:ext uri="{FF2B5EF4-FFF2-40B4-BE49-F238E27FC236}">
                <a16:creationId xmlns:a16="http://schemas.microsoft.com/office/drawing/2014/main" id="{7C52AF18-72CF-DB2F-B5B6-C83BC35F8B23}"/>
              </a:ext>
            </a:extLst>
          </p:cNvPr>
          <p:cNvSpPr txBox="1">
            <a:spLocks/>
          </p:cNvSpPr>
          <p:nvPr/>
        </p:nvSpPr>
        <p:spPr>
          <a:xfrm>
            <a:off x="657903" y="2133600"/>
            <a:ext cx="8938583" cy="3991545"/>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pl-PL" sz="18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Art. 5.</a:t>
            </a:r>
            <a:endParaRPr lang="pl-PL" sz="18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nSpc>
                <a:spcPct val="100000"/>
              </a:lnSpc>
              <a:buNone/>
            </a:pP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1. Osoba udzielająca pierwszej pomocy albo kwalifikowanej pierwszej pomocy, osoba wchodząca w skład zespołu ratownictwa medycznego, osoba udzielająca świadczeń zdrowotnych w szpitalnym oddziale ratunkowym, (…) </a:t>
            </a:r>
            <a:b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18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korzystają z ochrony </a:t>
            </a: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przewidzianej w ustawie z dnia 6 czerwca 1997 r. </a:t>
            </a:r>
            <a:b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Kodeks karny (Dz.U. z 2022 r. poz. 1138) dla funkcjonariuszy publicznych. </a:t>
            </a:r>
          </a:p>
          <a:p>
            <a:pPr marL="0" indent="0">
              <a:lnSpc>
                <a:spcPct val="100000"/>
              </a:lnSpc>
              <a:buNone/>
            </a:pPr>
            <a:endParaRPr lang="pl-PL" sz="18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nSpc>
                <a:spcPct val="100000"/>
              </a:lnSpc>
              <a:buNone/>
            </a:pP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2. Osoba, o której mowa w ust.1, może poświęcić dobra osobiste innej osoby, inne niż życie lub zdrowie, a także dobra majątkowe w zakresie, </a:t>
            </a:r>
            <a:b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w jakim jest to niezbędne dla ratowania życia lub zdrowia osoby </a:t>
            </a:r>
            <a:b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znajdującej się w stanie nagłego zagrożenia zdrowotnego. </a:t>
            </a:r>
            <a:endParaRPr lang="pl-PL" sz="18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p:txBody>
      </p:sp>
      <p:pic>
        <p:nvPicPr>
          <p:cNvPr id="6" name="Obraz 5" descr="Obraz zawierający ubrania, Ludzka twarz, człowiek, osoba&#10;&#10;Zawartość wygenerowana przez sztuczną inteligencję może być niepoprawna.">
            <a:extLst>
              <a:ext uri="{FF2B5EF4-FFF2-40B4-BE49-F238E27FC236}">
                <a16:creationId xmlns:a16="http://schemas.microsoft.com/office/drawing/2014/main" id="{AFC41DB6-0B69-39A9-94DC-9D33AE149B6A}"/>
              </a:ext>
            </a:extLst>
          </p:cNvPr>
          <p:cNvPicPr>
            <a:picLocks noChangeAspect="1"/>
          </p:cNvPicPr>
          <p:nvPr/>
        </p:nvPicPr>
        <p:blipFill>
          <a:blip r:embed="rId4">
            <a:extLst>
              <a:ext uri="{28A0092B-C50C-407E-A947-70E740481C1C}">
                <a14:useLocalDpi xmlns:a14="http://schemas.microsoft.com/office/drawing/2010/main" val="0"/>
              </a:ext>
            </a:extLst>
          </a:blip>
          <a:srcRect b="7136"/>
          <a:stretch/>
        </p:blipFill>
        <p:spPr>
          <a:xfrm>
            <a:off x="9671900" y="3454461"/>
            <a:ext cx="2179583" cy="2670342"/>
          </a:xfrm>
          <a:prstGeom prst="rect">
            <a:avLst/>
          </a:prstGeom>
        </p:spPr>
      </p:pic>
      <p:pic>
        <p:nvPicPr>
          <p:cNvPr id="11" name="Obraz 10" descr="Obraz zawierający tekst, symbol, krąg, logo&#10;&#10;Zawartość wygenerowana przez AI może być niepoprawna.">
            <a:extLst>
              <a:ext uri="{FF2B5EF4-FFF2-40B4-BE49-F238E27FC236}">
                <a16:creationId xmlns:a16="http://schemas.microsoft.com/office/drawing/2014/main" id="{60FD248C-F28F-13C8-EB3E-D81D6B628EB0}"/>
              </a:ext>
            </a:extLst>
          </p:cNvPr>
          <p:cNvPicPr>
            <a:picLocks noChangeAspect="1"/>
          </p:cNvPicPr>
          <p:nvPr/>
        </p:nvPicPr>
        <p:blipFill>
          <a:blip r:embed="rId5"/>
          <a:stretch>
            <a:fillRect/>
          </a:stretch>
        </p:blipFill>
        <p:spPr>
          <a:xfrm>
            <a:off x="915897" y="398969"/>
            <a:ext cx="1110964" cy="1042616"/>
          </a:xfrm>
          <a:prstGeom prst="rect">
            <a:avLst/>
          </a:prstGeom>
        </p:spPr>
      </p:pic>
      <p:grpSp>
        <p:nvGrpSpPr>
          <p:cNvPr id="3" name="Grupa 2">
            <a:extLst>
              <a:ext uri="{FF2B5EF4-FFF2-40B4-BE49-F238E27FC236}">
                <a16:creationId xmlns:a16="http://schemas.microsoft.com/office/drawing/2014/main" id="{C8CCCEA2-BCAC-B652-653C-E5FAFF6B7049}"/>
              </a:ext>
            </a:extLst>
          </p:cNvPr>
          <p:cNvGrpSpPr/>
          <p:nvPr/>
        </p:nvGrpSpPr>
        <p:grpSpPr>
          <a:xfrm>
            <a:off x="1307" y="6065524"/>
            <a:ext cx="6153743" cy="793778"/>
            <a:chOff x="6097307" y="6167978"/>
            <a:chExt cx="6153743" cy="793778"/>
          </a:xfrm>
        </p:grpSpPr>
        <p:pic>
          <p:nvPicPr>
            <p:cNvPr id="5" name="Obraz 4">
              <a:extLst>
                <a:ext uri="{FF2B5EF4-FFF2-40B4-BE49-F238E27FC236}">
                  <a16:creationId xmlns:a16="http://schemas.microsoft.com/office/drawing/2014/main" id="{F665396E-E758-3F50-9462-03E360CEC0C9}"/>
                </a:ext>
              </a:extLst>
            </p:cNvPr>
            <p:cNvPicPr>
              <a:picLocks noChangeAspect="1"/>
            </p:cNvPicPr>
            <p:nvPr/>
          </p:nvPicPr>
          <p:blipFill>
            <a:blip r:embed="rId6"/>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F9607808-D87D-166A-826A-65F2C5C1AAB5}"/>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56970025"/>
      </p:ext>
    </p:extLst>
  </p:cSld>
  <p:clrMapOvr>
    <a:masterClrMapping/>
  </p:clrMapOvr>
  <p:extLst>
    <p:ext uri="{6950BFC3-D8DA-4A85-94F7-54DA5524770B}">
      <p188:commentRel xmlns:p188="http://schemas.microsoft.com/office/powerpoint/2018/8/main" r:id="rId3"/>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E0260D-95B1-7108-F33D-19FE73C15CF0}"/>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96F1BE4D-24B5-41E2-1415-FB87A5156671}"/>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A7A1D830-D4D8-7CDC-75DC-E8CEE4F1E9FB}"/>
              </a:ext>
            </a:extLst>
          </p:cNvPr>
          <p:cNvSpPr txBox="1">
            <a:spLocks/>
          </p:cNvSpPr>
          <p:nvPr/>
        </p:nvSpPr>
        <p:spPr>
          <a:xfrm>
            <a:off x="1640998" y="464860"/>
            <a:ext cx="9373843"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3200" b="1">
                <a:solidFill>
                  <a:schemeClr val="bg1"/>
                </a:solidFill>
                <a:latin typeface="Open Sans" pitchFamily="2" charset="0"/>
                <a:ea typeface="Open Sans" pitchFamily="2" charset="0"/>
                <a:cs typeface="Open Sans" pitchFamily="2" charset="0"/>
              </a:rPr>
              <a:t>PRAWO O RUCHU DROGOWYM</a:t>
            </a:r>
          </a:p>
        </p:txBody>
      </p:sp>
      <p:sp>
        <p:nvSpPr>
          <p:cNvPr id="7" name="Prostokąt 6">
            <a:extLst>
              <a:ext uri="{FF2B5EF4-FFF2-40B4-BE49-F238E27FC236}">
                <a16:creationId xmlns:a16="http://schemas.microsoft.com/office/drawing/2014/main" id="{E3D21125-D080-47EA-0B1D-2A339AF81F59}"/>
              </a:ext>
            </a:extLst>
          </p:cNvPr>
          <p:cNvSpPr/>
          <p:nvPr/>
        </p:nvSpPr>
        <p:spPr>
          <a:xfrm>
            <a:off x="9671899" y="3996965"/>
            <a:ext cx="2179584" cy="2127838"/>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8" name="Podtytuł 2">
            <a:extLst>
              <a:ext uri="{FF2B5EF4-FFF2-40B4-BE49-F238E27FC236}">
                <a16:creationId xmlns:a16="http://schemas.microsoft.com/office/drawing/2014/main" id="{6CAC5896-CA2B-BCBB-A8F7-B65EC22DE4BA}"/>
              </a:ext>
            </a:extLst>
          </p:cNvPr>
          <p:cNvSpPr txBox="1">
            <a:spLocks/>
          </p:cNvSpPr>
          <p:nvPr/>
        </p:nvSpPr>
        <p:spPr>
          <a:xfrm>
            <a:off x="337457" y="1932495"/>
            <a:ext cx="9240175" cy="4212519"/>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pl-PL" sz="16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Art. 44. Obowiązki kierującego pojazdem</a:t>
            </a:r>
            <a:r>
              <a:rPr lang="pl-PL" sz="1600">
                <a:solidFill>
                  <a:srgbClr val="000000"/>
                </a:solidFill>
                <a:latin typeface="Open Sans" panose="020B0606030504020204" pitchFamily="34" charset="0"/>
                <a:ea typeface="Open Sans" panose="020B0606030504020204" pitchFamily="34" charset="0"/>
                <a:cs typeface="Open Sans" panose="020B0606030504020204" pitchFamily="34" charset="0"/>
              </a:rPr>
              <a:t> </a:t>
            </a:r>
            <a:r>
              <a:rPr lang="pl-PL" sz="16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podczas wypadku drogowego</a:t>
            </a:r>
            <a:endParaRPr lang="pl-PL" sz="16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gn="ctr">
              <a:lnSpc>
                <a:spcPct val="100000"/>
              </a:lnSpc>
              <a:buNone/>
            </a:pPr>
            <a:endParaRPr lang="pl-PL" sz="18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nSpc>
                <a:spcPct val="100000"/>
              </a:lnSpc>
              <a:spcBef>
                <a:spcPts val="0"/>
              </a:spcBef>
              <a:buNone/>
            </a:pPr>
            <a:r>
              <a:rPr lang="pl-PL"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1. Kierujący pojazdem w razie uczestniczenia w wypadku drogowym jest obowiązany: </a:t>
            </a:r>
            <a:endParaRPr lang="pl-PL" sz="16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nSpc>
                <a:spcPct val="100000"/>
              </a:lnSpc>
              <a:spcBef>
                <a:spcPts val="0"/>
              </a:spcBef>
              <a:buNone/>
            </a:pPr>
            <a:r>
              <a:rPr lang="pl-PL"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1) zatrzymać pojazd, nie powodując przy tym zagrożenia bezpieczeństwa ruchu drogowego; </a:t>
            </a:r>
            <a:endParaRPr lang="pl-PL" sz="16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nSpc>
                <a:spcPct val="100000"/>
              </a:lnSpc>
              <a:spcBef>
                <a:spcPts val="0"/>
              </a:spcBef>
              <a:buNone/>
            </a:pPr>
            <a:r>
              <a:rPr lang="pl-PL"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2) przedsięwziąć odpowiednie środki w celu zapewnienia bezpieczeństwa ruchu w miejscu wypadku; </a:t>
            </a:r>
            <a:r>
              <a:rPr lang="pl-PL" sz="1600">
                <a:solidFill>
                  <a:srgbClr val="000000"/>
                </a:solidFill>
                <a:latin typeface="Open Sans" panose="020B0606030504020204" pitchFamily="34" charset="0"/>
                <a:ea typeface="Open Sans" panose="020B0606030504020204" pitchFamily="34" charset="0"/>
                <a:cs typeface="Open Sans" panose="020B0606030504020204" pitchFamily="34" charset="0"/>
              </a:rPr>
              <a:t>    </a:t>
            </a:r>
          </a:p>
          <a:p>
            <a:pPr marL="0" indent="0">
              <a:lnSpc>
                <a:spcPct val="100000"/>
              </a:lnSpc>
              <a:spcBef>
                <a:spcPts val="0"/>
              </a:spcBef>
              <a:buNone/>
            </a:pPr>
            <a:r>
              <a:rPr lang="pl-PL"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p>
          <a:p>
            <a:pPr marL="0" indent="0">
              <a:lnSpc>
                <a:spcPct val="100000"/>
              </a:lnSpc>
              <a:spcBef>
                <a:spcPts val="0"/>
              </a:spcBef>
              <a:buNone/>
            </a:pPr>
            <a:endParaRPr lang="pl-PL" sz="16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nSpc>
                <a:spcPct val="100000"/>
              </a:lnSpc>
              <a:spcBef>
                <a:spcPts val="0"/>
              </a:spcBef>
              <a:buNone/>
            </a:pPr>
            <a:r>
              <a:rPr lang="pl-PL"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2.  Jeżeli w wypadku jest zabity lub ranny, kierujący pojazdem jest obowiązany ponadto: </a:t>
            </a:r>
            <a:endParaRPr lang="pl-PL" sz="16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nSpc>
                <a:spcPct val="100000"/>
              </a:lnSpc>
              <a:spcBef>
                <a:spcPts val="0"/>
              </a:spcBef>
              <a:buNone/>
            </a:pPr>
            <a:r>
              <a:rPr lang="pl-PL" sz="160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1)</a:t>
            </a:r>
            <a:r>
              <a:rPr lang="pl-PL" sz="16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udzielić niezbędnej pomocy ofiarom wypadku oraz wezwać zespół ratownictwa medycznego i Policję</a:t>
            </a:r>
            <a:r>
              <a:rPr lang="pl-PL"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endParaRPr lang="pl-PL" sz="16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nSpc>
                <a:spcPct val="100000"/>
              </a:lnSpc>
              <a:spcBef>
                <a:spcPts val="0"/>
              </a:spcBef>
              <a:buNone/>
            </a:pPr>
            <a:r>
              <a:rPr lang="pl-PL"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endParaRPr lang="pl-PL" sz="16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nSpc>
                <a:spcPct val="100000"/>
              </a:lnSpc>
              <a:spcBef>
                <a:spcPts val="0"/>
              </a:spcBef>
              <a:buNone/>
            </a:pPr>
            <a:r>
              <a:rPr lang="pl-PL"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3) pozostać na miejscu wypadku, a jeżeli wezwanie zespołu ratownictwa medycznego </a:t>
            </a:r>
            <a:br>
              <a:rPr lang="pl-PL"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lub Policji wymaga oddalenia się - niezwłocznie powrócić na to miejsce.</a:t>
            </a:r>
          </a:p>
        </p:txBody>
      </p:sp>
      <p:pic>
        <p:nvPicPr>
          <p:cNvPr id="6" name="Obraz 5" descr="Obraz zawierający ubrania, Ludzka twarz, człowiek, osoba&#10;&#10;Zawartość wygenerowana przez sztuczną inteligencję może być niepoprawna.">
            <a:extLst>
              <a:ext uri="{FF2B5EF4-FFF2-40B4-BE49-F238E27FC236}">
                <a16:creationId xmlns:a16="http://schemas.microsoft.com/office/drawing/2014/main" id="{05D5830B-43F8-003B-4198-D5F887D65F12}"/>
              </a:ext>
            </a:extLst>
          </p:cNvPr>
          <p:cNvPicPr>
            <a:picLocks noChangeAspect="1"/>
          </p:cNvPicPr>
          <p:nvPr/>
        </p:nvPicPr>
        <p:blipFill>
          <a:blip r:embed="rId4">
            <a:extLst>
              <a:ext uri="{28A0092B-C50C-407E-A947-70E740481C1C}">
                <a14:useLocalDpi xmlns:a14="http://schemas.microsoft.com/office/drawing/2010/main" val="0"/>
              </a:ext>
            </a:extLst>
          </a:blip>
          <a:srcRect b="7136"/>
          <a:stretch/>
        </p:blipFill>
        <p:spPr>
          <a:xfrm>
            <a:off x="9671900" y="3454461"/>
            <a:ext cx="2179583" cy="2670342"/>
          </a:xfrm>
          <a:prstGeom prst="rect">
            <a:avLst/>
          </a:prstGeom>
        </p:spPr>
      </p:pic>
      <p:pic>
        <p:nvPicPr>
          <p:cNvPr id="11" name="Obraz 10" descr="Obraz zawierający tekst, symbol, krąg, logo&#10;&#10;Zawartość wygenerowana przez AI może być niepoprawna.">
            <a:extLst>
              <a:ext uri="{FF2B5EF4-FFF2-40B4-BE49-F238E27FC236}">
                <a16:creationId xmlns:a16="http://schemas.microsoft.com/office/drawing/2014/main" id="{30A99D83-E5E7-6883-DB41-D8EE8DD2AB9A}"/>
              </a:ext>
            </a:extLst>
          </p:cNvPr>
          <p:cNvPicPr>
            <a:picLocks noChangeAspect="1"/>
          </p:cNvPicPr>
          <p:nvPr/>
        </p:nvPicPr>
        <p:blipFill>
          <a:blip r:embed="rId5"/>
          <a:stretch>
            <a:fillRect/>
          </a:stretch>
        </p:blipFill>
        <p:spPr>
          <a:xfrm>
            <a:off x="915897" y="398969"/>
            <a:ext cx="1110964" cy="1042616"/>
          </a:xfrm>
          <a:prstGeom prst="rect">
            <a:avLst/>
          </a:prstGeom>
        </p:spPr>
      </p:pic>
      <p:grpSp>
        <p:nvGrpSpPr>
          <p:cNvPr id="3" name="Grupa 2">
            <a:extLst>
              <a:ext uri="{FF2B5EF4-FFF2-40B4-BE49-F238E27FC236}">
                <a16:creationId xmlns:a16="http://schemas.microsoft.com/office/drawing/2014/main" id="{99C74768-810E-2E40-F0D2-4F4FB5F329FE}"/>
              </a:ext>
            </a:extLst>
          </p:cNvPr>
          <p:cNvGrpSpPr/>
          <p:nvPr/>
        </p:nvGrpSpPr>
        <p:grpSpPr>
          <a:xfrm>
            <a:off x="-56323" y="6001491"/>
            <a:ext cx="6153743" cy="793778"/>
            <a:chOff x="6097307" y="6167978"/>
            <a:chExt cx="6153743" cy="793778"/>
          </a:xfrm>
        </p:grpSpPr>
        <p:pic>
          <p:nvPicPr>
            <p:cNvPr id="5" name="Obraz 4">
              <a:extLst>
                <a:ext uri="{FF2B5EF4-FFF2-40B4-BE49-F238E27FC236}">
                  <a16:creationId xmlns:a16="http://schemas.microsoft.com/office/drawing/2014/main" id="{DCEC925D-7C1B-F848-C1D5-862CF9187EB7}"/>
                </a:ext>
              </a:extLst>
            </p:cNvPr>
            <p:cNvPicPr>
              <a:picLocks noChangeAspect="1"/>
            </p:cNvPicPr>
            <p:nvPr/>
          </p:nvPicPr>
          <p:blipFill>
            <a:blip r:embed="rId6"/>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BD7C24AE-68AA-D8C4-9233-2F9FCD786E58}"/>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936140042"/>
      </p:ext>
    </p:extLst>
  </p:cSld>
  <p:clrMapOvr>
    <a:masterClrMapping/>
  </p:clrMapOvr>
  <p:extLst>
    <p:ext uri="{6950BFC3-D8DA-4A85-94F7-54DA5524770B}">
      <p188:commentRel xmlns:p188="http://schemas.microsoft.com/office/powerpoint/2018/8/main" r:id="rId3"/>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B1F8A-DD23-0F2C-0732-86883B6F5DFB}"/>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1634835F-6723-E011-9697-7D8D86295BCA}"/>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04CD15F2-3981-AE2B-8A6F-AA79A90A65FB}"/>
              </a:ext>
            </a:extLst>
          </p:cNvPr>
          <p:cNvSpPr txBox="1">
            <a:spLocks/>
          </p:cNvSpPr>
          <p:nvPr/>
        </p:nvSpPr>
        <p:spPr>
          <a:xfrm>
            <a:off x="6232042" y="3907973"/>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ETAPY</a:t>
            </a:r>
          </a:p>
          <a:p>
            <a:pPr algn="ctr">
              <a:lnSpc>
                <a:spcPct val="100000"/>
              </a:lnSpc>
            </a:pPr>
            <a:r>
              <a:rPr lang="pl-PL" sz="3600" b="1">
                <a:solidFill>
                  <a:schemeClr val="bg1"/>
                </a:solidFill>
                <a:latin typeface="Open Sans" pitchFamily="2" charset="0"/>
                <a:ea typeface="Open Sans" pitchFamily="2" charset="0"/>
                <a:cs typeface="Open Sans" pitchFamily="2" charset="0"/>
              </a:rPr>
              <a:t>UDZIELANIA </a:t>
            </a:r>
          </a:p>
          <a:p>
            <a:pPr algn="ctr">
              <a:lnSpc>
                <a:spcPct val="100000"/>
              </a:lnSpc>
            </a:pPr>
            <a:r>
              <a:rPr lang="pl-PL" sz="3600" b="1">
                <a:solidFill>
                  <a:schemeClr val="bg1"/>
                </a:solidFill>
                <a:latin typeface="Open Sans" pitchFamily="2" charset="0"/>
                <a:ea typeface="Open Sans" pitchFamily="2" charset="0"/>
                <a:cs typeface="Open Sans" pitchFamily="2" charset="0"/>
              </a:rPr>
              <a:t>PIERWSZEJ POMOCY</a:t>
            </a:r>
          </a:p>
        </p:txBody>
      </p:sp>
      <p:cxnSp>
        <p:nvCxnSpPr>
          <p:cNvPr id="7" name="Łącznik prosty 6">
            <a:extLst>
              <a:ext uri="{FF2B5EF4-FFF2-40B4-BE49-F238E27FC236}">
                <a16:creationId xmlns:a16="http://schemas.microsoft.com/office/drawing/2014/main" id="{05C8C9FE-046D-E9A1-C6F2-91E3A802FE9A}"/>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8" name="Obraz 7" descr="Obraz zawierający ubrania, Ludzka twarz, rysowanie, chłopiec&#10;&#10;Zawartość wygenerowana przez sztuczną inteligencję może być niepoprawna.">
            <a:extLst>
              <a:ext uri="{FF2B5EF4-FFF2-40B4-BE49-F238E27FC236}">
                <a16:creationId xmlns:a16="http://schemas.microsoft.com/office/drawing/2014/main" id="{932D6D76-9628-C378-9EE5-5724AADC9D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5111" y="1108007"/>
            <a:ext cx="4641985" cy="4641985"/>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904B56FA-F8DE-D821-797A-AEF2A16198B7}"/>
              </a:ext>
            </a:extLst>
          </p:cNvPr>
          <p:cNvPicPr>
            <a:picLocks noChangeAspect="1"/>
          </p:cNvPicPr>
          <p:nvPr/>
        </p:nvPicPr>
        <p:blipFill>
          <a:blip r:embed="rId4"/>
          <a:stretch>
            <a:fillRect/>
          </a:stretch>
        </p:blipFill>
        <p:spPr>
          <a:xfrm>
            <a:off x="8352455" y="1104526"/>
            <a:ext cx="1400240" cy="1430670"/>
          </a:xfrm>
          <a:prstGeom prst="rect">
            <a:avLst/>
          </a:prstGeom>
        </p:spPr>
      </p:pic>
      <p:grpSp>
        <p:nvGrpSpPr>
          <p:cNvPr id="3" name="Grupa 2">
            <a:extLst>
              <a:ext uri="{FF2B5EF4-FFF2-40B4-BE49-F238E27FC236}">
                <a16:creationId xmlns:a16="http://schemas.microsoft.com/office/drawing/2014/main" id="{E0F93D31-97BB-F8CE-9062-915ABBD31D16}"/>
              </a:ext>
            </a:extLst>
          </p:cNvPr>
          <p:cNvGrpSpPr/>
          <p:nvPr/>
        </p:nvGrpSpPr>
        <p:grpSpPr>
          <a:xfrm>
            <a:off x="-30710" y="6065524"/>
            <a:ext cx="6153743" cy="793778"/>
            <a:chOff x="6097307" y="6167978"/>
            <a:chExt cx="6153743" cy="793778"/>
          </a:xfrm>
        </p:grpSpPr>
        <p:pic>
          <p:nvPicPr>
            <p:cNvPr id="5" name="Obraz 4">
              <a:extLst>
                <a:ext uri="{FF2B5EF4-FFF2-40B4-BE49-F238E27FC236}">
                  <a16:creationId xmlns:a16="http://schemas.microsoft.com/office/drawing/2014/main" id="{BD5B35F8-C0D4-537A-2951-2B954977D84A}"/>
                </a:ext>
              </a:extLst>
            </p:cNvPr>
            <p:cNvPicPr>
              <a:picLocks noChangeAspect="1"/>
            </p:cNvPicPr>
            <p:nvPr/>
          </p:nvPicPr>
          <p:blipFill>
            <a:blip r:embed="rId5"/>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CF0960F7-7E67-9148-0B08-782ED4583028}"/>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0493324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E175A5-24C7-D4E3-B853-076FA2F19A8B}"/>
            </a:ext>
          </a:extLst>
        </p:cNvPr>
        <p:cNvGrpSpPr/>
        <p:nvPr/>
      </p:nvGrpSpPr>
      <p:grpSpPr>
        <a:xfrm>
          <a:off x="0" y="0"/>
          <a:ext cx="0" cy="0"/>
          <a:chOff x="0" y="0"/>
          <a:chExt cx="0" cy="0"/>
        </a:xfrm>
      </p:grpSpPr>
      <p:sp>
        <p:nvSpPr>
          <p:cNvPr id="6" name="Owal 5">
            <a:extLst>
              <a:ext uri="{FF2B5EF4-FFF2-40B4-BE49-F238E27FC236}">
                <a16:creationId xmlns:a16="http://schemas.microsoft.com/office/drawing/2014/main" id="{9185F41F-2DDF-E1C9-B63D-BD7B457E7BAE}"/>
              </a:ext>
            </a:extLst>
          </p:cNvPr>
          <p:cNvSpPr/>
          <p:nvPr/>
        </p:nvSpPr>
        <p:spPr>
          <a:xfrm>
            <a:off x="11055927" y="1"/>
            <a:ext cx="1136073" cy="1168794"/>
          </a:xfrm>
          <a:prstGeom prst="ellipse">
            <a:avLst/>
          </a:prstGeom>
          <a:solidFill>
            <a:srgbClr val="D230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94550403-9347-548C-7C3B-88DB316B0FED}"/>
              </a:ext>
            </a:extLst>
          </p:cNvPr>
          <p:cNvSpPr txBox="1">
            <a:spLocks/>
          </p:cNvSpPr>
          <p:nvPr/>
        </p:nvSpPr>
        <p:spPr>
          <a:xfrm>
            <a:off x="7223357" y="3231926"/>
            <a:ext cx="4495800" cy="2097446"/>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rgbClr val="D23015"/>
                </a:solidFill>
                <a:latin typeface="Open Sans" pitchFamily="2" charset="0"/>
                <a:ea typeface="Open Sans" pitchFamily="2" charset="0"/>
                <a:cs typeface="Open Sans" pitchFamily="2" charset="0"/>
              </a:rPr>
              <a:t>Etapy udzielania pierwszej pomocy</a:t>
            </a:r>
          </a:p>
        </p:txBody>
      </p:sp>
      <p:cxnSp>
        <p:nvCxnSpPr>
          <p:cNvPr id="7" name="Łącznik prosty 6">
            <a:extLst>
              <a:ext uri="{FF2B5EF4-FFF2-40B4-BE49-F238E27FC236}">
                <a16:creationId xmlns:a16="http://schemas.microsoft.com/office/drawing/2014/main" id="{F95F289E-F388-9C78-4694-BC8BD5FD7B36}"/>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Łącznik prosty 4">
            <a:extLst>
              <a:ext uri="{FF2B5EF4-FFF2-40B4-BE49-F238E27FC236}">
                <a16:creationId xmlns:a16="http://schemas.microsoft.com/office/drawing/2014/main" id="{FE873E03-F290-F2DA-37F8-5DC91FDF4F74}"/>
              </a:ext>
            </a:extLst>
          </p:cNvPr>
          <p:cNvCxnSpPr>
            <a:cxnSpLocks/>
          </p:cNvCxnSpPr>
          <p:nvPr/>
        </p:nvCxnSpPr>
        <p:spPr>
          <a:xfrm>
            <a:off x="7366148" y="5169660"/>
            <a:ext cx="4020567" cy="0"/>
          </a:xfrm>
          <a:prstGeom prst="line">
            <a:avLst/>
          </a:prstGeom>
          <a:ln w="38100">
            <a:solidFill>
              <a:srgbClr val="D23015"/>
            </a:solidFill>
          </a:ln>
        </p:spPr>
        <p:style>
          <a:lnRef idx="1">
            <a:schemeClr val="accent1"/>
          </a:lnRef>
          <a:fillRef idx="0">
            <a:schemeClr val="accent1"/>
          </a:fillRef>
          <a:effectRef idx="0">
            <a:schemeClr val="accent1"/>
          </a:effectRef>
          <a:fontRef idx="minor">
            <a:schemeClr val="tx1"/>
          </a:fontRef>
        </p:style>
      </p:cxnSp>
      <p:sp>
        <p:nvSpPr>
          <p:cNvPr id="8" name="Ramka 7">
            <a:extLst>
              <a:ext uri="{FF2B5EF4-FFF2-40B4-BE49-F238E27FC236}">
                <a16:creationId xmlns:a16="http://schemas.microsoft.com/office/drawing/2014/main" id="{49A737B9-0D3E-9074-1878-F2B43AD712DA}"/>
              </a:ext>
            </a:extLst>
          </p:cNvPr>
          <p:cNvSpPr/>
          <p:nvPr/>
        </p:nvSpPr>
        <p:spPr>
          <a:xfrm>
            <a:off x="0" y="0"/>
            <a:ext cx="12192000" cy="6858000"/>
          </a:xfrm>
          <a:prstGeom prst="frame">
            <a:avLst>
              <a:gd name="adj1" fmla="val 3611"/>
            </a:avLst>
          </a:prstGeom>
          <a:solidFill>
            <a:srgbClr val="D23015"/>
          </a:solidFill>
          <a:ln>
            <a:solidFill>
              <a:srgbClr val="D2301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graphicFrame>
        <p:nvGraphicFramePr>
          <p:cNvPr id="9" name="Diagram 8">
            <a:extLst>
              <a:ext uri="{FF2B5EF4-FFF2-40B4-BE49-F238E27FC236}">
                <a16:creationId xmlns:a16="http://schemas.microsoft.com/office/drawing/2014/main" id="{397E1F2F-733C-22BE-DCBA-816B479E0E00}"/>
              </a:ext>
            </a:extLst>
          </p:cNvPr>
          <p:cNvGraphicFramePr/>
          <p:nvPr>
            <p:extLst>
              <p:ext uri="{D42A27DB-BD31-4B8C-83A1-F6EECF244321}">
                <p14:modId xmlns:p14="http://schemas.microsoft.com/office/powerpoint/2010/main" val="2156848452"/>
              </p:ext>
            </p:extLst>
          </p:nvPr>
        </p:nvGraphicFramePr>
        <p:xfrm>
          <a:off x="-241414" y="71966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pole tekstowe 9">
            <a:extLst>
              <a:ext uri="{FF2B5EF4-FFF2-40B4-BE49-F238E27FC236}">
                <a16:creationId xmlns:a16="http://schemas.microsoft.com/office/drawing/2014/main" id="{2623531C-0905-926B-50D0-4B37B2E3BF15}"/>
              </a:ext>
            </a:extLst>
          </p:cNvPr>
          <p:cNvSpPr txBox="1"/>
          <p:nvPr/>
        </p:nvSpPr>
        <p:spPr>
          <a:xfrm>
            <a:off x="1106461" y="5031359"/>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4 </a:t>
            </a:r>
          </a:p>
        </p:txBody>
      </p:sp>
      <p:sp>
        <p:nvSpPr>
          <p:cNvPr id="12" name="pole tekstowe 11">
            <a:extLst>
              <a:ext uri="{FF2B5EF4-FFF2-40B4-BE49-F238E27FC236}">
                <a16:creationId xmlns:a16="http://schemas.microsoft.com/office/drawing/2014/main" id="{F4E0EFE4-2B4D-EFF8-4C31-31D8E597A1E6}"/>
              </a:ext>
            </a:extLst>
          </p:cNvPr>
          <p:cNvSpPr txBox="1"/>
          <p:nvPr/>
        </p:nvSpPr>
        <p:spPr>
          <a:xfrm>
            <a:off x="1106461" y="3606213"/>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3 </a:t>
            </a:r>
          </a:p>
        </p:txBody>
      </p:sp>
      <p:sp>
        <p:nvSpPr>
          <p:cNvPr id="13" name="pole tekstowe 12">
            <a:extLst>
              <a:ext uri="{FF2B5EF4-FFF2-40B4-BE49-F238E27FC236}">
                <a16:creationId xmlns:a16="http://schemas.microsoft.com/office/drawing/2014/main" id="{250121E4-C350-57D5-961E-DE9B827BD7F2}"/>
              </a:ext>
            </a:extLst>
          </p:cNvPr>
          <p:cNvSpPr txBox="1"/>
          <p:nvPr/>
        </p:nvSpPr>
        <p:spPr>
          <a:xfrm>
            <a:off x="1106461" y="2182090"/>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2</a:t>
            </a:r>
          </a:p>
        </p:txBody>
      </p:sp>
      <p:sp>
        <p:nvSpPr>
          <p:cNvPr id="14" name="pole tekstowe 13">
            <a:extLst>
              <a:ext uri="{FF2B5EF4-FFF2-40B4-BE49-F238E27FC236}">
                <a16:creationId xmlns:a16="http://schemas.microsoft.com/office/drawing/2014/main" id="{A48E813D-4BF3-AB30-EB22-5021604515E0}"/>
              </a:ext>
            </a:extLst>
          </p:cNvPr>
          <p:cNvSpPr txBox="1"/>
          <p:nvPr/>
        </p:nvSpPr>
        <p:spPr>
          <a:xfrm>
            <a:off x="1184450" y="719665"/>
            <a:ext cx="644350"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1</a:t>
            </a:r>
          </a:p>
        </p:txBody>
      </p:sp>
      <p:pic>
        <p:nvPicPr>
          <p:cNvPr id="34" name="Obraz 33" descr="Obraz zawierający tekst, symbol, krąg, logo&#10;&#10;Zawartość wygenerowana przez AI może być niepoprawna.">
            <a:extLst>
              <a:ext uri="{FF2B5EF4-FFF2-40B4-BE49-F238E27FC236}">
                <a16:creationId xmlns:a16="http://schemas.microsoft.com/office/drawing/2014/main" id="{5A791A44-0D7B-D31D-BC58-83A206EB669D}"/>
              </a:ext>
            </a:extLst>
          </p:cNvPr>
          <p:cNvPicPr>
            <a:picLocks noChangeAspect="1"/>
          </p:cNvPicPr>
          <p:nvPr/>
        </p:nvPicPr>
        <p:blipFill>
          <a:blip r:embed="rId9"/>
          <a:stretch>
            <a:fillRect/>
          </a:stretch>
        </p:blipFill>
        <p:spPr>
          <a:xfrm>
            <a:off x="11139398" y="102636"/>
            <a:ext cx="976909" cy="986172"/>
          </a:xfrm>
          <a:prstGeom prst="rect">
            <a:avLst/>
          </a:prstGeom>
        </p:spPr>
      </p:pic>
      <p:grpSp>
        <p:nvGrpSpPr>
          <p:cNvPr id="21" name="Grupa 20">
            <a:extLst>
              <a:ext uri="{FF2B5EF4-FFF2-40B4-BE49-F238E27FC236}">
                <a16:creationId xmlns:a16="http://schemas.microsoft.com/office/drawing/2014/main" id="{DE589006-0EFA-F4A2-8DC5-641609E9F50E}"/>
              </a:ext>
            </a:extLst>
          </p:cNvPr>
          <p:cNvGrpSpPr/>
          <p:nvPr/>
        </p:nvGrpSpPr>
        <p:grpSpPr>
          <a:xfrm>
            <a:off x="5911610" y="5835003"/>
            <a:ext cx="6153743" cy="793778"/>
            <a:chOff x="6097307" y="6167978"/>
            <a:chExt cx="6153743" cy="793778"/>
          </a:xfrm>
        </p:grpSpPr>
        <p:pic>
          <p:nvPicPr>
            <p:cNvPr id="22" name="Obraz 21">
              <a:extLst>
                <a:ext uri="{FF2B5EF4-FFF2-40B4-BE49-F238E27FC236}">
                  <a16:creationId xmlns:a16="http://schemas.microsoft.com/office/drawing/2014/main" id="{3EDFEA37-32E1-E7F6-2902-F381EDBC5E4C}"/>
                </a:ext>
              </a:extLst>
            </p:cNvPr>
            <p:cNvPicPr>
              <a:picLocks noChangeAspect="1"/>
            </p:cNvPicPr>
            <p:nvPr/>
          </p:nvPicPr>
          <p:blipFill>
            <a:blip r:embed="rId10"/>
            <a:stretch>
              <a:fillRect/>
            </a:stretch>
          </p:blipFill>
          <p:spPr>
            <a:xfrm>
              <a:off x="6097307" y="6167978"/>
              <a:ext cx="2336988" cy="793778"/>
            </a:xfrm>
            <a:prstGeom prst="rect">
              <a:avLst/>
            </a:prstGeom>
          </p:spPr>
        </p:pic>
        <p:sp>
          <p:nvSpPr>
            <p:cNvPr id="23" name="pole tekstowe 12">
              <a:extLst>
                <a:ext uri="{FF2B5EF4-FFF2-40B4-BE49-F238E27FC236}">
                  <a16:creationId xmlns:a16="http://schemas.microsoft.com/office/drawing/2014/main" id="{D9712AFE-D839-9393-A6DC-4EDAE5B529BC}"/>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032953930"/>
      </p:ext>
    </p:extLst>
  </p:cSld>
  <p:clrMapOvr>
    <a:masterClrMapping/>
  </p:clrMapOvr>
  <p:extLst>
    <p:ext uri="{6950BFC3-D8DA-4A85-94F7-54DA5524770B}">
      <p188:commentRel xmlns:p188="http://schemas.microsoft.com/office/powerpoint/2018/8/main" r:id="rId3"/>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D507A-33C6-9341-A669-E6EB4B719946}"/>
            </a:ext>
          </a:extLst>
        </p:cNvPr>
        <p:cNvGrpSpPr/>
        <p:nvPr/>
      </p:nvGrpSpPr>
      <p:grpSpPr>
        <a:xfrm>
          <a:off x="0" y="0"/>
          <a:ext cx="0" cy="0"/>
          <a:chOff x="0" y="0"/>
          <a:chExt cx="0" cy="0"/>
        </a:xfrm>
      </p:grpSpPr>
      <p:sp>
        <p:nvSpPr>
          <p:cNvPr id="6" name="Owal 5">
            <a:extLst>
              <a:ext uri="{FF2B5EF4-FFF2-40B4-BE49-F238E27FC236}">
                <a16:creationId xmlns:a16="http://schemas.microsoft.com/office/drawing/2014/main" id="{C16E5EE5-BC4D-641A-86FB-190A166ED6A3}"/>
              </a:ext>
            </a:extLst>
          </p:cNvPr>
          <p:cNvSpPr/>
          <p:nvPr/>
        </p:nvSpPr>
        <p:spPr>
          <a:xfrm>
            <a:off x="11055927" y="1"/>
            <a:ext cx="1136073" cy="1168794"/>
          </a:xfrm>
          <a:prstGeom prst="ellipse">
            <a:avLst/>
          </a:prstGeom>
          <a:solidFill>
            <a:srgbClr val="D230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cxnSp>
        <p:nvCxnSpPr>
          <p:cNvPr id="7" name="Łącznik prosty 6">
            <a:extLst>
              <a:ext uri="{FF2B5EF4-FFF2-40B4-BE49-F238E27FC236}">
                <a16:creationId xmlns:a16="http://schemas.microsoft.com/office/drawing/2014/main" id="{4DA2618C-667D-88D7-8A5B-DBA3DE6D9958}"/>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Ramka 7">
            <a:extLst>
              <a:ext uri="{FF2B5EF4-FFF2-40B4-BE49-F238E27FC236}">
                <a16:creationId xmlns:a16="http://schemas.microsoft.com/office/drawing/2014/main" id="{51DD4208-C827-9806-8610-505DE7DA7B99}"/>
              </a:ext>
            </a:extLst>
          </p:cNvPr>
          <p:cNvSpPr/>
          <p:nvPr/>
        </p:nvSpPr>
        <p:spPr>
          <a:xfrm>
            <a:off x="0" y="0"/>
            <a:ext cx="12192000" cy="6858000"/>
          </a:xfrm>
          <a:prstGeom prst="frame">
            <a:avLst>
              <a:gd name="adj1" fmla="val 3611"/>
            </a:avLst>
          </a:prstGeom>
          <a:solidFill>
            <a:srgbClr val="D23015"/>
          </a:solidFill>
          <a:ln>
            <a:solidFill>
              <a:srgbClr val="D2301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graphicFrame>
        <p:nvGraphicFramePr>
          <p:cNvPr id="9" name="Diagram 8">
            <a:extLst>
              <a:ext uri="{FF2B5EF4-FFF2-40B4-BE49-F238E27FC236}">
                <a16:creationId xmlns:a16="http://schemas.microsoft.com/office/drawing/2014/main" id="{675115DE-7A8C-9365-4A1B-0EE5203E2563}"/>
              </a:ext>
            </a:extLst>
          </p:cNvPr>
          <p:cNvGraphicFramePr/>
          <p:nvPr>
            <p:extLst>
              <p:ext uri="{D42A27DB-BD31-4B8C-83A1-F6EECF244321}">
                <p14:modId xmlns:p14="http://schemas.microsoft.com/office/powerpoint/2010/main" val="3189214826"/>
              </p:ext>
            </p:extLst>
          </p:nvPr>
        </p:nvGraphicFramePr>
        <p:xfrm>
          <a:off x="-241414" y="71966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pole tekstowe 9">
            <a:extLst>
              <a:ext uri="{FF2B5EF4-FFF2-40B4-BE49-F238E27FC236}">
                <a16:creationId xmlns:a16="http://schemas.microsoft.com/office/drawing/2014/main" id="{850492E6-A04A-3768-73E9-FBDAB729E8D6}"/>
              </a:ext>
            </a:extLst>
          </p:cNvPr>
          <p:cNvSpPr txBox="1"/>
          <p:nvPr/>
        </p:nvSpPr>
        <p:spPr>
          <a:xfrm>
            <a:off x="1106461" y="5031359"/>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4 </a:t>
            </a:r>
          </a:p>
        </p:txBody>
      </p:sp>
      <p:sp>
        <p:nvSpPr>
          <p:cNvPr id="12" name="pole tekstowe 11">
            <a:extLst>
              <a:ext uri="{FF2B5EF4-FFF2-40B4-BE49-F238E27FC236}">
                <a16:creationId xmlns:a16="http://schemas.microsoft.com/office/drawing/2014/main" id="{EBB74581-02C4-8068-9218-DDE94A31371A}"/>
              </a:ext>
            </a:extLst>
          </p:cNvPr>
          <p:cNvSpPr txBox="1"/>
          <p:nvPr/>
        </p:nvSpPr>
        <p:spPr>
          <a:xfrm>
            <a:off x="1106461" y="3606213"/>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3 </a:t>
            </a:r>
          </a:p>
        </p:txBody>
      </p:sp>
      <p:sp>
        <p:nvSpPr>
          <p:cNvPr id="13" name="pole tekstowe 12">
            <a:extLst>
              <a:ext uri="{FF2B5EF4-FFF2-40B4-BE49-F238E27FC236}">
                <a16:creationId xmlns:a16="http://schemas.microsoft.com/office/drawing/2014/main" id="{CB357F65-0B3C-9423-E914-E07B9DF2CC64}"/>
              </a:ext>
            </a:extLst>
          </p:cNvPr>
          <p:cNvSpPr txBox="1"/>
          <p:nvPr/>
        </p:nvSpPr>
        <p:spPr>
          <a:xfrm>
            <a:off x="1106461" y="2182090"/>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2</a:t>
            </a:r>
          </a:p>
        </p:txBody>
      </p:sp>
      <p:sp>
        <p:nvSpPr>
          <p:cNvPr id="14" name="pole tekstowe 13">
            <a:extLst>
              <a:ext uri="{FF2B5EF4-FFF2-40B4-BE49-F238E27FC236}">
                <a16:creationId xmlns:a16="http://schemas.microsoft.com/office/drawing/2014/main" id="{01B196A9-3CCF-1DC1-0B17-5A41D09DA854}"/>
              </a:ext>
            </a:extLst>
          </p:cNvPr>
          <p:cNvSpPr txBox="1"/>
          <p:nvPr/>
        </p:nvSpPr>
        <p:spPr>
          <a:xfrm>
            <a:off x="1184450" y="719665"/>
            <a:ext cx="644350"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1</a:t>
            </a:r>
          </a:p>
        </p:txBody>
      </p:sp>
      <p:pic>
        <p:nvPicPr>
          <p:cNvPr id="11" name="Obraz 10" descr="Obraz zawierający Ludzka twarz, rysowanie, szkic, ilustracja&#10;&#10;Zawartość wygenerowana przez sztuczną inteligencję może być niepoprawna.">
            <a:extLst>
              <a:ext uri="{FF2B5EF4-FFF2-40B4-BE49-F238E27FC236}">
                <a16:creationId xmlns:a16="http://schemas.microsoft.com/office/drawing/2014/main" id="{C3E69D4C-9155-EE8F-8219-6F9672180FB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flipH="1">
            <a:off x="7397266" y="1503310"/>
            <a:ext cx="3783327" cy="3851377"/>
          </a:xfrm>
          <a:prstGeom prst="rect">
            <a:avLst/>
          </a:prstGeom>
        </p:spPr>
      </p:pic>
      <p:pic>
        <p:nvPicPr>
          <p:cNvPr id="33" name="Obraz 32" descr="Obraz zawierający tekst, symbol, krąg, logo&#10;&#10;Zawartość wygenerowana przez AI może być niepoprawna.">
            <a:extLst>
              <a:ext uri="{FF2B5EF4-FFF2-40B4-BE49-F238E27FC236}">
                <a16:creationId xmlns:a16="http://schemas.microsoft.com/office/drawing/2014/main" id="{AE283F89-B5BB-60E1-F184-B7FADC0E3ACD}"/>
              </a:ext>
            </a:extLst>
          </p:cNvPr>
          <p:cNvPicPr>
            <a:picLocks noChangeAspect="1"/>
          </p:cNvPicPr>
          <p:nvPr/>
        </p:nvPicPr>
        <p:blipFill>
          <a:blip r:embed="rId10"/>
          <a:stretch>
            <a:fillRect/>
          </a:stretch>
        </p:blipFill>
        <p:spPr>
          <a:xfrm>
            <a:off x="11139398" y="102636"/>
            <a:ext cx="976909" cy="986172"/>
          </a:xfrm>
          <a:prstGeom prst="rect">
            <a:avLst/>
          </a:prstGeom>
        </p:spPr>
      </p:pic>
      <p:grpSp>
        <p:nvGrpSpPr>
          <p:cNvPr id="20" name="Grupa 19">
            <a:extLst>
              <a:ext uri="{FF2B5EF4-FFF2-40B4-BE49-F238E27FC236}">
                <a16:creationId xmlns:a16="http://schemas.microsoft.com/office/drawing/2014/main" id="{DF852849-9EF0-A8CB-E2EE-ABB137837091}"/>
              </a:ext>
            </a:extLst>
          </p:cNvPr>
          <p:cNvGrpSpPr/>
          <p:nvPr/>
        </p:nvGrpSpPr>
        <p:grpSpPr>
          <a:xfrm>
            <a:off x="5828366" y="5886230"/>
            <a:ext cx="6153743" cy="793778"/>
            <a:chOff x="6097307" y="6167978"/>
            <a:chExt cx="6153743" cy="793778"/>
          </a:xfrm>
        </p:grpSpPr>
        <p:pic>
          <p:nvPicPr>
            <p:cNvPr id="21" name="Obraz 20">
              <a:extLst>
                <a:ext uri="{FF2B5EF4-FFF2-40B4-BE49-F238E27FC236}">
                  <a16:creationId xmlns:a16="http://schemas.microsoft.com/office/drawing/2014/main" id="{BCD007DD-E92F-489C-3756-7746BCE171E0}"/>
                </a:ext>
              </a:extLst>
            </p:cNvPr>
            <p:cNvPicPr>
              <a:picLocks noChangeAspect="1"/>
            </p:cNvPicPr>
            <p:nvPr/>
          </p:nvPicPr>
          <p:blipFill>
            <a:blip r:embed="rId11"/>
            <a:stretch>
              <a:fillRect/>
            </a:stretch>
          </p:blipFill>
          <p:spPr>
            <a:xfrm>
              <a:off x="6097307" y="6167978"/>
              <a:ext cx="2336988" cy="793778"/>
            </a:xfrm>
            <a:prstGeom prst="rect">
              <a:avLst/>
            </a:prstGeom>
          </p:spPr>
        </p:pic>
        <p:sp>
          <p:nvSpPr>
            <p:cNvPr id="22" name="pole tekstowe 12">
              <a:extLst>
                <a:ext uri="{FF2B5EF4-FFF2-40B4-BE49-F238E27FC236}">
                  <a16:creationId xmlns:a16="http://schemas.microsoft.com/office/drawing/2014/main" id="{EBF74C6B-7E64-D027-A78E-0E855E8E3715}"/>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873457457"/>
      </p:ext>
    </p:extLst>
  </p:cSld>
  <p:clrMapOvr>
    <a:masterClrMapping/>
  </p:clrMapOvr>
  <p:extLst>
    <p:ext uri="{6950BFC3-D8DA-4A85-94F7-54DA5524770B}">
      <p188:commentRel xmlns:p188="http://schemas.microsoft.com/office/powerpoint/2018/8/main" r:id="rId3"/>
    </p:ext>
  </p:extLs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B2AE64-E4D1-1E19-15BE-E52F7EED960E}"/>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CDCEFC45-D23A-ACD4-3400-DBF715F956F9}"/>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B61256AD-0646-6614-7668-554C07208FB0}"/>
              </a:ext>
            </a:extLst>
          </p:cNvPr>
          <p:cNvSpPr txBox="1">
            <a:spLocks/>
          </p:cNvSpPr>
          <p:nvPr/>
        </p:nvSpPr>
        <p:spPr>
          <a:xfrm>
            <a:off x="6232042" y="3939680"/>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ZABEZPIECZENIE</a:t>
            </a:r>
          </a:p>
          <a:p>
            <a:pPr algn="ctr">
              <a:lnSpc>
                <a:spcPct val="100000"/>
              </a:lnSpc>
            </a:pPr>
            <a:r>
              <a:rPr lang="pl-PL" sz="3600" b="1">
                <a:solidFill>
                  <a:schemeClr val="bg1"/>
                </a:solidFill>
                <a:latin typeface="Open Sans" pitchFamily="2" charset="0"/>
                <a:ea typeface="Open Sans" pitchFamily="2" charset="0"/>
                <a:cs typeface="Open Sans" pitchFamily="2" charset="0"/>
              </a:rPr>
              <a:t>MIEJSCA </a:t>
            </a:r>
          </a:p>
          <a:p>
            <a:pPr algn="ctr">
              <a:lnSpc>
                <a:spcPct val="100000"/>
              </a:lnSpc>
            </a:pPr>
            <a:r>
              <a:rPr lang="pl-PL" sz="3600" b="1">
                <a:solidFill>
                  <a:schemeClr val="bg1"/>
                </a:solidFill>
                <a:latin typeface="Open Sans" pitchFamily="2" charset="0"/>
                <a:ea typeface="Open Sans" pitchFamily="2" charset="0"/>
                <a:cs typeface="Open Sans" pitchFamily="2" charset="0"/>
              </a:rPr>
              <a:t>ZDARZENIA</a:t>
            </a:r>
          </a:p>
        </p:txBody>
      </p:sp>
      <p:cxnSp>
        <p:nvCxnSpPr>
          <p:cNvPr id="7" name="Łącznik prosty 6">
            <a:extLst>
              <a:ext uri="{FF2B5EF4-FFF2-40B4-BE49-F238E27FC236}">
                <a16:creationId xmlns:a16="http://schemas.microsoft.com/office/drawing/2014/main" id="{4335BA97-D345-70F4-A50B-A59C15F4E4D2}"/>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Obraz 5" descr="Obraz zawierający zrzut ekranu, płomień, kuchenka, ogień&#10;&#10;Zawartość wygenerowana przez AI może być niepoprawna.">
            <a:extLst>
              <a:ext uri="{FF2B5EF4-FFF2-40B4-BE49-F238E27FC236}">
                <a16:creationId xmlns:a16="http://schemas.microsoft.com/office/drawing/2014/main" id="{ED7B228B-F144-8E18-E47D-AAFAE56B2E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2796" y="328472"/>
            <a:ext cx="5932622" cy="5894201"/>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970CA6F3-7A1B-54F8-9ADE-9C2B72785FC2}"/>
              </a:ext>
            </a:extLst>
          </p:cNvPr>
          <p:cNvPicPr>
            <a:picLocks noChangeAspect="1"/>
          </p:cNvPicPr>
          <p:nvPr/>
        </p:nvPicPr>
        <p:blipFill>
          <a:blip r:embed="rId5"/>
          <a:stretch>
            <a:fillRect/>
          </a:stretch>
        </p:blipFill>
        <p:spPr>
          <a:xfrm>
            <a:off x="8260732" y="1492581"/>
            <a:ext cx="1315574" cy="1324837"/>
          </a:xfrm>
          <a:prstGeom prst="rect">
            <a:avLst/>
          </a:prstGeom>
        </p:spPr>
      </p:pic>
      <p:grpSp>
        <p:nvGrpSpPr>
          <p:cNvPr id="3" name="Grupa 2">
            <a:extLst>
              <a:ext uri="{FF2B5EF4-FFF2-40B4-BE49-F238E27FC236}">
                <a16:creationId xmlns:a16="http://schemas.microsoft.com/office/drawing/2014/main" id="{252A87AD-7891-99BB-B8A1-E3C57DA8DC62}"/>
              </a:ext>
            </a:extLst>
          </p:cNvPr>
          <p:cNvGrpSpPr/>
          <p:nvPr/>
        </p:nvGrpSpPr>
        <p:grpSpPr>
          <a:xfrm>
            <a:off x="-126760" y="6148768"/>
            <a:ext cx="6153743" cy="793778"/>
            <a:chOff x="6097307" y="6167978"/>
            <a:chExt cx="6153743" cy="793778"/>
          </a:xfrm>
        </p:grpSpPr>
        <p:pic>
          <p:nvPicPr>
            <p:cNvPr id="5" name="Obraz 4">
              <a:extLst>
                <a:ext uri="{FF2B5EF4-FFF2-40B4-BE49-F238E27FC236}">
                  <a16:creationId xmlns:a16="http://schemas.microsoft.com/office/drawing/2014/main" id="{CC8A1742-AE17-5B18-9C8C-C97A004B17EB}"/>
                </a:ext>
              </a:extLst>
            </p:cNvPr>
            <p:cNvPicPr>
              <a:picLocks noChangeAspect="1"/>
            </p:cNvPicPr>
            <p:nvPr/>
          </p:nvPicPr>
          <p:blipFill>
            <a:blip r:embed="rId6"/>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1E4DEB4E-FB35-F827-4E4D-13A235347A68}"/>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016491965"/>
      </p:ext>
    </p:extLst>
  </p:cSld>
  <p:clrMapOvr>
    <a:masterClrMapping/>
  </p:clrMapOvr>
  <p:extLst>
    <p:ext uri="{6950BFC3-D8DA-4A85-94F7-54DA5524770B}">
      <p188:commentRel xmlns:p188="http://schemas.microsoft.com/office/powerpoint/2018/8/main" r:id="rId3"/>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2DDFBE-DC9E-4912-546F-AF1761FD4996}"/>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E135C5E8-FB16-7607-EF14-BBAFF87FC34D}"/>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8702D9D9-9A85-D84C-00AD-EB3B6C15AF50}"/>
              </a:ext>
            </a:extLst>
          </p:cNvPr>
          <p:cNvSpPr txBox="1">
            <a:spLocks/>
          </p:cNvSpPr>
          <p:nvPr/>
        </p:nvSpPr>
        <p:spPr>
          <a:xfrm>
            <a:off x="6232042" y="3939680"/>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ZABEZPIECZENIE</a:t>
            </a:r>
          </a:p>
          <a:p>
            <a:pPr algn="ctr">
              <a:lnSpc>
                <a:spcPct val="100000"/>
              </a:lnSpc>
            </a:pPr>
            <a:r>
              <a:rPr lang="pl-PL" sz="3600" b="1">
                <a:solidFill>
                  <a:schemeClr val="bg1"/>
                </a:solidFill>
                <a:latin typeface="Open Sans" pitchFamily="2" charset="0"/>
                <a:ea typeface="Open Sans" pitchFamily="2" charset="0"/>
                <a:cs typeface="Open Sans" pitchFamily="2" charset="0"/>
              </a:rPr>
              <a:t>MIEJSCA </a:t>
            </a:r>
          </a:p>
          <a:p>
            <a:pPr algn="ctr">
              <a:lnSpc>
                <a:spcPct val="100000"/>
              </a:lnSpc>
            </a:pPr>
            <a:r>
              <a:rPr lang="pl-PL" sz="3600" b="1">
                <a:solidFill>
                  <a:schemeClr val="bg1"/>
                </a:solidFill>
                <a:latin typeface="Open Sans" pitchFamily="2" charset="0"/>
                <a:ea typeface="Open Sans" pitchFamily="2" charset="0"/>
                <a:cs typeface="Open Sans" pitchFamily="2" charset="0"/>
              </a:rPr>
              <a:t>ZDARZENIA</a:t>
            </a:r>
          </a:p>
        </p:txBody>
      </p:sp>
      <p:cxnSp>
        <p:nvCxnSpPr>
          <p:cNvPr id="7" name="Łącznik prosty 6">
            <a:extLst>
              <a:ext uri="{FF2B5EF4-FFF2-40B4-BE49-F238E27FC236}">
                <a16:creationId xmlns:a16="http://schemas.microsoft.com/office/drawing/2014/main" id="{C45BC179-F93B-3EED-C799-7ECF02063DD1}"/>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9" name="Obraz 8" descr="Obraz zawierający obuwie, ubrania, drabina, osoba&#10;&#10;Zawartość wygenerowana przez AI może być niepoprawna.">
            <a:extLst>
              <a:ext uri="{FF2B5EF4-FFF2-40B4-BE49-F238E27FC236}">
                <a16:creationId xmlns:a16="http://schemas.microsoft.com/office/drawing/2014/main" id="{CFCC83CC-EBEB-E361-7CF4-D5356E1DDBE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7414" y="-1081908"/>
            <a:ext cx="6858000" cy="6858000"/>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256F43D5-5E1A-DD45-75C7-813E00796D90}"/>
              </a:ext>
            </a:extLst>
          </p:cNvPr>
          <p:cNvPicPr>
            <a:picLocks noChangeAspect="1"/>
          </p:cNvPicPr>
          <p:nvPr/>
        </p:nvPicPr>
        <p:blipFill>
          <a:blip r:embed="rId5"/>
          <a:stretch>
            <a:fillRect/>
          </a:stretch>
        </p:blipFill>
        <p:spPr>
          <a:xfrm>
            <a:off x="8176066" y="1379692"/>
            <a:ext cx="1400240" cy="1381282"/>
          </a:xfrm>
          <a:prstGeom prst="rect">
            <a:avLst/>
          </a:prstGeom>
        </p:spPr>
      </p:pic>
      <p:grpSp>
        <p:nvGrpSpPr>
          <p:cNvPr id="3" name="Grupa 2">
            <a:extLst>
              <a:ext uri="{FF2B5EF4-FFF2-40B4-BE49-F238E27FC236}">
                <a16:creationId xmlns:a16="http://schemas.microsoft.com/office/drawing/2014/main" id="{56BB1C25-961A-A6D3-41A9-AFF012D73A34}"/>
              </a:ext>
            </a:extLst>
          </p:cNvPr>
          <p:cNvGrpSpPr/>
          <p:nvPr/>
        </p:nvGrpSpPr>
        <p:grpSpPr>
          <a:xfrm>
            <a:off x="-120357" y="6065524"/>
            <a:ext cx="6153743" cy="793778"/>
            <a:chOff x="6097307" y="6167978"/>
            <a:chExt cx="6153743" cy="793778"/>
          </a:xfrm>
        </p:grpSpPr>
        <p:pic>
          <p:nvPicPr>
            <p:cNvPr id="5" name="Obraz 4">
              <a:extLst>
                <a:ext uri="{FF2B5EF4-FFF2-40B4-BE49-F238E27FC236}">
                  <a16:creationId xmlns:a16="http://schemas.microsoft.com/office/drawing/2014/main" id="{AABF1AE8-0915-6DF1-1504-2460E670FEC9}"/>
                </a:ext>
              </a:extLst>
            </p:cNvPr>
            <p:cNvPicPr>
              <a:picLocks noChangeAspect="1"/>
            </p:cNvPicPr>
            <p:nvPr/>
          </p:nvPicPr>
          <p:blipFill>
            <a:blip r:embed="rId6"/>
            <a:stretch>
              <a:fillRect/>
            </a:stretch>
          </p:blipFill>
          <p:spPr>
            <a:xfrm>
              <a:off x="6097307" y="6167978"/>
              <a:ext cx="2336988" cy="793778"/>
            </a:xfrm>
            <a:prstGeom prst="rect">
              <a:avLst/>
            </a:prstGeom>
          </p:spPr>
        </p:pic>
        <p:sp>
          <p:nvSpPr>
            <p:cNvPr id="8" name="pole tekstowe 12">
              <a:extLst>
                <a:ext uri="{FF2B5EF4-FFF2-40B4-BE49-F238E27FC236}">
                  <a16:creationId xmlns:a16="http://schemas.microsoft.com/office/drawing/2014/main" id="{BDFA03BD-63AD-0F45-359D-0A323CF7D806}"/>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273021883"/>
      </p:ext>
    </p:extLst>
  </p:cSld>
  <p:clrMapOvr>
    <a:masterClrMapping/>
  </p:clrMapOvr>
  <p:extLst>
    <p:ext uri="{6950BFC3-D8DA-4A85-94F7-54DA5524770B}">
      <p188:commentRel xmlns:p188="http://schemas.microsoft.com/office/powerpoint/2018/8/main" r:id="rId3"/>
    </p:ext>
  </p:extLs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11CF63-CC0F-B5B6-C2B1-31F3BB5CD06D}"/>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34E7547C-B35D-0EBB-68E2-3ADB341E2055}"/>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E6F3AF92-8825-BD62-5CB4-302873B6EE73}"/>
              </a:ext>
            </a:extLst>
          </p:cNvPr>
          <p:cNvSpPr txBox="1">
            <a:spLocks/>
          </p:cNvSpPr>
          <p:nvPr/>
        </p:nvSpPr>
        <p:spPr>
          <a:xfrm>
            <a:off x="6232042" y="3939680"/>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ZABEZPIECZENIE</a:t>
            </a:r>
          </a:p>
          <a:p>
            <a:pPr algn="ctr">
              <a:lnSpc>
                <a:spcPct val="100000"/>
              </a:lnSpc>
            </a:pPr>
            <a:r>
              <a:rPr lang="pl-PL" sz="3600" b="1">
                <a:solidFill>
                  <a:schemeClr val="bg1"/>
                </a:solidFill>
                <a:latin typeface="Open Sans" pitchFamily="2" charset="0"/>
                <a:ea typeface="Open Sans" pitchFamily="2" charset="0"/>
                <a:cs typeface="Open Sans" pitchFamily="2" charset="0"/>
              </a:rPr>
              <a:t>MIEJSCA </a:t>
            </a:r>
          </a:p>
          <a:p>
            <a:pPr algn="ctr">
              <a:lnSpc>
                <a:spcPct val="100000"/>
              </a:lnSpc>
            </a:pPr>
            <a:r>
              <a:rPr lang="pl-PL" sz="3600" b="1">
                <a:solidFill>
                  <a:schemeClr val="bg1"/>
                </a:solidFill>
                <a:latin typeface="Open Sans" pitchFamily="2" charset="0"/>
                <a:ea typeface="Open Sans" pitchFamily="2" charset="0"/>
                <a:cs typeface="Open Sans" pitchFamily="2" charset="0"/>
              </a:rPr>
              <a:t>ZDARZENIA</a:t>
            </a:r>
          </a:p>
        </p:txBody>
      </p:sp>
      <p:cxnSp>
        <p:nvCxnSpPr>
          <p:cNvPr id="7" name="Łącznik prosty 6">
            <a:extLst>
              <a:ext uri="{FF2B5EF4-FFF2-40B4-BE49-F238E27FC236}">
                <a16:creationId xmlns:a16="http://schemas.microsoft.com/office/drawing/2014/main" id="{474E052D-25B1-E2DC-4996-F558F4FE96F7}"/>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Obraz 5" descr="Obraz zawierający obuwie, kreskówka, ilustracja&#10;&#10;Zawartość wygenerowana przez AI może być niepoprawna.">
            <a:extLst>
              <a:ext uri="{FF2B5EF4-FFF2-40B4-BE49-F238E27FC236}">
                <a16:creationId xmlns:a16="http://schemas.microsoft.com/office/drawing/2014/main" id="{F4A52E99-3EC5-23D2-42B2-BE6FAA6A54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4850" y="-2095451"/>
            <a:ext cx="8274307" cy="8274307"/>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0D4D8FCC-517E-F579-0E8E-E7791BEAD220}"/>
              </a:ext>
            </a:extLst>
          </p:cNvPr>
          <p:cNvPicPr>
            <a:picLocks noChangeAspect="1"/>
          </p:cNvPicPr>
          <p:nvPr/>
        </p:nvPicPr>
        <p:blipFill>
          <a:blip r:embed="rId5"/>
          <a:stretch>
            <a:fillRect/>
          </a:stretch>
        </p:blipFill>
        <p:spPr>
          <a:xfrm>
            <a:off x="8387731" y="1132748"/>
            <a:ext cx="1372018" cy="1409504"/>
          </a:xfrm>
          <a:prstGeom prst="rect">
            <a:avLst/>
          </a:prstGeom>
        </p:spPr>
      </p:pic>
      <p:grpSp>
        <p:nvGrpSpPr>
          <p:cNvPr id="3" name="Grupa 2">
            <a:extLst>
              <a:ext uri="{FF2B5EF4-FFF2-40B4-BE49-F238E27FC236}">
                <a16:creationId xmlns:a16="http://schemas.microsoft.com/office/drawing/2014/main" id="{89BA6552-564E-8874-1107-C5B2D1196E46}"/>
              </a:ext>
            </a:extLst>
          </p:cNvPr>
          <p:cNvGrpSpPr/>
          <p:nvPr/>
        </p:nvGrpSpPr>
        <p:grpSpPr>
          <a:xfrm>
            <a:off x="1307" y="6014297"/>
            <a:ext cx="6153743" cy="793778"/>
            <a:chOff x="6097307" y="6167978"/>
            <a:chExt cx="6153743" cy="793778"/>
          </a:xfrm>
        </p:grpSpPr>
        <p:pic>
          <p:nvPicPr>
            <p:cNvPr id="5" name="Obraz 4">
              <a:extLst>
                <a:ext uri="{FF2B5EF4-FFF2-40B4-BE49-F238E27FC236}">
                  <a16:creationId xmlns:a16="http://schemas.microsoft.com/office/drawing/2014/main" id="{FCB9E306-292D-B757-9B64-6C1CA38E890B}"/>
                </a:ext>
              </a:extLst>
            </p:cNvPr>
            <p:cNvPicPr>
              <a:picLocks noChangeAspect="1"/>
            </p:cNvPicPr>
            <p:nvPr/>
          </p:nvPicPr>
          <p:blipFill>
            <a:blip r:embed="rId6"/>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D947D640-731B-9779-9709-5BE74E7086AD}"/>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452293034"/>
      </p:ext>
    </p:extLst>
  </p:cSld>
  <p:clrMapOvr>
    <a:masterClrMapping/>
  </p:clrMapOvr>
  <p:extLst>
    <p:ext uri="{6950BFC3-D8DA-4A85-94F7-54DA5524770B}">
      <p188:commentRel xmlns:p188="http://schemas.microsoft.com/office/powerpoint/2018/8/main" r:id="rId3"/>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8DEB37-7313-16E8-3B14-A095E72D9F5A}"/>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27A47FFD-FE60-1924-8D5E-FF877084A2E6}"/>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1F4081AB-B42B-9A1F-DBF0-7F904E2CDF38}"/>
              </a:ext>
            </a:extLst>
          </p:cNvPr>
          <p:cNvSpPr txBox="1">
            <a:spLocks/>
          </p:cNvSpPr>
          <p:nvPr/>
        </p:nvSpPr>
        <p:spPr>
          <a:xfrm>
            <a:off x="6232042" y="3939680"/>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ZABEZPIECZENIE</a:t>
            </a:r>
          </a:p>
          <a:p>
            <a:pPr algn="ctr">
              <a:lnSpc>
                <a:spcPct val="100000"/>
              </a:lnSpc>
            </a:pPr>
            <a:r>
              <a:rPr lang="pl-PL" sz="3600" b="1">
                <a:solidFill>
                  <a:schemeClr val="bg1"/>
                </a:solidFill>
                <a:latin typeface="Open Sans" pitchFamily="2" charset="0"/>
                <a:ea typeface="Open Sans" pitchFamily="2" charset="0"/>
                <a:cs typeface="Open Sans" pitchFamily="2" charset="0"/>
              </a:rPr>
              <a:t>MIEJSCA </a:t>
            </a:r>
          </a:p>
          <a:p>
            <a:pPr algn="ctr">
              <a:lnSpc>
                <a:spcPct val="100000"/>
              </a:lnSpc>
            </a:pPr>
            <a:r>
              <a:rPr lang="pl-PL" sz="3600" b="1">
                <a:solidFill>
                  <a:schemeClr val="bg1"/>
                </a:solidFill>
                <a:latin typeface="Open Sans" pitchFamily="2" charset="0"/>
                <a:ea typeface="Open Sans" pitchFamily="2" charset="0"/>
                <a:cs typeface="Open Sans" pitchFamily="2" charset="0"/>
              </a:rPr>
              <a:t>ZDARZENIA</a:t>
            </a:r>
          </a:p>
        </p:txBody>
      </p:sp>
      <p:cxnSp>
        <p:nvCxnSpPr>
          <p:cNvPr id="7" name="Łącznik prosty 6">
            <a:extLst>
              <a:ext uri="{FF2B5EF4-FFF2-40B4-BE49-F238E27FC236}">
                <a16:creationId xmlns:a16="http://schemas.microsoft.com/office/drawing/2014/main" id="{5352A0A4-17DD-7293-F62A-53DFF4EA15D8}"/>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Obraz 5" descr="Obraz zawierający pojazd, koło, Pojazd lądowy, transport&#10;&#10;Zawartość wygenerowana przez AI może być niepoprawna.">
            <a:extLst>
              <a:ext uri="{FF2B5EF4-FFF2-40B4-BE49-F238E27FC236}">
                <a16:creationId xmlns:a16="http://schemas.microsoft.com/office/drawing/2014/main" id="{97E45913-A697-9F35-AA5B-76AF1932CC7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4450" y="-937336"/>
            <a:ext cx="8306964" cy="8306964"/>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2BD99349-B845-D21C-0BB8-0A44B0860737}"/>
              </a:ext>
            </a:extLst>
          </p:cNvPr>
          <p:cNvPicPr>
            <a:picLocks noChangeAspect="1"/>
          </p:cNvPicPr>
          <p:nvPr/>
        </p:nvPicPr>
        <p:blipFill>
          <a:blip r:embed="rId5"/>
          <a:stretch>
            <a:fillRect/>
          </a:stretch>
        </p:blipFill>
        <p:spPr>
          <a:xfrm>
            <a:off x="8366565" y="1506692"/>
            <a:ext cx="1372018" cy="1381282"/>
          </a:xfrm>
          <a:prstGeom prst="rect">
            <a:avLst/>
          </a:prstGeom>
        </p:spPr>
      </p:pic>
      <p:grpSp>
        <p:nvGrpSpPr>
          <p:cNvPr id="3" name="Grupa 2">
            <a:extLst>
              <a:ext uri="{FF2B5EF4-FFF2-40B4-BE49-F238E27FC236}">
                <a16:creationId xmlns:a16="http://schemas.microsoft.com/office/drawing/2014/main" id="{2342DBB3-3CBA-C03F-DC2F-8A66F972FF71}"/>
              </a:ext>
            </a:extLst>
          </p:cNvPr>
          <p:cNvGrpSpPr/>
          <p:nvPr/>
        </p:nvGrpSpPr>
        <p:grpSpPr>
          <a:xfrm>
            <a:off x="-56323" y="6014297"/>
            <a:ext cx="6153743" cy="793778"/>
            <a:chOff x="6097307" y="6167978"/>
            <a:chExt cx="6153743" cy="793778"/>
          </a:xfrm>
        </p:grpSpPr>
        <p:pic>
          <p:nvPicPr>
            <p:cNvPr id="5" name="Obraz 4">
              <a:extLst>
                <a:ext uri="{FF2B5EF4-FFF2-40B4-BE49-F238E27FC236}">
                  <a16:creationId xmlns:a16="http://schemas.microsoft.com/office/drawing/2014/main" id="{231F7670-1E7D-9FD7-68D7-4FA4139CC5A4}"/>
                </a:ext>
              </a:extLst>
            </p:cNvPr>
            <p:cNvPicPr>
              <a:picLocks noChangeAspect="1"/>
            </p:cNvPicPr>
            <p:nvPr/>
          </p:nvPicPr>
          <p:blipFill>
            <a:blip r:embed="rId6"/>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E142A40F-714E-A080-E93C-43DA39A750B0}"/>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189311774"/>
      </p:ext>
    </p:extLst>
  </p:cSld>
  <p:clrMapOvr>
    <a:masterClrMapping/>
  </p:clrMapOvr>
  <p:extLst>
    <p:ext uri="{6950BFC3-D8DA-4A85-94F7-54DA5524770B}">
      <p188:commentRel xmlns:p188="http://schemas.microsoft.com/office/powerpoint/2018/8/main" r:id="rId3"/>
    </p:ext>
  </p:extLs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4E4A39-C0A4-C2CD-E413-A8CECD71DF3A}"/>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9E47B020-F828-E35B-AD6E-7B7F03229CAE}"/>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8BB7E5C6-2C3E-C757-F451-3998F01DDA65}"/>
              </a:ext>
            </a:extLst>
          </p:cNvPr>
          <p:cNvSpPr txBox="1">
            <a:spLocks/>
          </p:cNvSpPr>
          <p:nvPr/>
        </p:nvSpPr>
        <p:spPr>
          <a:xfrm>
            <a:off x="6232042" y="3939680"/>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ZABEZPIECZENIE</a:t>
            </a:r>
          </a:p>
          <a:p>
            <a:pPr algn="ctr">
              <a:lnSpc>
                <a:spcPct val="100000"/>
              </a:lnSpc>
            </a:pPr>
            <a:r>
              <a:rPr lang="pl-PL" sz="3600" b="1">
                <a:solidFill>
                  <a:schemeClr val="bg1"/>
                </a:solidFill>
                <a:latin typeface="Open Sans" pitchFamily="2" charset="0"/>
                <a:ea typeface="Open Sans" pitchFamily="2" charset="0"/>
                <a:cs typeface="Open Sans" pitchFamily="2" charset="0"/>
              </a:rPr>
              <a:t>MIEJSCA </a:t>
            </a:r>
          </a:p>
          <a:p>
            <a:pPr algn="ctr">
              <a:lnSpc>
                <a:spcPct val="100000"/>
              </a:lnSpc>
            </a:pPr>
            <a:r>
              <a:rPr lang="pl-PL" sz="3600" b="1">
                <a:solidFill>
                  <a:schemeClr val="bg1"/>
                </a:solidFill>
                <a:latin typeface="Open Sans" pitchFamily="2" charset="0"/>
                <a:ea typeface="Open Sans" pitchFamily="2" charset="0"/>
                <a:cs typeface="Open Sans" pitchFamily="2" charset="0"/>
              </a:rPr>
              <a:t>ZDARZENIA</a:t>
            </a:r>
          </a:p>
        </p:txBody>
      </p:sp>
      <p:cxnSp>
        <p:nvCxnSpPr>
          <p:cNvPr id="7" name="Łącznik prosty 6">
            <a:extLst>
              <a:ext uri="{FF2B5EF4-FFF2-40B4-BE49-F238E27FC236}">
                <a16:creationId xmlns:a16="http://schemas.microsoft.com/office/drawing/2014/main" id="{67AB1FE3-8E82-99F8-1608-ABAADF5A025D}"/>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Obraz 5">
            <a:extLst>
              <a:ext uri="{FF2B5EF4-FFF2-40B4-BE49-F238E27FC236}">
                <a16:creationId xmlns:a16="http://schemas.microsoft.com/office/drawing/2014/main" id="{05554A3F-CE45-DBF5-F805-782AD4D6031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1701" y="-821750"/>
            <a:ext cx="9186960" cy="9186960"/>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105874C5-8418-0FA5-6315-B477CFD52B98}"/>
              </a:ext>
            </a:extLst>
          </p:cNvPr>
          <p:cNvPicPr>
            <a:picLocks noChangeAspect="1"/>
          </p:cNvPicPr>
          <p:nvPr/>
        </p:nvPicPr>
        <p:blipFill>
          <a:blip r:embed="rId5"/>
          <a:stretch>
            <a:fillRect/>
          </a:stretch>
        </p:blipFill>
        <p:spPr>
          <a:xfrm>
            <a:off x="8366565" y="1231526"/>
            <a:ext cx="1379073" cy="1416559"/>
          </a:xfrm>
          <a:prstGeom prst="rect">
            <a:avLst/>
          </a:prstGeom>
        </p:spPr>
      </p:pic>
      <p:grpSp>
        <p:nvGrpSpPr>
          <p:cNvPr id="3" name="Grupa 2">
            <a:extLst>
              <a:ext uri="{FF2B5EF4-FFF2-40B4-BE49-F238E27FC236}">
                <a16:creationId xmlns:a16="http://schemas.microsoft.com/office/drawing/2014/main" id="{A416DC79-27C8-602D-F741-2C01A7CB08F6}"/>
              </a:ext>
            </a:extLst>
          </p:cNvPr>
          <p:cNvGrpSpPr/>
          <p:nvPr/>
        </p:nvGrpSpPr>
        <p:grpSpPr>
          <a:xfrm>
            <a:off x="-56323" y="1541"/>
            <a:ext cx="6153743" cy="793778"/>
            <a:chOff x="6097307" y="6167978"/>
            <a:chExt cx="6153743" cy="793778"/>
          </a:xfrm>
        </p:grpSpPr>
        <p:pic>
          <p:nvPicPr>
            <p:cNvPr id="5" name="Obraz 4">
              <a:extLst>
                <a:ext uri="{FF2B5EF4-FFF2-40B4-BE49-F238E27FC236}">
                  <a16:creationId xmlns:a16="http://schemas.microsoft.com/office/drawing/2014/main" id="{930AAD74-9677-9174-A01A-1DD7F1BA1463}"/>
                </a:ext>
              </a:extLst>
            </p:cNvPr>
            <p:cNvPicPr>
              <a:picLocks noChangeAspect="1"/>
            </p:cNvPicPr>
            <p:nvPr/>
          </p:nvPicPr>
          <p:blipFill>
            <a:blip r:embed="rId6"/>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F938539B-87E0-C4A8-A516-E75165D6D6D1}"/>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356184613"/>
      </p:ext>
    </p:extLst>
  </p:cSld>
  <p:clrMapOvr>
    <a:masterClrMapping/>
  </p:clrMapOvr>
  <p:extLst>
    <p:ext uri="{6950BFC3-D8DA-4A85-94F7-54DA5524770B}">
      <p188:commentRel xmlns:p188="http://schemas.microsoft.com/office/powerpoint/2018/8/main" r:id="rId3"/>
    </p:ext>
  </p:extLs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BC3A00-92C9-A6F7-7DBA-385530BBB9E8}"/>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6BD4D163-7F2C-1733-114E-52F3590F9BCF}"/>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BBB59181-2CBC-F500-4EC3-8395F2C8DA55}"/>
              </a:ext>
            </a:extLst>
          </p:cNvPr>
          <p:cNvSpPr txBox="1">
            <a:spLocks/>
          </p:cNvSpPr>
          <p:nvPr/>
        </p:nvSpPr>
        <p:spPr>
          <a:xfrm>
            <a:off x="6232042" y="3939680"/>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ZABEZPIECZENIE</a:t>
            </a:r>
          </a:p>
          <a:p>
            <a:pPr algn="ctr">
              <a:lnSpc>
                <a:spcPct val="100000"/>
              </a:lnSpc>
            </a:pPr>
            <a:r>
              <a:rPr lang="pl-PL" sz="3600" b="1">
                <a:solidFill>
                  <a:schemeClr val="bg1"/>
                </a:solidFill>
                <a:latin typeface="Open Sans" pitchFamily="2" charset="0"/>
                <a:ea typeface="Open Sans" pitchFamily="2" charset="0"/>
                <a:cs typeface="Open Sans" pitchFamily="2" charset="0"/>
              </a:rPr>
              <a:t>MIEJSCA </a:t>
            </a:r>
          </a:p>
          <a:p>
            <a:pPr algn="ctr">
              <a:lnSpc>
                <a:spcPct val="100000"/>
              </a:lnSpc>
            </a:pPr>
            <a:r>
              <a:rPr lang="pl-PL" sz="3600" b="1">
                <a:solidFill>
                  <a:schemeClr val="bg1"/>
                </a:solidFill>
                <a:latin typeface="Open Sans" pitchFamily="2" charset="0"/>
                <a:ea typeface="Open Sans" pitchFamily="2" charset="0"/>
                <a:cs typeface="Open Sans" pitchFamily="2" charset="0"/>
              </a:rPr>
              <a:t>ZDARZENIA</a:t>
            </a:r>
          </a:p>
        </p:txBody>
      </p:sp>
      <p:cxnSp>
        <p:nvCxnSpPr>
          <p:cNvPr id="7" name="Łącznik prosty 6">
            <a:extLst>
              <a:ext uri="{FF2B5EF4-FFF2-40B4-BE49-F238E27FC236}">
                <a16:creationId xmlns:a16="http://schemas.microsoft.com/office/drawing/2014/main" id="{67D15B25-0939-8651-66BB-CFD44F71B38E}"/>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Obraz 5" descr="Obraz zawierający pojazd, Pojazd lądowy, koło, transport&#10;&#10;Zawartość wygenerowana przez AI może być niepoprawna.">
            <a:extLst>
              <a:ext uri="{FF2B5EF4-FFF2-40B4-BE49-F238E27FC236}">
                <a16:creationId xmlns:a16="http://schemas.microsoft.com/office/drawing/2014/main" id="{1C51FF87-5660-7C90-6B17-B299106992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0689" y="-936173"/>
            <a:ext cx="8098972" cy="8098972"/>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E731B261-693E-0946-0E18-F71CDA63F899}"/>
              </a:ext>
            </a:extLst>
          </p:cNvPr>
          <p:cNvPicPr>
            <a:picLocks noChangeAspect="1"/>
          </p:cNvPicPr>
          <p:nvPr/>
        </p:nvPicPr>
        <p:blipFill>
          <a:blip r:embed="rId5"/>
          <a:stretch>
            <a:fillRect/>
          </a:stretch>
        </p:blipFill>
        <p:spPr>
          <a:xfrm>
            <a:off x="8387731" y="1379693"/>
            <a:ext cx="1428463" cy="1388336"/>
          </a:xfrm>
          <a:prstGeom prst="rect">
            <a:avLst/>
          </a:prstGeom>
        </p:spPr>
      </p:pic>
      <p:grpSp>
        <p:nvGrpSpPr>
          <p:cNvPr id="3" name="Grupa 2">
            <a:extLst>
              <a:ext uri="{FF2B5EF4-FFF2-40B4-BE49-F238E27FC236}">
                <a16:creationId xmlns:a16="http://schemas.microsoft.com/office/drawing/2014/main" id="{E0B56BAD-C71D-C108-0B6F-63F3B21C4850}"/>
              </a:ext>
            </a:extLst>
          </p:cNvPr>
          <p:cNvGrpSpPr/>
          <p:nvPr/>
        </p:nvGrpSpPr>
        <p:grpSpPr>
          <a:xfrm>
            <a:off x="-145970" y="6065524"/>
            <a:ext cx="6153743" cy="793778"/>
            <a:chOff x="6097307" y="6167978"/>
            <a:chExt cx="6153743" cy="793778"/>
          </a:xfrm>
        </p:grpSpPr>
        <p:pic>
          <p:nvPicPr>
            <p:cNvPr id="5" name="Obraz 4">
              <a:extLst>
                <a:ext uri="{FF2B5EF4-FFF2-40B4-BE49-F238E27FC236}">
                  <a16:creationId xmlns:a16="http://schemas.microsoft.com/office/drawing/2014/main" id="{E008138C-D9C6-387C-B1AA-913DE2D4F2DB}"/>
                </a:ext>
              </a:extLst>
            </p:cNvPr>
            <p:cNvPicPr>
              <a:picLocks noChangeAspect="1"/>
            </p:cNvPicPr>
            <p:nvPr/>
          </p:nvPicPr>
          <p:blipFill>
            <a:blip r:embed="rId6"/>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58FADFE5-5538-B775-D433-55BCB6C11F38}"/>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985847497"/>
      </p:ext>
    </p:extLst>
  </p:cSld>
  <p:clrMapOvr>
    <a:masterClrMapping/>
  </p:clrMapOvr>
  <p:extLst>
    <p:ext uri="{6950BFC3-D8DA-4A85-94F7-54DA5524770B}">
      <p188:commentRel xmlns:p188="http://schemas.microsoft.com/office/powerpoint/2018/8/main" r:id="rId3"/>
    </p:ext>
  </p:extLs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594ABD-78B0-DFDE-DC5C-33B389D3777F}"/>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2215A57E-7923-E046-3557-76F69CEA4DAD}"/>
              </a:ext>
            </a:extLst>
          </p:cNvPr>
          <p:cNvSpPr/>
          <p:nvPr/>
        </p:nvSpPr>
        <p:spPr>
          <a:xfrm>
            <a:off x="6230470" y="123564"/>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D567770F-AE72-B3AF-6C4E-79DFF4791182}"/>
              </a:ext>
            </a:extLst>
          </p:cNvPr>
          <p:cNvSpPr txBox="1">
            <a:spLocks/>
          </p:cNvSpPr>
          <p:nvPr/>
        </p:nvSpPr>
        <p:spPr>
          <a:xfrm>
            <a:off x="6232042" y="3939680"/>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ZABEZPIECZENIE</a:t>
            </a:r>
          </a:p>
          <a:p>
            <a:pPr algn="ctr">
              <a:lnSpc>
                <a:spcPct val="100000"/>
              </a:lnSpc>
            </a:pPr>
            <a:r>
              <a:rPr lang="pl-PL" sz="3600" b="1">
                <a:solidFill>
                  <a:schemeClr val="bg1"/>
                </a:solidFill>
                <a:latin typeface="Open Sans" pitchFamily="2" charset="0"/>
                <a:ea typeface="Open Sans" pitchFamily="2" charset="0"/>
                <a:cs typeface="Open Sans" pitchFamily="2" charset="0"/>
              </a:rPr>
              <a:t>MIEJSCA </a:t>
            </a:r>
          </a:p>
          <a:p>
            <a:pPr algn="ctr">
              <a:lnSpc>
                <a:spcPct val="100000"/>
              </a:lnSpc>
            </a:pPr>
            <a:r>
              <a:rPr lang="pl-PL" sz="3600" b="1">
                <a:solidFill>
                  <a:schemeClr val="bg1"/>
                </a:solidFill>
                <a:latin typeface="Open Sans" pitchFamily="2" charset="0"/>
                <a:ea typeface="Open Sans" pitchFamily="2" charset="0"/>
                <a:cs typeface="Open Sans" pitchFamily="2" charset="0"/>
              </a:rPr>
              <a:t>ZDARZENIA</a:t>
            </a:r>
          </a:p>
        </p:txBody>
      </p:sp>
      <p:cxnSp>
        <p:nvCxnSpPr>
          <p:cNvPr id="7" name="Łącznik prosty 6">
            <a:extLst>
              <a:ext uri="{FF2B5EF4-FFF2-40B4-BE49-F238E27FC236}">
                <a16:creationId xmlns:a16="http://schemas.microsoft.com/office/drawing/2014/main" id="{EE900A26-2607-C9C7-215B-0357EDB86440}"/>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8" name="Obraz 7" descr="Obraz zawierający obuwie, ubrania, kreskówka, Taniec&#10;&#10;Zawartość wygenerowana przez AI może być niepoprawna.">
            <a:extLst>
              <a:ext uri="{FF2B5EF4-FFF2-40B4-BE49-F238E27FC236}">
                <a16:creationId xmlns:a16="http://schemas.microsoft.com/office/drawing/2014/main" id="{A05DF8AA-E947-4CEF-C042-2BEEF5A5BA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2238" y="-1167638"/>
            <a:ext cx="7710479" cy="7710479"/>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FC7B0FC6-DE62-B3A8-8F85-E736BE63541B}"/>
              </a:ext>
            </a:extLst>
          </p:cNvPr>
          <p:cNvPicPr>
            <a:picLocks noChangeAspect="1"/>
          </p:cNvPicPr>
          <p:nvPr/>
        </p:nvPicPr>
        <p:blipFill>
          <a:blip r:embed="rId5"/>
          <a:stretch>
            <a:fillRect/>
          </a:stretch>
        </p:blipFill>
        <p:spPr>
          <a:xfrm>
            <a:off x="8387731" y="1386748"/>
            <a:ext cx="1364962" cy="1367170"/>
          </a:xfrm>
          <a:prstGeom prst="rect">
            <a:avLst/>
          </a:prstGeom>
        </p:spPr>
      </p:pic>
      <p:grpSp>
        <p:nvGrpSpPr>
          <p:cNvPr id="3" name="Grupa 2">
            <a:extLst>
              <a:ext uri="{FF2B5EF4-FFF2-40B4-BE49-F238E27FC236}">
                <a16:creationId xmlns:a16="http://schemas.microsoft.com/office/drawing/2014/main" id="{C1B5D6A9-341D-A3F4-AFCA-6B3C98010257}"/>
              </a:ext>
            </a:extLst>
          </p:cNvPr>
          <p:cNvGrpSpPr/>
          <p:nvPr/>
        </p:nvGrpSpPr>
        <p:grpSpPr>
          <a:xfrm>
            <a:off x="-56323" y="6065524"/>
            <a:ext cx="6153743" cy="793778"/>
            <a:chOff x="6097307" y="6167978"/>
            <a:chExt cx="6153743" cy="793778"/>
          </a:xfrm>
        </p:grpSpPr>
        <p:pic>
          <p:nvPicPr>
            <p:cNvPr id="5" name="Obraz 4">
              <a:extLst>
                <a:ext uri="{FF2B5EF4-FFF2-40B4-BE49-F238E27FC236}">
                  <a16:creationId xmlns:a16="http://schemas.microsoft.com/office/drawing/2014/main" id="{A17549F4-5874-94BF-803C-AA2F52FBD1F4}"/>
                </a:ext>
              </a:extLst>
            </p:cNvPr>
            <p:cNvPicPr>
              <a:picLocks noChangeAspect="1"/>
            </p:cNvPicPr>
            <p:nvPr/>
          </p:nvPicPr>
          <p:blipFill>
            <a:blip r:embed="rId6"/>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88204E3E-1AEA-20DB-6865-A49120CC3F37}"/>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805162694"/>
      </p:ext>
    </p:extLst>
  </p:cSld>
  <p:clrMapOvr>
    <a:masterClrMapping/>
  </p:clrMapOvr>
  <p:extLst>
    <p:ext uri="{6950BFC3-D8DA-4A85-94F7-54DA5524770B}">
      <p188:commentRel xmlns:p188="http://schemas.microsoft.com/office/powerpoint/2018/8/main" r:id="rId3"/>
    </p:ext>
  </p:extLs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ABDDFD-AD5E-9F12-7EF3-1CE6722C2F94}"/>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DE2165C1-84F1-03B2-5BBD-D94034B85C3B}"/>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E16AD79E-52FA-5C47-DA8A-4E332D601CCA}"/>
              </a:ext>
            </a:extLst>
          </p:cNvPr>
          <p:cNvSpPr txBox="1">
            <a:spLocks/>
          </p:cNvSpPr>
          <p:nvPr/>
        </p:nvSpPr>
        <p:spPr>
          <a:xfrm>
            <a:off x="6232042" y="3939680"/>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ZABEZPIECZENIE</a:t>
            </a:r>
          </a:p>
          <a:p>
            <a:pPr algn="ctr">
              <a:lnSpc>
                <a:spcPct val="100000"/>
              </a:lnSpc>
            </a:pPr>
            <a:r>
              <a:rPr lang="pl-PL" sz="3600" b="1">
                <a:solidFill>
                  <a:schemeClr val="bg1"/>
                </a:solidFill>
                <a:latin typeface="Open Sans" pitchFamily="2" charset="0"/>
                <a:ea typeface="Open Sans" pitchFamily="2" charset="0"/>
                <a:cs typeface="Open Sans" pitchFamily="2" charset="0"/>
              </a:rPr>
              <a:t>MIEJSCA </a:t>
            </a:r>
          </a:p>
          <a:p>
            <a:pPr algn="ctr">
              <a:lnSpc>
                <a:spcPct val="100000"/>
              </a:lnSpc>
            </a:pPr>
            <a:r>
              <a:rPr lang="pl-PL" sz="3600" b="1">
                <a:solidFill>
                  <a:schemeClr val="bg1"/>
                </a:solidFill>
                <a:latin typeface="Open Sans" pitchFamily="2" charset="0"/>
                <a:ea typeface="Open Sans" pitchFamily="2" charset="0"/>
                <a:cs typeface="Open Sans" pitchFamily="2" charset="0"/>
              </a:rPr>
              <a:t>ZDARZENIA</a:t>
            </a:r>
          </a:p>
        </p:txBody>
      </p:sp>
      <p:cxnSp>
        <p:nvCxnSpPr>
          <p:cNvPr id="7" name="Łącznik prosty 6">
            <a:extLst>
              <a:ext uri="{FF2B5EF4-FFF2-40B4-BE49-F238E27FC236}">
                <a16:creationId xmlns:a16="http://schemas.microsoft.com/office/drawing/2014/main" id="{6F8C7D2C-BEBA-4CA6-6149-4E3FB21EDB63}"/>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Obraz 5" descr="Obraz zawierający pies, ssak, kreskówka&#10;&#10;Zawartość wygenerowana przez AI może być niepoprawna.">
            <a:extLst>
              <a:ext uri="{FF2B5EF4-FFF2-40B4-BE49-F238E27FC236}">
                <a16:creationId xmlns:a16="http://schemas.microsoft.com/office/drawing/2014/main" id="{21D89AFC-2402-8F9F-50A4-27DB58EA44B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5111" y="-328472"/>
            <a:ext cx="6858000" cy="6858000"/>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F46DA0B6-CAD4-0A95-00A4-5E7C39D8C3A7}"/>
              </a:ext>
            </a:extLst>
          </p:cNvPr>
          <p:cNvPicPr>
            <a:picLocks noChangeAspect="1"/>
          </p:cNvPicPr>
          <p:nvPr/>
        </p:nvPicPr>
        <p:blipFill>
          <a:blip r:embed="rId5"/>
          <a:stretch>
            <a:fillRect/>
          </a:stretch>
        </p:blipFill>
        <p:spPr>
          <a:xfrm>
            <a:off x="8331287" y="1464360"/>
            <a:ext cx="1372018" cy="1353058"/>
          </a:xfrm>
          <a:prstGeom prst="rect">
            <a:avLst/>
          </a:prstGeom>
        </p:spPr>
      </p:pic>
      <p:grpSp>
        <p:nvGrpSpPr>
          <p:cNvPr id="3" name="Grupa 2">
            <a:extLst>
              <a:ext uri="{FF2B5EF4-FFF2-40B4-BE49-F238E27FC236}">
                <a16:creationId xmlns:a16="http://schemas.microsoft.com/office/drawing/2014/main" id="{360508F4-D357-D606-8CB2-CAD14E4D8651}"/>
              </a:ext>
            </a:extLst>
          </p:cNvPr>
          <p:cNvGrpSpPr/>
          <p:nvPr/>
        </p:nvGrpSpPr>
        <p:grpSpPr>
          <a:xfrm>
            <a:off x="-133164" y="6065524"/>
            <a:ext cx="6153743" cy="793778"/>
            <a:chOff x="6097307" y="6167978"/>
            <a:chExt cx="6153743" cy="793778"/>
          </a:xfrm>
        </p:grpSpPr>
        <p:pic>
          <p:nvPicPr>
            <p:cNvPr id="5" name="Obraz 4">
              <a:extLst>
                <a:ext uri="{FF2B5EF4-FFF2-40B4-BE49-F238E27FC236}">
                  <a16:creationId xmlns:a16="http://schemas.microsoft.com/office/drawing/2014/main" id="{F0FD91B1-09A4-0801-BD94-970997B72400}"/>
                </a:ext>
              </a:extLst>
            </p:cNvPr>
            <p:cNvPicPr>
              <a:picLocks noChangeAspect="1"/>
            </p:cNvPicPr>
            <p:nvPr/>
          </p:nvPicPr>
          <p:blipFill>
            <a:blip r:embed="rId6"/>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FC5B09A6-A0E6-39E0-E17C-F4A7A250D1CC}"/>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936403561"/>
      </p:ext>
    </p:extLst>
  </p:cSld>
  <p:clrMapOvr>
    <a:masterClrMapping/>
  </p:clrMapOvr>
  <p:extLst>
    <p:ext uri="{6950BFC3-D8DA-4A85-94F7-54DA5524770B}">
      <p188:commentRel xmlns:p188="http://schemas.microsoft.com/office/powerpoint/2018/8/main" r:id="rId3"/>
    </p:ext>
  </p:extLs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9F5703-1A97-689C-C5A7-4295F5206DA4}"/>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2D1E5D74-50CA-ED9D-4498-2EFAF9D231BC}"/>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71F996ED-CDA3-C493-F05B-8C539456CBD9}"/>
              </a:ext>
            </a:extLst>
          </p:cNvPr>
          <p:cNvSpPr txBox="1">
            <a:spLocks/>
          </p:cNvSpPr>
          <p:nvPr/>
        </p:nvSpPr>
        <p:spPr>
          <a:xfrm>
            <a:off x="6232042" y="3939680"/>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ZABEZPIECZENIE</a:t>
            </a:r>
          </a:p>
          <a:p>
            <a:pPr algn="ctr">
              <a:lnSpc>
                <a:spcPct val="100000"/>
              </a:lnSpc>
            </a:pPr>
            <a:r>
              <a:rPr lang="pl-PL" sz="3600" b="1">
                <a:solidFill>
                  <a:schemeClr val="bg1"/>
                </a:solidFill>
                <a:latin typeface="Open Sans" pitchFamily="2" charset="0"/>
                <a:ea typeface="Open Sans" pitchFamily="2" charset="0"/>
                <a:cs typeface="Open Sans" pitchFamily="2" charset="0"/>
              </a:rPr>
              <a:t>MIEJSCA </a:t>
            </a:r>
          </a:p>
          <a:p>
            <a:pPr algn="ctr">
              <a:lnSpc>
                <a:spcPct val="100000"/>
              </a:lnSpc>
            </a:pPr>
            <a:r>
              <a:rPr lang="pl-PL" sz="3600" b="1">
                <a:solidFill>
                  <a:schemeClr val="bg1"/>
                </a:solidFill>
                <a:latin typeface="Open Sans" pitchFamily="2" charset="0"/>
                <a:ea typeface="Open Sans" pitchFamily="2" charset="0"/>
                <a:cs typeface="Open Sans" pitchFamily="2" charset="0"/>
              </a:rPr>
              <a:t>ZDARZENIA</a:t>
            </a:r>
          </a:p>
        </p:txBody>
      </p:sp>
      <p:cxnSp>
        <p:nvCxnSpPr>
          <p:cNvPr id="7" name="Łącznik prosty 6">
            <a:extLst>
              <a:ext uri="{FF2B5EF4-FFF2-40B4-BE49-F238E27FC236}">
                <a16:creationId xmlns:a16="http://schemas.microsoft.com/office/drawing/2014/main" id="{1EDF13CF-3174-2414-AE21-9F3F882038B9}"/>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8" name="Obraz 7" descr="Obraz zawierający łazienka, w pomieszczeniu, toaleta&#10;&#10;Zawartość wygenerowana przez AI może być niepoprawna.">
            <a:extLst>
              <a:ext uri="{FF2B5EF4-FFF2-40B4-BE49-F238E27FC236}">
                <a16:creationId xmlns:a16="http://schemas.microsoft.com/office/drawing/2014/main" id="{47F9E1BF-24B7-C39E-4591-75ABFE0FC82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0852" y="-76841"/>
            <a:ext cx="6216270" cy="6229077"/>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8F1F0B52-0C7D-348B-B169-FEF11700064E}"/>
              </a:ext>
            </a:extLst>
          </p:cNvPr>
          <p:cNvPicPr>
            <a:picLocks noChangeAspect="1"/>
          </p:cNvPicPr>
          <p:nvPr/>
        </p:nvPicPr>
        <p:blipFill>
          <a:blip r:embed="rId5"/>
          <a:stretch>
            <a:fillRect/>
          </a:stretch>
        </p:blipFill>
        <p:spPr>
          <a:xfrm>
            <a:off x="8387731" y="1132748"/>
            <a:ext cx="1428463" cy="1423615"/>
          </a:xfrm>
          <a:prstGeom prst="rect">
            <a:avLst/>
          </a:prstGeom>
        </p:spPr>
      </p:pic>
      <p:grpSp>
        <p:nvGrpSpPr>
          <p:cNvPr id="3" name="Grupa 2">
            <a:extLst>
              <a:ext uri="{FF2B5EF4-FFF2-40B4-BE49-F238E27FC236}">
                <a16:creationId xmlns:a16="http://schemas.microsoft.com/office/drawing/2014/main" id="{274440C3-1BF1-8E80-20D4-BD2D99AE2456}"/>
              </a:ext>
            </a:extLst>
          </p:cNvPr>
          <p:cNvGrpSpPr/>
          <p:nvPr/>
        </p:nvGrpSpPr>
        <p:grpSpPr>
          <a:xfrm>
            <a:off x="-120357" y="6065524"/>
            <a:ext cx="6153743" cy="793778"/>
            <a:chOff x="6097307" y="6167978"/>
            <a:chExt cx="6153743" cy="793778"/>
          </a:xfrm>
        </p:grpSpPr>
        <p:pic>
          <p:nvPicPr>
            <p:cNvPr id="5" name="Obraz 4">
              <a:extLst>
                <a:ext uri="{FF2B5EF4-FFF2-40B4-BE49-F238E27FC236}">
                  <a16:creationId xmlns:a16="http://schemas.microsoft.com/office/drawing/2014/main" id="{3B29B6D0-9918-DE00-6880-FE0CD09C327A}"/>
                </a:ext>
              </a:extLst>
            </p:cNvPr>
            <p:cNvPicPr>
              <a:picLocks noChangeAspect="1"/>
            </p:cNvPicPr>
            <p:nvPr/>
          </p:nvPicPr>
          <p:blipFill>
            <a:blip r:embed="rId6"/>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7CAE8925-F5CF-F333-040C-CD49C9EC92D2}"/>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086749990"/>
      </p:ext>
    </p:extLst>
  </p:cSld>
  <p:clrMapOvr>
    <a:masterClrMapping/>
  </p:clrMapOvr>
  <p:extLst>
    <p:ext uri="{6950BFC3-D8DA-4A85-94F7-54DA5524770B}">
      <p188:commentRel xmlns:p188="http://schemas.microsoft.com/office/powerpoint/2018/8/main" r:id="rId3"/>
    </p:ext>
  </p:extLs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86035-0C07-B133-D89F-42FFA4D74DEF}"/>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CD047038-BC29-EC49-9C84-6328974B03E2}"/>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DC038C8D-6D7A-859B-EC08-F38EFCDA8955}"/>
              </a:ext>
            </a:extLst>
          </p:cNvPr>
          <p:cNvSpPr txBox="1">
            <a:spLocks/>
          </p:cNvSpPr>
          <p:nvPr/>
        </p:nvSpPr>
        <p:spPr>
          <a:xfrm>
            <a:off x="6232042" y="3939680"/>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ZABEZPIECZENIE</a:t>
            </a:r>
          </a:p>
          <a:p>
            <a:pPr algn="ctr">
              <a:lnSpc>
                <a:spcPct val="100000"/>
              </a:lnSpc>
            </a:pPr>
            <a:r>
              <a:rPr lang="pl-PL" sz="3600" b="1">
                <a:solidFill>
                  <a:schemeClr val="bg1"/>
                </a:solidFill>
                <a:latin typeface="Open Sans" pitchFamily="2" charset="0"/>
                <a:ea typeface="Open Sans" pitchFamily="2" charset="0"/>
                <a:cs typeface="Open Sans" pitchFamily="2" charset="0"/>
              </a:rPr>
              <a:t>MIEJSCA </a:t>
            </a:r>
          </a:p>
          <a:p>
            <a:pPr algn="ctr">
              <a:lnSpc>
                <a:spcPct val="100000"/>
              </a:lnSpc>
            </a:pPr>
            <a:r>
              <a:rPr lang="pl-PL" sz="3600" b="1">
                <a:solidFill>
                  <a:schemeClr val="bg1"/>
                </a:solidFill>
                <a:latin typeface="Open Sans" pitchFamily="2" charset="0"/>
                <a:ea typeface="Open Sans" pitchFamily="2" charset="0"/>
                <a:cs typeface="Open Sans" pitchFamily="2" charset="0"/>
              </a:rPr>
              <a:t>ZDARZENIA</a:t>
            </a:r>
          </a:p>
        </p:txBody>
      </p:sp>
      <p:cxnSp>
        <p:nvCxnSpPr>
          <p:cNvPr id="7" name="Łącznik prosty 6">
            <a:extLst>
              <a:ext uri="{FF2B5EF4-FFF2-40B4-BE49-F238E27FC236}">
                <a16:creationId xmlns:a16="http://schemas.microsoft.com/office/drawing/2014/main" id="{EB68CD97-4CF4-D644-B7A2-F9E24441DC54}"/>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Obraz 5" descr="Obraz zawierający ubrania, Ludzka twarz, kreskówka, osoba&#10;&#10;Zawartość wygenerowana przez AI może być niepoprawna.">
            <a:extLst>
              <a:ext uri="{FF2B5EF4-FFF2-40B4-BE49-F238E27FC236}">
                <a16:creationId xmlns:a16="http://schemas.microsoft.com/office/drawing/2014/main" id="{62EB43A3-5F33-6462-4014-AB584B3198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4883" y="-467093"/>
            <a:ext cx="6281698" cy="6281698"/>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659BE25D-A156-2204-1EDE-B1E04FBC3CFA}"/>
              </a:ext>
            </a:extLst>
          </p:cNvPr>
          <p:cNvPicPr>
            <a:picLocks noChangeAspect="1"/>
          </p:cNvPicPr>
          <p:nvPr/>
        </p:nvPicPr>
        <p:blipFill>
          <a:blip r:embed="rId5"/>
          <a:stretch>
            <a:fillRect/>
          </a:stretch>
        </p:blipFill>
        <p:spPr>
          <a:xfrm>
            <a:off x="8387731" y="1252692"/>
            <a:ext cx="1428463" cy="1423615"/>
          </a:xfrm>
          <a:prstGeom prst="rect">
            <a:avLst/>
          </a:prstGeom>
        </p:spPr>
      </p:pic>
      <p:grpSp>
        <p:nvGrpSpPr>
          <p:cNvPr id="3" name="Grupa 2">
            <a:extLst>
              <a:ext uri="{FF2B5EF4-FFF2-40B4-BE49-F238E27FC236}">
                <a16:creationId xmlns:a16="http://schemas.microsoft.com/office/drawing/2014/main" id="{F71D3891-50B9-7732-E5CB-8BCDCF8408E3}"/>
              </a:ext>
            </a:extLst>
          </p:cNvPr>
          <p:cNvGrpSpPr/>
          <p:nvPr/>
        </p:nvGrpSpPr>
        <p:grpSpPr>
          <a:xfrm>
            <a:off x="-56323" y="6065524"/>
            <a:ext cx="6153743" cy="793778"/>
            <a:chOff x="6097307" y="6167978"/>
            <a:chExt cx="6153743" cy="793778"/>
          </a:xfrm>
        </p:grpSpPr>
        <p:pic>
          <p:nvPicPr>
            <p:cNvPr id="5" name="Obraz 4">
              <a:extLst>
                <a:ext uri="{FF2B5EF4-FFF2-40B4-BE49-F238E27FC236}">
                  <a16:creationId xmlns:a16="http://schemas.microsoft.com/office/drawing/2014/main" id="{C504318D-455A-989B-8555-694A961C9C00}"/>
                </a:ext>
              </a:extLst>
            </p:cNvPr>
            <p:cNvPicPr>
              <a:picLocks noChangeAspect="1"/>
            </p:cNvPicPr>
            <p:nvPr/>
          </p:nvPicPr>
          <p:blipFill>
            <a:blip r:embed="rId6"/>
            <a:stretch>
              <a:fillRect/>
            </a:stretch>
          </p:blipFill>
          <p:spPr>
            <a:xfrm>
              <a:off x="6097307" y="6167978"/>
              <a:ext cx="2336988" cy="793778"/>
            </a:xfrm>
            <a:prstGeom prst="rect">
              <a:avLst/>
            </a:prstGeom>
          </p:spPr>
        </p:pic>
        <p:sp>
          <p:nvSpPr>
            <p:cNvPr id="9" name="pole tekstowe 12">
              <a:extLst>
                <a:ext uri="{FF2B5EF4-FFF2-40B4-BE49-F238E27FC236}">
                  <a16:creationId xmlns:a16="http://schemas.microsoft.com/office/drawing/2014/main" id="{2366DBF4-CC8F-7498-0E9F-A3C40645BA2A}"/>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4157527586"/>
      </p:ext>
    </p:extLst>
  </p:cSld>
  <p:clrMapOvr>
    <a:masterClrMapping/>
  </p:clrMapOvr>
  <p:extLst>
    <p:ext uri="{6950BFC3-D8DA-4A85-94F7-54DA5524770B}">
      <p188:commentRel xmlns:p188="http://schemas.microsoft.com/office/powerpoint/2018/8/main" r:id="rId3"/>
    </p:ext>
  </p:extLs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DFED00-C669-ED94-601C-17DDE1F1C23A}"/>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C6F5DAD8-9FFD-286F-5D8F-5F283E0126E6}"/>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790C5A57-6FAD-C80B-160F-3B7C378A7DA2}"/>
              </a:ext>
            </a:extLst>
          </p:cNvPr>
          <p:cNvSpPr txBox="1">
            <a:spLocks/>
          </p:cNvSpPr>
          <p:nvPr/>
        </p:nvSpPr>
        <p:spPr>
          <a:xfrm>
            <a:off x="1640999" y="464860"/>
            <a:ext cx="9195168"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CO MOŻE NAM ZAGRAŻAĆ</a:t>
            </a:r>
          </a:p>
        </p:txBody>
      </p:sp>
      <p:graphicFrame>
        <p:nvGraphicFramePr>
          <p:cNvPr id="12" name="Diagram 11">
            <a:extLst>
              <a:ext uri="{FF2B5EF4-FFF2-40B4-BE49-F238E27FC236}">
                <a16:creationId xmlns:a16="http://schemas.microsoft.com/office/drawing/2014/main" id="{887D9C4D-B650-197B-05F3-0BA83CACAD4D}"/>
              </a:ext>
            </a:extLst>
          </p:cNvPr>
          <p:cNvGraphicFramePr/>
          <p:nvPr>
            <p:extLst>
              <p:ext uri="{D42A27DB-BD31-4B8C-83A1-F6EECF244321}">
                <p14:modId xmlns:p14="http://schemas.microsoft.com/office/powerpoint/2010/main" val="1742283510"/>
              </p:ext>
            </p:extLst>
          </p:nvPr>
        </p:nvGraphicFramePr>
        <p:xfrm>
          <a:off x="0" y="1638616"/>
          <a:ext cx="7460774" cy="49837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Obraz 8" descr="Obraz zawierający ubrania, kreskówka, człowiek, Łokieć&#10;&#10;Zawartość wygenerowana przez sztuczną inteligencję może być niepoprawna.">
            <a:extLst>
              <a:ext uri="{FF2B5EF4-FFF2-40B4-BE49-F238E27FC236}">
                <a16:creationId xmlns:a16="http://schemas.microsoft.com/office/drawing/2014/main" id="{7D5E8165-84F7-4BFA-03E8-3AF9255104C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927374" y="1638616"/>
            <a:ext cx="4444996" cy="4444996"/>
          </a:xfrm>
          <a:prstGeom prst="rect">
            <a:avLst/>
          </a:prstGeom>
        </p:spPr>
      </p:pic>
      <p:pic>
        <p:nvPicPr>
          <p:cNvPr id="26" name="Obraz 25" descr="Obraz zawierający tekst, symbol, krąg, logo&#10;&#10;Zawartość wygenerowana przez AI może być niepoprawna.">
            <a:extLst>
              <a:ext uri="{FF2B5EF4-FFF2-40B4-BE49-F238E27FC236}">
                <a16:creationId xmlns:a16="http://schemas.microsoft.com/office/drawing/2014/main" id="{AE8AA0BC-D7C0-5316-5879-9A1FF766355E}"/>
              </a:ext>
            </a:extLst>
          </p:cNvPr>
          <p:cNvPicPr>
            <a:picLocks noChangeAspect="1"/>
          </p:cNvPicPr>
          <p:nvPr/>
        </p:nvPicPr>
        <p:blipFill>
          <a:blip r:embed="rId10"/>
          <a:stretch>
            <a:fillRect/>
          </a:stretch>
        </p:blipFill>
        <p:spPr>
          <a:xfrm>
            <a:off x="915897" y="398969"/>
            <a:ext cx="1110964" cy="1042616"/>
          </a:xfrm>
          <a:prstGeom prst="rect">
            <a:avLst/>
          </a:prstGeom>
        </p:spPr>
      </p:pic>
      <p:grpSp>
        <p:nvGrpSpPr>
          <p:cNvPr id="15" name="Grupa 14">
            <a:extLst>
              <a:ext uri="{FF2B5EF4-FFF2-40B4-BE49-F238E27FC236}">
                <a16:creationId xmlns:a16="http://schemas.microsoft.com/office/drawing/2014/main" id="{D5B713D5-FB50-3845-C26F-EBC3B131F8EF}"/>
              </a:ext>
            </a:extLst>
          </p:cNvPr>
          <p:cNvGrpSpPr/>
          <p:nvPr/>
        </p:nvGrpSpPr>
        <p:grpSpPr>
          <a:xfrm>
            <a:off x="6289407" y="6084734"/>
            <a:ext cx="5961643" cy="774568"/>
            <a:chOff x="6097307" y="6167978"/>
            <a:chExt cx="6153743" cy="793778"/>
          </a:xfrm>
        </p:grpSpPr>
        <p:pic>
          <p:nvPicPr>
            <p:cNvPr id="16" name="Obraz 15">
              <a:extLst>
                <a:ext uri="{FF2B5EF4-FFF2-40B4-BE49-F238E27FC236}">
                  <a16:creationId xmlns:a16="http://schemas.microsoft.com/office/drawing/2014/main" id="{C47AA02A-0670-A932-B8E4-65DB199DBA11}"/>
                </a:ext>
              </a:extLst>
            </p:cNvPr>
            <p:cNvPicPr>
              <a:picLocks noChangeAspect="1"/>
            </p:cNvPicPr>
            <p:nvPr/>
          </p:nvPicPr>
          <p:blipFill>
            <a:blip r:embed="rId11"/>
            <a:stretch>
              <a:fillRect/>
            </a:stretch>
          </p:blipFill>
          <p:spPr>
            <a:xfrm>
              <a:off x="6097307" y="6167978"/>
              <a:ext cx="2336988" cy="793778"/>
            </a:xfrm>
            <a:prstGeom prst="rect">
              <a:avLst/>
            </a:prstGeom>
          </p:spPr>
        </p:pic>
        <p:sp>
          <p:nvSpPr>
            <p:cNvPr id="17" name="pole tekstowe 12">
              <a:extLst>
                <a:ext uri="{FF2B5EF4-FFF2-40B4-BE49-F238E27FC236}">
                  <a16:creationId xmlns:a16="http://schemas.microsoft.com/office/drawing/2014/main" id="{085EDF3C-DEB7-5E31-3D4E-BC89802A4A47}"/>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640678875"/>
      </p:ext>
    </p:extLst>
  </p:cSld>
  <p:clrMapOvr>
    <a:masterClrMapping/>
  </p:clrMapOvr>
  <p:extLst>
    <p:ext uri="{6950BFC3-D8DA-4A85-94F7-54DA5524770B}">
      <p188:commentRel xmlns:p188="http://schemas.microsoft.com/office/powerpoint/2018/8/main" r:id="rId3"/>
    </p:ext>
  </p:extLs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04537-668F-18DB-CCD0-89C3DF8B304C}"/>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9B236274-D7BD-B422-14ED-2A6C9581EF16}"/>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6C308B0B-F663-A3DA-9C5C-C694B495B5C1}"/>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EWAKUACJA</a:t>
            </a:r>
          </a:p>
        </p:txBody>
      </p:sp>
      <p:sp>
        <p:nvSpPr>
          <p:cNvPr id="10" name="Prostokąt 9">
            <a:extLst>
              <a:ext uri="{FF2B5EF4-FFF2-40B4-BE49-F238E27FC236}">
                <a16:creationId xmlns:a16="http://schemas.microsoft.com/office/drawing/2014/main" id="{5A3B4BF0-348D-6710-9D66-FCA7D0D36409}"/>
              </a:ext>
            </a:extLst>
          </p:cNvPr>
          <p:cNvSpPr/>
          <p:nvPr/>
        </p:nvSpPr>
        <p:spPr>
          <a:xfrm>
            <a:off x="388684" y="2569342"/>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5" name="Prostokąt 4">
            <a:extLst>
              <a:ext uri="{FF2B5EF4-FFF2-40B4-BE49-F238E27FC236}">
                <a16:creationId xmlns:a16="http://schemas.microsoft.com/office/drawing/2014/main" id="{51240E13-8584-FAC7-5CAC-7CD7A56CD3E8}"/>
              </a:ext>
            </a:extLst>
          </p:cNvPr>
          <p:cNvSpPr/>
          <p:nvPr/>
        </p:nvSpPr>
        <p:spPr>
          <a:xfrm>
            <a:off x="9003259" y="2569342"/>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7" name="Prostokąt 6">
            <a:extLst>
              <a:ext uri="{FF2B5EF4-FFF2-40B4-BE49-F238E27FC236}">
                <a16:creationId xmlns:a16="http://schemas.microsoft.com/office/drawing/2014/main" id="{7A8017B5-C1A8-3E74-D20C-CF9FB97E3E0E}"/>
              </a:ext>
            </a:extLst>
          </p:cNvPr>
          <p:cNvSpPr/>
          <p:nvPr/>
        </p:nvSpPr>
        <p:spPr>
          <a:xfrm>
            <a:off x="4667156" y="2569342"/>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8" name="Obraz 7" descr="Obraz zawierający ubrania, obuwie, osoba, ilustracja&#10;&#10;Zawartość wygenerowana przez sztuczną inteligencję może być niepoprawna.">
            <a:extLst>
              <a:ext uri="{FF2B5EF4-FFF2-40B4-BE49-F238E27FC236}">
                <a16:creationId xmlns:a16="http://schemas.microsoft.com/office/drawing/2014/main" id="{7DB8B2D6-0C85-E46E-DC96-6ECDC4DC42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1868" y="1441730"/>
            <a:ext cx="4697193" cy="4697193"/>
          </a:xfrm>
          <a:prstGeom prst="rect">
            <a:avLst/>
          </a:prstGeom>
        </p:spPr>
      </p:pic>
      <p:pic>
        <p:nvPicPr>
          <p:cNvPr id="12" name="Obraz 11" descr="Obraz zawierający ubrania, osoba, obuwie, kreskówka&#10;&#10;Zawartość wygenerowana przez sztuczną inteligencję może być niepoprawna.">
            <a:extLst>
              <a:ext uri="{FF2B5EF4-FFF2-40B4-BE49-F238E27FC236}">
                <a16:creationId xmlns:a16="http://schemas.microsoft.com/office/drawing/2014/main" id="{B0F4937C-B15A-C959-3A96-47F4B08147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59741" y="1563392"/>
            <a:ext cx="4697193" cy="4697193"/>
          </a:xfrm>
          <a:prstGeom prst="rect">
            <a:avLst/>
          </a:prstGeom>
        </p:spPr>
      </p:pic>
      <p:pic>
        <p:nvPicPr>
          <p:cNvPr id="15" name="Obraz 14" descr="Obraz zawierający ubrania, obuwie, osoba, Ludzka twarz&#10;&#10;Zawartość wygenerowana przez sztuczną inteligencję może być niepoprawna.">
            <a:extLst>
              <a:ext uri="{FF2B5EF4-FFF2-40B4-BE49-F238E27FC236}">
                <a16:creationId xmlns:a16="http://schemas.microsoft.com/office/drawing/2014/main" id="{67671D21-7365-764B-7A3F-9E322577D1A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76228" y="1563391"/>
            <a:ext cx="4697193" cy="4697193"/>
          </a:xfrm>
          <a:prstGeom prst="rect">
            <a:avLst/>
          </a:prstGeom>
        </p:spPr>
      </p:pic>
      <p:pic>
        <p:nvPicPr>
          <p:cNvPr id="9" name="Obraz 8" descr="Obraz zawierający tekst, symbol, krąg, logo&#10;&#10;Zawartość wygenerowana przez AI może być niepoprawna.">
            <a:extLst>
              <a:ext uri="{FF2B5EF4-FFF2-40B4-BE49-F238E27FC236}">
                <a16:creationId xmlns:a16="http://schemas.microsoft.com/office/drawing/2014/main" id="{419C5A7D-D795-D069-FC23-22DF24934386}"/>
              </a:ext>
            </a:extLst>
          </p:cNvPr>
          <p:cNvPicPr>
            <a:picLocks noChangeAspect="1"/>
          </p:cNvPicPr>
          <p:nvPr/>
        </p:nvPicPr>
        <p:blipFill>
          <a:blip r:embed="rId7"/>
          <a:stretch>
            <a:fillRect/>
          </a:stretch>
        </p:blipFill>
        <p:spPr>
          <a:xfrm>
            <a:off x="915897" y="398969"/>
            <a:ext cx="1110964" cy="1042616"/>
          </a:xfrm>
          <a:prstGeom prst="rect">
            <a:avLst/>
          </a:prstGeom>
        </p:spPr>
      </p:pic>
      <p:grpSp>
        <p:nvGrpSpPr>
          <p:cNvPr id="3" name="Grupa 2">
            <a:extLst>
              <a:ext uri="{FF2B5EF4-FFF2-40B4-BE49-F238E27FC236}">
                <a16:creationId xmlns:a16="http://schemas.microsoft.com/office/drawing/2014/main" id="{F2F084B8-BC7F-FC3E-8B84-25E66106E096}"/>
              </a:ext>
            </a:extLst>
          </p:cNvPr>
          <p:cNvGrpSpPr/>
          <p:nvPr/>
        </p:nvGrpSpPr>
        <p:grpSpPr>
          <a:xfrm>
            <a:off x="6097307" y="6187188"/>
            <a:ext cx="6153743" cy="793778"/>
            <a:chOff x="6097307" y="6167978"/>
            <a:chExt cx="6153743" cy="793778"/>
          </a:xfrm>
        </p:grpSpPr>
        <p:pic>
          <p:nvPicPr>
            <p:cNvPr id="6" name="Obraz 5">
              <a:extLst>
                <a:ext uri="{FF2B5EF4-FFF2-40B4-BE49-F238E27FC236}">
                  <a16:creationId xmlns:a16="http://schemas.microsoft.com/office/drawing/2014/main" id="{1AB8CE53-8486-CA38-D88F-268E38C57837}"/>
                </a:ext>
              </a:extLst>
            </p:cNvPr>
            <p:cNvPicPr>
              <a:picLocks noChangeAspect="1"/>
            </p:cNvPicPr>
            <p:nvPr/>
          </p:nvPicPr>
          <p:blipFill>
            <a:blip r:embed="rId8"/>
            <a:stretch>
              <a:fillRect/>
            </a:stretch>
          </p:blipFill>
          <p:spPr>
            <a:xfrm>
              <a:off x="6097307" y="6167978"/>
              <a:ext cx="2336988" cy="793778"/>
            </a:xfrm>
            <a:prstGeom prst="rect">
              <a:avLst/>
            </a:prstGeom>
          </p:spPr>
        </p:pic>
        <p:sp>
          <p:nvSpPr>
            <p:cNvPr id="11" name="pole tekstowe 12">
              <a:extLst>
                <a:ext uri="{FF2B5EF4-FFF2-40B4-BE49-F238E27FC236}">
                  <a16:creationId xmlns:a16="http://schemas.microsoft.com/office/drawing/2014/main" id="{FA7571B5-EFB3-5372-BA09-0622D6355FD9}"/>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80434385"/>
      </p:ext>
    </p:extLst>
  </p:cSld>
  <p:clrMapOvr>
    <a:masterClrMapping/>
  </p:clrMapOvr>
  <p:extLst>
    <p:ext uri="{6950BFC3-D8DA-4A85-94F7-54DA5524770B}">
      <p188:commentRel xmlns:p188="http://schemas.microsoft.com/office/powerpoint/2018/8/main" r:id="rId3"/>
    </p:ext>
  </p:extLs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F2A922-E351-343E-3880-86D05083BFC8}"/>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EBE40D7D-878F-832F-26B8-04C1595D404C}"/>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C4ECBEA8-7FCB-73B8-F71C-AA78B94799FE}"/>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EWAKUACJA</a:t>
            </a:r>
          </a:p>
        </p:txBody>
      </p:sp>
      <p:sp>
        <p:nvSpPr>
          <p:cNvPr id="10" name="Prostokąt 9">
            <a:extLst>
              <a:ext uri="{FF2B5EF4-FFF2-40B4-BE49-F238E27FC236}">
                <a16:creationId xmlns:a16="http://schemas.microsoft.com/office/drawing/2014/main" id="{CDF33012-5456-273F-9B36-82996FD0315B}"/>
              </a:ext>
            </a:extLst>
          </p:cNvPr>
          <p:cNvSpPr/>
          <p:nvPr/>
        </p:nvSpPr>
        <p:spPr>
          <a:xfrm>
            <a:off x="337457"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5" name="Prostokąt 4">
            <a:extLst>
              <a:ext uri="{FF2B5EF4-FFF2-40B4-BE49-F238E27FC236}">
                <a16:creationId xmlns:a16="http://schemas.microsoft.com/office/drawing/2014/main" id="{D516B57F-716A-3636-2FEB-793BB75EC52C}"/>
              </a:ext>
            </a:extLst>
          </p:cNvPr>
          <p:cNvSpPr/>
          <p:nvPr/>
        </p:nvSpPr>
        <p:spPr>
          <a:xfrm>
            <a:off x="8996856"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7" name="Prostokąt 6">
            <a:extLst>
              <a:ext uri="{FF2B5EF4-FFF2-40B4-BE49-F238E27FC236}">
                <a16:creationId xmlns:a16="http://schemas.microsoft.com/office/drawing/2014/main" id="{30A21523-3DB3-1A87-FBC1-1B317CE83AB2}"/>
              </a:ext>
            </a:extLst>
          </p:cNvPr>
          <p:cNvSpPr/>
          <p:nvPr/>
        </p:nvSpPr>
        <p:spPr>
          <a:xfrm>
            <a:off x="4667156"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6" name="Obraz 5" descr="Obraz zawierający ubrania, obuwie, chłopiec, osoba&#10;&#10;Zawartość wygenerowana przez sztuczną inteligencję może być niepoprawna.">
            <a:extLst>
              <a:ext uri="{FF2B5EF4-FFF2-40B4-BE49-F238E27FC236}">
                <a16:creationId xmlns:a16="http://schemas.microsoft.com/office/drawing/2014/main" id="{FFF237EC-7B02-00D3-553E-6CF621BE53C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4730" y="2293407"/>
            <a:ext cx="3891457" cy="3891457"/>
          </a:xfrm>
          <a:prstGeom prst="rect">
            <a:avLst/>
          </a:prstGeom>
        </p:spPr>
      </p:pic>
      <p:pic>
        <p:nvPicPr>
          <p:cNvPr id="9" name="Obraz 8" descr="Obraz zawierający ubrania, osoba, obuwie, człowiek&#10;&#10;Zawartość wygenerowana przez sztuczną inteligencję może być niepoprawna.">
            <a:extLst>
              <a:ext uri="{FF2B5EF4-FFF2-40B4-BE49-F238E27FC236}">
                <a16:creationId xmlns:a16="http://schemas.microsoft.com/office/drawing/2014/main" id="{E323D953-B7B5-0FF2-C83B-B8B7D1DA50F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95532" y="2383929"/>
            <a:ext cx="3800935" cy="3800935"/>
          </a:xfrm>
          <a:prstGeom prst="rect">
            <a:avLst/>
          </a:prstGeom>
        </p:spPr>
      </p:pic>
      <p:pic>
        <p:nvPicPr>
          <p:cNvPr id="11" name="Obraz 10" descr="Obraz zawierający ubrania, obuwie, osoba, Taniec&#10;&#10;Zawartość wygenerowana przez sztuczną inteligencję może być niepoprawna.">
            <a:extLst>
              <a:ext uri="{FF2B5EF4-FFF2-40B4-BE49-F238E27FC236}">
                <a16:creationId xmlns:a16="http://schemas.microsoft.com/office/drawing/2014/main" id="{30D8F2FF-E3FE-4592-C4DA-91B1EC29A5B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11928" y="1864271"/>
            <a:ext cx="5225867" cy="5225867"/>
          </a:xfrm>
          <a:prstGeom prst="rect">
            <a:avLst/>
          </a:prstGeom>
        </p:spPr>
      </p:pic>
      <p:pic>
        <p:nvPicPr>
          <p:cNvPr id="12" name="Obraz 11" descr="Obraz zawierający tekst, symbol, krąg, logo&#10;&#10;Zawartość wygenerowana przez AI może być niepoprawna.">
            <a:extLst>
              <a:ext uri="{FF2B5EF4-FFF2-40B4-BE49-F238E27FC236}">
                <a16:creationId xmlns:a16="http://schemas.microsoft.com/office/drawing/2014/main" id="{B9957E0F-0B7B-A9E9-E84F-83B5C74E9F3C}"/>
              </a:ext>
            </a:extLst>
          </p:cNvPr>
          <p:cNvPicPr>
            <a:picLocks noChangeAspect="1"/>
          </p:cNvPicPr>
          <p:nvPr/>
        </p:nvPicPr>
        <p:blipFill>
          <a:blip r:embed="rId7"/>
          <a:stretch>
            <a:fillRect/>
          </a:stretch>
        </p:blipFill>
        <p:spPr>
          <a:xfrm>
            <a:off x="915897" y="398969"/>
            <a:ext cx="1110964" cy="1042616"/>
          </a:xfrm>
          <a:prstGeom prst="rect">
            <a:avLst/>
          </a:prstGeom>
        </p:spPr>
      </p:pic>
      <p:grpSp>
        <p:nvGrpSpPr>
          <p:cNvPr id="3" name="Grupa 2">
            <a:extLst>
              <a:ext uri="{FF2B5EF4-FFF2-40B4-BE49-F238E27FC236}">
                <a16:creationId xmlns:a16="http://schemas.microsoft.com/office/drawing/2014/main" id="{1A289658-46FD-7922-09C3-396E520553B7}"/>
              </a:ext>
            </a:extLst>
          </p:cNvPr>
          <p:cNvGrpSpPr/>
          <p:nvPr/>
        </p:nvGrpSpPr>
        <p:grpSpPr>
          <a:xfrm>
            <a:off x="6097307" y="6167978"/>
            <a:ext cx="6153743" cy="793778"/>
            <a:chOff x="6097307" y="6167978"/>
            <a:chExt cx="6153743" cy="793778"/>
          </a:xfrm>
        </p:grpSpPr>
        <p:pic>
          <p:nvPicPr>
            <p:cNvPr id="8" name="Obraz 7">
              <a:extLst>
                <a:ext uri="{FF2B5EF4-FFF2-40B4-BE49-F238E27FC236}">
                  <a16:creationId xmlns:a16="http://schemas.microsoft.com/office/drawing/2014/main" id="{94E6DDC7-4A05-783F-3892-BB5553D99DF5}"/>
                </a:ext>
              </a:extLst>
            </p:cNvPr>
            <p:cNvPicPr>
              <a:picLocks noChangeAspect="1"/>
            </p:cNvPicPr>
            <p:nvPr/>
          </p:nvPicPr>
          <p:blipFill>
            <a:blip r:embed="rId8"/>
            <a:stretch>
              <a:fillRect/>
            </a:stretch>
          </p:blipFill>
          <p:spPr>
            <a:xfrm>
              <a:off x="6097307" y="6167978"/>
              <a:ext cx="2336988" cy="793778"/>
            </a:xfrm>
            <a:prstGeom prst="rect">
              <a:avLst/>
            </a:prstGeom>
          </p:spPr>
        </p:pic>
        <p:sp>
          <p:nvSpPr>
            <p:cNvPr id="13" name="pole tekstowe 12">
              <a:extLst>
                <a:ext uri="{FF2B5EF4-FFF2-40B4-BE49-F238E27FC236}">
                  <a16:creationId xmlns:a16="http://schemas.microsoft.com/office/drawing/2014/main" id="{6DE01CD6-93F7-EF67-0B35-3890C74C3DB4}"/>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443121463"/>
      </p:ext>
    </p:extLst>
  </p:cSld>
  <p:clrMapOvr>
    <a:masterClrMapping/>
  </p:clrMapOvr>
  <p:extLst>
    <p:ext uri="{6950BFC3-D8DA-4A85-94F7-54DA5524770B}">
      <p188:commentRel xmlns:p188="http://schemas.microsoft.com/office/powerpoint/2018/8/main" r:id="rId3"/>
    </p:ext>
  </p:extLs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FD6B32-E09C-6A49-06DB-1C8F2731A1C7}"/>
            </a:ext>
          </a:extLst>
        </p:cNvPr>
        <p:cNvGrpSpPr/>
        <p:nvPr/>
      </p:nvGrpSpPr>
      <p:grpSpPr>
        <a:xfrm>
          <a:off x="0" y="0"/>
          <a:ext cx="0" cy="0"/>
          <a:chOff x="0" y="0"/>
          <a:chExt cx="0" cy="0"/>
        </a:xfrm>
      </p:grpSpPr>
      <p:sp>
        <p:nvSpPr>
          <p:cNvPr id="12" name="Prostokąt 11">
            <a:extLst>
              <a:ext uri="{FF2B5EF4-FFF2-40B4-BE49-F238E27FC236}">
                <a16:creationId xmlns:a16="http://schemas.microsoft.com/office/drawing/2014/main" id="{500F07AB-3762-6AAF-3B8D-B5AC1B373BB0}"/>
              </a:ext>
            </a:extLst>
          </p:cNvPr>
          <p:cNvSpPr/>
          <p:nvPr/>
        </p:nvSpPr>
        <p:spPr>
          <a:xfrm>
            <a:off x="7717580" y="2628913"/>
            <a:ext cx="2547257" cy="250916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0B393219-1E26-CD18-2E63-A06BBC890590}"/>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8987551E-042B-A1BB-97B7-06D1EB383CE2}"/>
              </a:ext>
            </a:extLst>
          </p:cNvPr>
          <p:cNvSpPr txBox="1">
            <a:spLocks/>
          </p:cNvSpPr>
          <p:nvPr/>
        </p:nvSpPr>
        <p:spPr>
          <a:xfrm>
            <a:off x="1640999" y="464860"/>
            <a:ext cx="9195168"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EWAKUACJA</a:t>
            </a:r>
          </a:p>
        </p:txBody>
      </p:sp>
      <p:sp>
        <p:nvSpPr>
          <p:cNvPr id="10" name="Prostokąt 9">
            <a:extLst>
              <a:ext uri="{FF2B5EF4-FFF2-40B4-BE49-F238E27FC236}">
                <a16:creationId xmlns:a16="http://schemas.microsoft.com/office/drawing/2014/main" id="{A774B492-127B-D13D-63FB-A3879A8F2829}"/>
              </a:ext>
            </a:extLst>
          </p:cNvPr>
          <p:cNvSpPr/>
          <p:nvPr/>
        </p:nvSpPr>
        <p:spPr>
          <a:xfrm>
            <a:off x="356719" y="1802575"/>
            <a:ext cx="5739281" cy="4628981"/>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9" name="Obraz 8" descr="Obraz zawierający kreskówka, Animacja, ubrania, Kreskówka&#10;&#10;Zawartość wygenerowana przez sztuczną inteligencję może być niepoprawna.">
            <a:extLst>
              <a:ext uri="{FF2B5EF4-FFF2-40B4-BE49-F238E27FC236}">
                <a16:creationId xmlns:a16="http://schemas.microsoft.com/office/drawing/2014/main" id="{BEBC5AAD-EE9C-527C-6873-1B6C905E902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0128" y="328473"/>
            <a:ext cx="6858000" cy="6858000"/>
          </a:xfrm>
          <a:prstGeom prst="rect">
            <a:avLst/>
          </a:prstGeom>
        </p:spPr>
      </p:pic>
      <p:pic>
        <p:nvPicPr>
          <p:cNvPr id="11" name="Obraz 10" descr="Obraz zawierający ubrania, osoba, chłopiec, obuwie&#10;&#10;Zawartość wygenerowana przez sztuczną inteligencję może być niepoprawna.">
            <a:extLst>
              <a:ext uri="{FF2B5EF4-FFF2-40B4-BE49-F238E27FC236}">
                <a16:creationId xmlns:a16="http://schemas.microsoft.com/office/drawing/2014/main" id="{0E5CE648-03AE-CA9D-0751-A29859630E2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25904" y="2161134"/>
            <a:ext cx="3300087" cy="3300087"/>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11DE7E97-8017-D84B-A92E-07D6E52DC36E}"/>
              </a:ext>
            </a:extLst>
          </p:cNvPr>
          <p:cNvPicPr>
            <a:picLocks noChangeAspect="1"/>
          </p:cNvPicPr>
          <p:nvPr/>
        </p:nvPicPr>
        <p:blipFill>
          <a:blip r:embed="rId6"/>
          <a:stretch>
            <a:fillRect/>
          </a:stretch>
        </p:blipFill>
        <p:spPr>
          <a:xfrm>
            <a:off x="513731" y="427192"/>
            <a:ext cx="976909" cy="986172"/>
          </a:xfrm>
          <a:prstGeom prst="rect">
            <a:avLst/>
          </a:prstGeom>
        </p:spPr>
      </p:pic>
      <p:grpSp>
        <p:nvGrpSpPr>
          <p:cNvPr id="3" name="Grupa 2">
            <a:extLst>
              <a:ext uri="{FF2B5EF4-FFF2-40B4-BE49-F238E27FC236}">
                <a16:creationId xmlns:a16="http://schemas.microsoft.com/office/drawing/2014/main" id="{ECEA5F8A-3212-DDCA-ECEF-DD4BAA6B917C}"/>
              </a:ext>
            </a:extLst>
          </p:cNvPr>
          <p:cNvGrpSpPr/>
          <p:nvPr/>
        </p:nvGrpSpPr>
        <p:grpSpPr>
          <a:xfrm>
            <a:off x="6097307" y="6167978"/>
            <a:ext cx="6153743" cy="793778"/>
            <a:chOff x="6097307" y="6167978"/>
            <a:chExt cx="6153743" cy="793778"/>
          </a:xfrm>
        </p:grpSpPr>
        <p:pic>
          <p:nvPicPr>
            <p:cNvPr id="5" name="Obraz 4">
              <a:extLst>
                <a:ext uri="{FF2B5EF4-FFF2-40B4-BE49-F238E27FC236}">
                  <a16:creationId xmlns:a16="http://schemas.microsoft.com/office/drawing/2014/main" id="{B42D259F-2F3E-FF3C-8DD6-CFDEBBD0E7D9}"/>
                </a:ext>
              </a:extLst>
            </p:cNvPr>
            <p:cNvPicPr>
              <a:picLocks noChangeAspect="1"/>
            </p:cNvPicPr>
            <p:nvPr/>
          </p:nvPicPr>
          <p:blipFill>
            <a:blip r:embed="rId7"/>
            <a:stretch>
              <a:fillRect/>
            </a:stretch>
          </p:blipFill>
          <p:spPr>
            <a:xfrm>
              <a:off x="6097307" y="6167978"/>
              <a:ext cx="2336988" cy="793778"/>
            </a:xfrm>
            <a:prstGeom prst="rect">
              <a:avLst/>
            </a:prstGeom>
          </p:spPr>
        </p:pic>
        <p:sp>
          <p:nvSpPr>
            <p:cNvPr id="7" name="pole tekstowe 12">
              <a:extLst>
                <a:ext uri="{FF2B5EF4-FFF2-40B4-BE49-F238E27FC236}">
                  <a16:creationId xmlns:a16="http://schemas.microsoft.com/office/drawing/2014/main" id="{ABAFD5D1-D9D8-E0FE-A3BE-5ADCB6F04BB4}"/>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580316278"/>
      </p:ext>
    </p:extLst>
  </p:cSld>
  <p:clrMapOvr>
    <a:masterClrMapping/>
  </p:clrMapOvr>
  <p:extLst>
    <p:ext uri="{6950BFC3-D8DA-4A85-94F7-54DA5524770B}">
      <p188:commentRel xmlns:p188="http://schemas.microsoft.com/office/powerpoint/2018/8/main" r:id="rId3"/>
    </p:ext>
  </p:extLs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FC2BF7-EAD5-FF21-B762-1C9351532F63}"/>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8303C1BC-6774-3162-13B4-4F96DF50E0BE}"/>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792FA0BA-8E2F-655E-46FE-3AC89ED5A6F1}"/>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ĆWICZYMY!</a:t>
            </a:r>
          </a:p>
        </p:txBody>
      </p:sp>
      <p:pic>
        <p:nvPicPr>
          <p:cNvPr id="14" name="Obraz 13" descr="Obraz zawierający ubrania, obuwie, chłopiec, osoba&#10;&#10;Zawartość wygenerowana przez sztuczną inteligencję może być niepoprawna.">
            <a:extLst>
              <a:ext uri="{FF2B5EF4-FFF2-40B4-BE49-F238E27FC236}">
                <a16:creationId xmlns:a16="http://schemas.microsoft.com/office/drawing/2014/main" id="{E07117AD-348E-831D-CA17-8C3927332F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33584" y="1083908"/>
            <a:ext cx="5774092" cy="5774092"/>
          </a:xfrm>
          <a:prstGeom prst="rect">
            <a:avLst/>
          </a:prstGeom>
        </p:spPr>
      </p:pic>
      <p:pic>
        <p:nvPicPr>
          <p:cNvPr id="21" name="Obraz 20" descr="Obraz zawierający ubrania, obuwie, osoba, Taniec&#10;&#10;Zawartość wygenerowana przez sztuczną inteligencję może być niepoprawna.">
            <a:extLst>
              <a:ext uri="{FF2B5EF4-FFF2-40B4-BE49-F238E27FC236}">
                <a16:creationId xmlns:a16="http://schemas.microsoft.com/office/drawing/2014/main" id="{ED20C817-8F1A-18A4-B461-FFE82E5AD9F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41888" y="1223122"/>
            <a:ext cx="4411755" cy="4411755"/>
          </a:xfrm>
          <a:prstGeom prst="rect">
            <a:avLst/>
          </a:prstGeom>
        </p:spPr>
      </p:pic>
      <p:pic>
        <p:nvPicPr>
          <p:cNvPr id="5" name="Obraz 4" descr="Obraz zawierający ubrania, obuwie, osoba, Ludzka twarz&#10;&#10;Zawartość wygenerowana przez sztuczną inteligencję może być niepoprawna.">
            <a:extLst>
              <a:ext uri="{FF2B5EF4-FFF2-40B4-BE49-F238E27FC236}">
                <a16:creationId xmlns:a16="http://schemas.microsoft.com/office/drawing/2014/main" id="{11149D4A-4F79-DFAF-E0AB-0BCD4F540E1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0" y="1600199"/>
            <a:ext cx="4342165" cy="4342165"/>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3D89542D-83AB-0C34-182D-8CFEEF7F0913}"/>
              </a:ext>
            </a:extLst>
          </p:cNvPr>
          <p:cNvPicPr>
            <a:picLocks noChangeAspect="1"/>
          </p:cNvPicPr>
          <p:nvPr/>
        </p:nvPicPr>
        <p:blipFill>
          <a:blip r:embed="rId7"/>
          <a:stretch>
            <a:fillRect/>
          </a:stretch>
        </p:blipFill>
        <p:spPr>
          <a:xfrm>
            <a:off x="915897" y="398969"/>
            <a:ext cx="1110964" cy="1042616"/>
          </a:xfrm>
          <a:prstGeom prst="rect">
            <a:avLst/>
          </a:prstGeom>
        </p:spPr>
      </p:pic>
      <p:grpSp>
        <p:nvGrpSpPr>
          <p:cNvPr id="3" name="Grupa 2">
            <a:extLst>
              <a:ext uri="{FF2B5EF4-FFF2-40B4-BE49-F238E27FC236}">
                <a16:creationId xmlns:a16="http://schemas.microsoft.com/office/drawing/2014/main" id="{9CC6A095-734F-57E4-846F-C83973B85225}"/>
              </a:ext>
            </a:extLst>
          </p:cNvPr>
          <p:cNvGrpSpPr/>
          <p:nvPr/>
        </p:nvGrpSpPr>
        <p:grpSpPr>
          <a:xfrm>
            <a:off x="-107550" y="6065524"/>
            <a:ext cx="6153743" cy="793778"/>
            <a:chOff x="6097307" y="6167978"/>
            <a:chExt cx="6153743" cy="793778"/>
          </a:xfrm>
        </p:grpSpPr>
        <p:pic>
          <p:nvPicPr>
            <p:cNvPr id="6" name="Obraz 5">
              <a:extLst>
                <a:ext uri="{FF2B5EF4-FFF2-40B4-BE49-F238E27FC236}">
                  <a16:creationId xmlns:a16="http://schemas.microsoft.com/office/drawing/2014/main" id="{D82A5712-C823-2D13-4111-7B06F7760641}"/>
                </a:ext>
              </a:extLst>
            </p:cNvPr>
            <p:cNvPicPr>
              <a:picLocks noChangeAspect="1"/>
            </p:cNvPicPr>
            <p:nvPr/>
          </p:nvPicPr>
          <p:blipFill>
            <a:blip r:embed="rId8"/>
            <a:stretch>
              <a:fillRect/>
            </a:stretch>
          </p:blipFill>
          <p:spPr>
            <a:xfrm>
              <a:off x="6097307" y="6167978"/>
              <a:ext cx="2336988" cy="793778"/>
            </a:xfrm>
            <a:prstGeom prst="rect">
              <a:avLst/>
            </a:prstGeom>
          </p:spPr>
        </p:pic>
        <p:sp>
          <p:nvSpPr>
            <p:cNvPr id="8" name="pole tekstowe 12">
              <a:extLst>
                <a:ext uri="{FF2B5EF4-FFF2-40B4-BE49-F238E27FC236}">
                  <a16:creationId xmlns:a16="http://schemas.microsoft.com/office/drawing/2014/main" id="{E5C7EB00-476F-5279-F0CE-49B65C1A12BF}"/>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572443727"/>
      </p:ext>
    </p:extLst>
  </p:cSld>
  <p:clrMapOvr>
    <a:masterClrMapping/>
  </p:clrMapOvr>
  <p:extLst>
    <p:ext uri="{6950BFC3-D8DA-4A85-94F7-54DA5524770B}">
      <p188:commentRel xmlns:p188="http://schemas.microsoft.com/office/powerpoint/2018/8/main" r:id="rId3"/>
    </p:ext>
  </p:extLs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C76824-0F35-E3A0-7814-E80E4AC46206}"/>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7E6264EE-1EEC-357B-3426-2F0D08179E9C}"/>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04000451-FBF7-1F50-82BE-ACFE283F8EE6}"/>
              </a:ext>
            </a:extLst>
          </p:cNvPr>
          <p:cNvSpPr txBox="1">
            <a:spLocks/>
          </p:cNvSpPr>
          <p:nvPr/>
        </p:nvSpPr>
        <p:spPr>
          <a:xfrm>
            <a:off x="1640999" y="464860"/>
            <a:ext cx="9142616"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BEZPIECZEŃSTWO OSOBY UDZIELAJĄCEJ POMOCY</a:t>
            </a:r>
          </a:p>
        </p:txBody>
      </p:sp>
      <p:sp>
        <p:nvSpPr>
          <p:cNvPr id="10" name="Prostokąt 9">
            <a:extLst>
              <a:ext uri="{FF2B5EF4-FFF2-40B4-BE49-F238E27FC236}">
                <a16:creationId xmlns:a16="http://schemas.microsoft.com/office/drawing/2014/main" id="{D6349A27-1111-25CF-F5AD-C1C76B05BA5D}"/>
              </a:ext>
            </a:extLst>
          </p:cNvPr>
          <p:cNvSpPr/>
          <p:nvPr/>
        </p:nvSpPr>
        <p:spPr>
          <a:xfrm>
            <a:off x="8904514" y="1822723"/>
            <a:ext cx="2930767" cy="281296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0" name="Prostokąt 19">
            <a:extLst>
              <a:ext uri="{FF2B5EF4-FFF2-40B4-BE49-F238E27FC236}">
                <a16:creationId xmlns:a16="http://schemas.microsoft.com/office/drawing/2014/main" id="{A7DE352E-CD60-AE93-F76B-9C1E80EE47C4}"/>
              </a:ext>
            </a:extLst>
          </p:cNvPr>
          <p:cNvSpPr/>
          <p:nvPr/>
        </p:nvSpPr>
        <p:spPr>
          <a:xfrm>
            <a:off x="356719" y="4354286"/>
            <a:ext cx="4770951" cy="2175241"/>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1" name="Prostokąt 10">
            <a:extLst>
              <a:ext uri="{FF2B5EF4-FFF2-40B4-BE49-F238E27FC236}">
                <a16:creationId xmlns:a16="http://schemas.microsoft.com/office/drawing/2014/main" id="{3A2A1FFC-0586-6AD1-7AAF-E6AB68ED9C08}"/>
              </a:ext>
            </a:extLst>
          </p:cNvPr>
          <p:cNvSpPr/>
          <p:nvPr/>
        </p:nvSpPr>
        <p:spPr>
          <a:xfrm>
            <a:off x="5550708" y="1822722"/>
            <a:ext cx="2930767" cy="281296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6" name="Obraz 5" descr="Obraz zawierający kreskówka, dłoń, rękawiczki, sztuka&#10;&#10;Zawartość wygenerowana przez sztuczną inteligencję może być niepoprawna.">
            <a:extLst>
              <a:ext uri="{FF2B5EF4-FFF2-40B4-BE49-F238E27FC236}">
                <a16:creationId xmlns:a16="http://schemas.microsoft.com/office/drawing/2014/main" id="{F86FFE7F-DF1C-6DA6-3B0B-125BE861112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1823" y="3103830"/>
            <a:ext cx="3998148" cy="3998148"/>
          </a:xfrm>
          <a:prstGeom prst="rect">
            <a:avLst/>
          </a:prstGeom>
        </p:spPr>
      </p:pic>
      <p:pic>
        <p:nvPicPr>
          <p:cNvPr id="9" name="Obraz 8" descr="Obraz zawierający szkic, rysowanie, kreskówka, ilustracja&#10;&#10;Zawartość wygenerowana przez sztuczną inteligencję może być niepoprawna.">
            <a:extLst>
              <a:ext uri="{FF2B5EF4-FFF2-40B4-BE49-F238E27FC236}">
                <a16:creationId xmlns:a16="http://schemas.microsoft.com/office/drawing/2014/main" id="{652C4F8B-8958-2EEF-5FA6-76705C98870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81475" y="1214278"/>
            <a:ext cx="3779103" cy="3779103"/>
          </a:xfrm>
          <a:prstGeom prst="rect">
            <a:avLst/>
          </a:prstGeom>
        </p:spPr>
      </p:pic>
      <p:pic>
        <p:nvPicPr>
          <p:cNvPr id="13" name="Obraz 12" descr="Obraz zawierający szkic, ilustracja&#10;&#10;Zawartość wygenerowana przez sztuczną inteligencję może być niepoprawna.">
            <a:extLst>
              <a:ext uri="{FF2B5EF4-FFF2-40B4-BE49-F238E27FC236}">
                <a16:creationId xmlns:a16="http://schemas.microsoft.com/office/drawing/2014/main" id="{3B266674-33E9-633D-55FF-5E8EF0F634B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383234" y="1528920"/>
            <a:ext cx="3265714" cy="3265714"/>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08830FC5-F72A-2E59-30FB-19A6D5FAF122}"/>
              </a:ext>
            </a:extLst>
          </p:cNvPr>
          <p:cNvPicPr>
            <a:picLocks noChangeAspect="1"/>
          </p:cNvPicPr>
          <p:nvPr/>
        </p:nvPicPr>
        <p:blipFill>
          <a:blip r:embed="rId7"/>
          <a:stretch>
            <a:fillRect/>
          </a:stretch>
        </p:blipFill>
        <p:spPr>
          <a:xfrm>
            <a:off x="915897" y="398969"/>
            <a:ext cx="1110964" cy="1042616"/>
          </a:xfrm>
          <a:prstGeom prst="rect">
            <a:avLst/>
          </a:prstGeom>
        </p:spPr>
      </p:pic>
      <p:grpSp>
        <p:nvGrpSpPr>
          <p:cNvPr id="3" name="Grupa 2">
            <a:extLst>
              <a:ext uri="{FF2B5EF4-FFF2-40B4-BE49-F238E27FC236}">
                <a16:creationId xmlns:a16="http://schemas.microsoft.com/office/drawing/2014/main" id="{D6723E05-9EF1-F150-BC49-DF2813355F2E}"/>
              </a:ext>
            </a:extLst>
          </p:cNvPr>
          <p:cNvGrpSpPr/>
          <p:nvPr/>
        </p:nvGrpSpPr>
        <p:grpSpPr>
          <a:xfrm>
            <a:off x="5943626" y="6065524"/>
            <a:ext cx="6153743" cy="793778"/>
            <a:chOff x="6097307" y="6167978"/>
            <a:chExt cx="6153743" cy="793778"/>
          </a:xfrm>
        </p:grpSpPr>
        <p:pic>
          <p:nvPicPr>
            <p:cNvPr id="5" name="Obraz 4">
              <a:extLst>
                <a:ext uri="{FF2B5EF4-FFF2-40B4-BE49-F238E27FC236}">
                  <a16:creationId xmlns:a16="http://schemas.microsoft.com/office/drawing/2014/main" id="{98859C2C-2581-CEB5-164C-A26636D9792C}"/>
                </a:ext>
              </a:extLst>
            </p:cNvPr>
            <p:cNvPicPr>
              <a:picLocks noChangeAspect="1"/>
            </p:cNvPicPr>
            <p:nvPr/>
          </p:nvPicPr>
          <p:blipFill>
            <a:blip r:embed="rId8"/>
            <a:stretch>
              <a:fillRect/>
            </a:stretch>
          </p:blipFill>
          <p:spPr>
            <a:xfrm>
              <a:off x="6097307" y="6167978"/>
              <a:ext cx="2336988" cy="793778"/>
            </a:xfrm>
            <a:prstGeom prst="rect">
              <a:avLst/>
            </a:prstGeom>
          </p:spPr>
        </p:pic>
        <p:sp>
          <p:nvSpPr>
            <p:cNvPr id="8" name="pole tekstowe 12">
              <a:extLst>
                <a:ext uri="{FF2B5EF4-FFF2-40B4-BE49-F238E27FC236}">
                  <a16:creationId xmlns:a16="http://schemas.microsoft.com/office/drawing/2014/main" id="{C4D02002-15FB-AB94-1128-5287CC1F3ABD}"/>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4180883135"/>
      </p:ext>
    </p:extLst>
  </p:cSld>
  <p:clrMapOvr>
    <a:masterClrMapping/>
  </p:clrMapOvr>
  <p:extLst>
    <p:ext uri="{6950BFC3-D8DA-4A85-94F7-54DA5524770B}">
      <p188:commentRel xmlns:p188="http://schemas.microsoft.com/office/powerpoint/2018/8/main" r:id="rId3"/>
    </p:ext>
  </p:extLs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FB0446-BDBE-B326-89EB-B775DC3B1F37}"/>
            </a:ext>
          </a:extLst>
        </p:cNvPr>
        <p:cNvGrpSpPr/>
        <p:nvPr/>
      </p:nvGrpSpPr>
      <p:grpSpPr>
        <a:xfrm>
          <a:off x="0" y="0"/>
          <a:ext cx="0" cy="0"/>
          <a:chOff x="0" y="0"/>
          <a:chExt cx="0" cy="0"/>
        </a:xfrm>
      </p:grpSpPr>
      <p:sp>
        <p:nvSpPr>
          <p:cNvPr id="6" name="Owal 5">
            <a:extLst>
              <a:ext uri="{FF2B5EF4-FFF2-40B4-BE49-F238E27FC236}">
                <a16:creationId xmlns:a16="http://schemas.microsoft.com/office/drawing/2014/main" id="{41294811-7835-ABB7-D2D3-92878575BC8C}"/>
              </a:ext>
            </a:extLst>
          </p:cNvPr>
          <p:cNvSpPr/>
          <p:nvPr/>
        </p:nvSpPr>
        <p:spPr>
          <a:xfrm>
            <a:off x="11055927" y="1"/>
            <a:ext cx="1136073" cy="1168794"/>
          </a:xfrm>
          <a:prstGeom prst="ellipse">
            <a:avLst/>
          </a:prstGeom>
          <a:solidFill>
            <a:srgbClr val="D230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cxnSp>
        <p:nvCxnSpPr>
          <p:cNvPr id="7" name="Łącznik prosty 6">
            <a:extLst>
              <a:ext uri="{FF2B5EF4-FFF2-40B4-BE49-F238E27FC236}">
                <a16:creationId xmlns:a16="http://schemas.microsoft.com/office/drawing/2014/main" id="{C512DBDD-2C70-5685-EBE1-F411BFB82D9B}"/>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Ramka 7">
            <a:extLst>
              <a:ext uri="{FF2B5EF4-FFF2-40B4-BE49-F238E27FC236}">
                <a16:creationId xmlns:a16="http://schemas.microsoft.com/office/drawing/2014/main" id="{69E068F9-1903-BA7D-C91B-0353452219AE}"/>
              </a:ext>
            </a:extLst>
          </p:cNvPr>
          <p:cNvSpPr/>
          <p:nvPr/>
        </p:nvSpPr>
        <p:spPr>
          <a:xfrm>
            <a:off x="0" y="0"/>
            <a:ext cx="12192000" cy="6858000"/>
          </a:xfrm>
          <a:prstGeom prst="frame">
            <a:avLst>
              <a:gd name="adj1" fmla="val 3611"/>
            </a:avLst>
          </a:prstGeom>
          <a:solidFill>
            <a:srgbClr val="D23015"/>
          </a:solidFill>
          <a:ln>
            <a:solidFill>
              <a:srgbClr val="D2301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graphicFrame>
        <p:nvGraphicFramePr>
          <p:cNvPr id="9" name="Diagram 8">
            <a:extLst>
              <a:ext uri="{FF2B5EF4-FFF2-40B4-BE49-F238E27FC236}">
                <a16:creationId xmlns:a16="http://schemas.microsoft.com/office/drawing/2014/main" id="{1BB18EB9-0F9F-ED6F-A824-097A39A6B3FC}"/>
              </a:ext>
            </a:extLst>
          </p:cNvPr>
          <p:cNvGraphicFramePr/>
          <p:nvPr>
            <p:extLst>
              <p:ext uri="{D42A27DB-BD31-4B8C-83A1-F6EECF244321}">
                <p14:modId xmlns:p14="http://schemas.microsoft.com/office/powerpoint/2010/main" val="462983658"/>
              </p:ext>
            </p:extLst>
          </p:nvPr>
        </p:nvGraphicFramePr>
        <p:xfrm>
          <a:off x="-241414" y="71966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pole tekstowe 9">
            <a:extLst>
              <a:ext uri="{FF2B5EF4-FFF2-40B4-BE49-F238E27FC236}">
                <a16:creationId xmlns:a16="http://schemas.microsoft.com/office/drawing/2014/main" id="{86936A97-2437-7082-E9FF-6AAD350BBA82}"/>
              </a:ext>
            </a:extLst>
          </p:cNvPr>
          <p:cNvSpPr txBox="1"/>
          <p:nvPr/>
        </p:nvSpPr>
        <p:spPr>
          <a:xfrm>
            <a:off x="1106461" y="5031359"/>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4 </a:t>
            </a:r>
          </a:p>
        </p:txBody>
      </p:sp>
      <p:sp>
        <p:nvSpPr>
          <p:cNvPr id="12" name="pole tekstowe 11">
            <a:extLst>
              <a:ext uri="{FF2B5EF4-FFF2-40B4-BE49-F238E27FC236}">
                <a16:creationId xmlns:a16="http://schemas.microsoft.com/office/drawing/2014/main" id="{027F8644-3F8B-6728-30C6-735CF3DF4AD9}"/>
              </a:ext>
            </a:extLst>
          </p:cNvPr>
          <p:cNvSpPr txBox="1"/>
          <p:nvPr/>
        </p:nvSpPr>
        <p:spPr>
          <a:xfrm>
            <a:off x="1106461" y="3606213"/>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3 </a:t>
            </a:r>
          </a:p>
        </p:txBody>
      </p:sp>
      <p:sp>
        <p:nvSpPr>
          <p:cNvPr id="13" name="pole tekstowe 12">
            <a:extLst>
              <a:ext uri="{FF2B5EF4-FFF2-40B4-BE49-F238E27FC236}">
                <a16:creationId xmlns:a16="http://schemas.microsoft.com/office/drawing/2014/main" id="{13A18464-3219-FE19-60F2-B33DDBA6FA2A}"/>
              </a:ext>
            </a:extLst>
          </p:cNvPr>
          <p:cNvSpPr txBox="1"/>
          <p:nvPr/>
        </p:nvSpPr>
        <p:spPr>
          <a:xfrm>
            <a:off x="1106461" y="2182090"/>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2</a:t>
            </a:r>
          </a:p>
        </p:txBody>
      </p:sp>
      <p:sp>
        <p:nvSpPr>
          <p:cNvPr id="14" name="pole tekstowe 13">
            <a:extLst>
              <a:ext uri="{FF2B5EF4-FFF2-40B4-BE49-F238E27FC236}">
                <a16:creationId xmlns:a16="http://schemas.microsoft.com/office/drawing/2014/main" id="{8F8D8B47-C9D9-06D4-776A-A3CE70BAF250}"/>
              </a:ext>
            </a:extLst>
          </p:cNvPr>
          <p:cNvSpPr txBox="1"/>
          <p:nvPr/>
        </p:nvSpPr>
        <p:spPr>
          <a:xfrm>
            <a:off x="1184450" y="719665"/>
            <a:ext cx="644350"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1</a:t>
            </a:r>
          </a:p>
        </p:txBody>
      </p:sp>
      <p:pic>
        <p:nvPicPr>
          <p:cNvPr id="4" name="Obraz 3" descr="Obraz zawierający clipart, kreskówka, rysowanie, Ludzka twarz&#10;&#10;Zawartość wygenerowana przez sztuczną inteligencję może być niepoprawna.">
            <a:extLst>
              <a:ext uri="{FF2B5EF4-FFF2-40B4-BE49-F238E27FC236}">
                <a16:creationId xmlns:a16="http://schemas.microsoft.com/office/drawing/2014/main" id="{8DECE969-6608-67A5-AF8F-36D88BC3815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802906" y="1821891"/>
            <a:ext cx="3507115" cy="3507115"/>
          </a:xfrm>
          <a:prstGeom prst="rect">
            <a:avLst/>
          </a:prstGeom>
        </p:spPr>
      </p:pic>
      <p:pic>
        <p:nvPicPr>
          <p:cNvPr id="33" name="Obraz 32" descr="Obraz zawierający tekst, symbol, krąg, logo&#10;&#10;Zawartość wygenerowana przez AI może być niepoprawna.">
            <a:extLst>
              <a:ext uri="{FF2B5EF4-FFF2-40B4-BE49-F238E27FC236}">
                <a16:creationId xmlns:a16="http://schemas.microsoft.com/office/drawing/2014/main" id="{1A37378B-28E4-2778-EED3-14943BB3CAD3}"/>
              </a:ext>
            </a:extLst>
          </p:cNvPr>
          <p:cNvPicPr>
            <a:picLocks noChangeAspect="1"/>
          </p:cNvPicPr>
          <p:nvPr/>
        </p:nvPicPr>
        <p:blipFill>
          <a:blip r:embed="rId10"/>
          <a:stretch>
            <a:fillRect/>
          </a:stretch>
        </p:blipFill>
        <p:spPr>
          <a:xfrm>
            <a:off x="11139398" y="102636"/>
            <a:ext cx="976909" cy="986172"/>
          </a:xfrm>
          <a:prstGeom prst="rect">
            <a:avLst/>
          </a:prstGeom>
        </p:spPr>
      </p:pic>
      <p:grpSp>
        <p:nvGrpSpPr>
          <p:cNvPr id="20" name="Grupa 19">
            <a:extLst>
              <a:ext uri="{FF2B5EF4-FFF2-40B4-BE49-F238E27FC236}">
                <a16:creationId xmlns:a16="http://schemas.microsoft.com/office/drawing/2014/main" id="{086D34E2-448B-3458-93E2-0989DFCDDED8}"/>
              </a:ext>
            </a:extLst>
          </p:cNvPr>
          <p:cNvGrpSpPr/>
          <p:nvPr/>
        </p:nvGrpSpPr>
        <p:grpSpPr>
          <a:xfrm>
            <a:off x="5809156" y="5892633"/>
            <a:ext cx="6153743" cy="793778"/>
            <a:chOff x="6097307" y="6167978"/>
            <a:chExt cx="6153743" cy="793778"/>
          </a:xfrm>
        </p:grpSpPr>
        <p:pic>
          <p:nvPicPr>
            <p:cNvPr id="21" name="Obraz 20">
              <a:extLst>
                <a:ext uri="{FF2B5EF4-FFF2-40B4-BE49-F238E27FC236}">
                  <a16:creationId xmlns:a16="http://schemas.microsoft.com/office/drawing/2014/main" id="{84588CC4-E1C1-4124-A452-53242201AAB7}"/>
                </a:ext>
              </a:extLst>
            </p:cNvPr>
            <p:cNvPicPr>
              <a:picLocks noChangeAspect="1"/>
            </p:cNvPicPr>
            <p:nvPr/>
          </p:nvPicPr>
          <p:blipFill>
            <a:blip r:embed="rId11"/>
            <a:stretch>
              <a:fillRect/>
            </a:stretch>
          </p:blipFill>
          <p:spPr>
            <a:xfrm>
              <a:off x="6097307" y="6167978"/>
              <a:ext cx="2336988" cy="793778"/>
            </a:xfrm>
            <a:prstGeom prst="rect">
              <a:avLst/>
            </a:prstGeom>
          </p:spPr>
        </p:pic>
        <p:sp>
          <p:nvSpPr>
            <p:cNvPr id="22" name="pole tekstowe 12">
              <a:extLst>
                <a:ext uri="{FF2B5EF4-FFF2-40B4-BE49-F238E27FC236}">
                  <a16:creationId xmlns:a16="http://schemas.microsoft.com/office/drawing/2014/main" id="{B33558A6-C07F-D507-057F-67824D4EAB2C}"/>
                </a:ext>
              </a:extLst>
            </p:cNvPr>
            <p:cNvSpPr txBox="1"/>
            <p:nvPr/>
          </p:nvSpPr>
          <p:spPr>
            <a:xfrm>
              <a:off x="8437732" y="62837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244602203"/>
      </p:ext>
    </p:extLst>
  </p:cSld>
  <p:clrMapOvr>
    <a:masterClrMapping/>
  </p:clrMapOvr>
  <p:extLst>
    <p:ext uri="{6950BFC3-D8DA-4A85-94F7-54DA5524770B}">
      <p188:commentRel xmlns:p188="http://schemas.microsoft.com/office/powerpoint/2018/8/main" r:id="rId3"/>
    </p:ext>
  </p:extLs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D7686E-6D9A-C654-E5AF-AA7C204D30A5}"/>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3EC7B4E5-CC13-8BE0-99CB-E04B9E38D960}"/>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54E7E6D1-18A9-D464-0477-B496F19F290C}"/>
              </a:ext>
            </a:extLst>
          </p:cNvPr>
          <p:cNvSpPr txBox="1">
            <a:spLocks/>
          </p:cNvSpPr>
          <p:nvPr/>
        </p:nvSpPr>
        <p:spPr>
          <a:xfrm>
            <a:off x="1640998" y="464860"/>
            <a:ext cx="9132105"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OCENA STANU POSZKODOWANEGO</a:t>
            </a:r>
          </a:p>
          <a:p>
            <a:pPr algn="ctr"/>
            <a:r>
              <a:rPr lang="pl-PL" sz="2800" b="1">
                <a:solidFill>
                  <a:schemeClr val="bg1"/>
                </a:solidFill>
                <a:latin typeface="Open Sans" pitchFamily="2" charset="0"/>
                <a:ea typeface="Open Sans" pitchFamily="2" charset="0"/>
                <a:cs typeface="Open Sans" pitchFamily="2" charset="0"/>
              </a:rPr>
              <a:t>-NIEPRZYTOMNY</a:t>
            </a:r>
          </a:p>
        </p:txBody>
      </p:sp>
      <p:sp>
        <p:nvSpPr>
          <p:cNvPr id="10" name="Prostokąt 9">
            <a:extLst>
              <a:ext uri="{FF2B5EF4-FFF2-40B4-BE49-F238E27FC236}">
                <a16:creationId xmlns:a16="http://schemas.microsoft.com/office/drawing/2014/main" id="{356CE0F8-0831-9625-E3E4-2144F2157EC8}"/>
              </a:ext>
            </a:extLst>
          </p:cNvPr>
          <p:cNvSpPr/>
          <p:nvPr/>
        </p:nvSpPr>
        <p:spPr>
          <a:xfrm>
            <a:off x="356719" y="1802576"/>
            <a:ext cx="2348253" cy="225779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15" name="Obraz 14" descr="Obraz zawierający rysowanie, Ludzka twarz, szkic, ilustracja&#10;&#10;Zawartość wygenerowana przez sztuczną inteligencję może być niepoprawna.">
            <a:extLst>
              <a:ext uri="{FF2B5EF4-FFF2-40B4-BE49-F238E27FC236}">
                <a16:creationId xmlns:a16="http://schemas.microsoft.com/office/drawing/2014/main" id="{99D1D7EC-5AE8-A0E2-9149-4109C3F04C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5025" y="1528427"/>
            <a:ext cx="2531945" cy="2531945"/>
          </a:xfrm>
          <a:prstGeom prst="rect">
            <a:avLst/>
          </a:prstGeom>
        </p:spPr>
      </p:pic>
      <p:sp>
        <p:nvSpPr>
          <p:cNvPr id="5" name="Prostokąt 4">
            <a:extLst>
              <a:ext uri="{FF2B5EF4-FFF2-40B4-BE49-F238E27FC236}">
                <a16:creationId xmlns:a16="http://schemas.microsoft.com/office/drawing/2014/main" id="{B3795B96-315B-FC5D-5011-866A3EFAD83C}"/>
              </a:ext>
            </a:extLst>
          </p:cNvPr>
          <p:cNvSpPr/>
          <p:nvPr/>
        </p:nvSpPr>
        <p:spPr>
          <a:xfrm>
            <a:off x="3063342" y="1802576"/>
            <a:ext cx="2348253" cy="225779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6" name="Prostokąt 5">
            <a:extLst>
              <a:ext uri="{FF2B5EF4-FFF2-40B4-BE49-F238E27FC236}">
                <a16:creationId xmlns:a16="http://schemas.microsoft.com/office/drawing/2014/main" id="{C6D80ACC-FE75-5EBB-08CE-03A5E9A86242}"/>
              </a:ext>
            </a:extLst>
          </p:cNvPr>
          <p:cNvSpPr/>
          <p:nvPr/>
        </p:nvSpPr>
        <p:spPr>
          <a:xfrm>
            <a:off x="5769965" y="1802576"/>
            <a:ext cx="2348253" cy="225779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7" name="Prostokąt 6">
            <a:extLst>
              <a:ext uri="{FF2B5EF4-FFF2-40B4-BE49-F238E27FC236}">
                <a16:creationId xmlns:a16="http://schemas.microsoft.com/office/drawing/2014/main" id="{7A5A2022-BAA2-92F2-53B6-B0D04F056E9F}"/>
              </a:ext>
            </a:extLst>
          </p:cNvPr>
          <p:cNvSpPr/>
          <p:nvPr/>
        </p:nvSpPr>
        <p:spPr>
          <a:xfrm>
            <a:off x="3987621" y="4271731"/>
            <a:ext cx="2348253" cy="225779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8" name="Prostokąt 7">
            <a:extLst>
              <a:ext uri="{FF2B5EF4-FFF2-40B4-BE49-F238E27FC236}">
                <a16:creationId xmlns:a16="http://schemas.microsoft.com/office/drawing/2014/main" id="{5D755F39-FFBA-18D6-242D-AC717985CFB5}"/>
              </a:ext>
            </a:extLst>
          </p:cNvPr>
          <p:cNvSpPr/>
          <p:nvPr/>
        </p:nvSpPr>
        <p:spPr>
          <a:xfrm>
            <a:off x="6695059" y="4271731"/>
            <a:ext cx="2348253" cy="225779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9" name="Prostokąt 8">
            <a:extLst>
              <a:ext uri="{FF2B5EF4-FFF2-40B4-BE49-F238E27FC236}">
                <a16:creationId xmlns:a16="http://schemas.microsoft.com/office/drawing/2014/main" id="{4D4C8DC2-75E8-E041-F65F-FEE7933BA09C}"/>
              </a:ext>
            </a:extLst>
          </p:cNvPr>
          <p:cNvSpPr/>
          <p:nvPr/>
        </p:nvSpPr>
        <p:spPr>
          <a:xfrm>
            <a:off x="9400868" y="4271731"/>
            <a:ext cx="2348253" cy="225779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14" name="Obraz 13" descr="Obraz zawierający ilustracja, anime, Kreskówka, Animacja&#10;&#10;Zawartość wygenerowana przez sztuczną inteligencję może być niepoprawna.">
            <a:extLst>
              <a:ext uri="{FF2B5EF4-FFF2-40B4-BE49-F238E27FC236}">
                <a16:creationId xmlns:a16="http://schemas.microsoft.com/office/drawing/2014/main" id="{236BDA14-ADB2-07FE-4EA9-F3E70C17FF4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63342" y="1712119"/>
            <a:ext cx="2348253" cy="2348253"/>
          </a:xfrm>
          <a:prstGeom prst="rect">
            <a:avLst/>
          </a:prstGeom>
        </p:spPr>
      </p:pic>
      <p:pic>
        <p:nvPicPr>
          <p:cNvPr id="18" name="Obraz 17" descr="Obraz zawierający ubrania, kreskówka, Ludzka twarz, anime&#10;&#10;Zawartość wygenerowana przez sztuczną inteligencję może być niepoprawna.">
            <a:extLst>
              <a:ext uri="{FF2B5EF4-FFF2-40B4-BE49-F238E27FC236}">
                <a16:creationId xmlns:a16="http://schemas.microsoft.com/office/drawing/2014/main" id="{E53C7CB7-071F-55EF-7752-6F62DBDC202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67967" y="1577199"/>
            <a:ext cx="2962161" cy="2483173"/>
          </a:xfrm>
          <a:prstGeom prst="rect">
            <a:avLst/>
          </a:prstGeom>
        </p:spPr>
      </p:pic>
      <p:pic>
        <p:nvPicPr>
          <p:cNvPr id="21" name="Obraz 20" descr="Obraz zawierający ilustracja, clipart, anime, rysowanie&#10;&#10;Zawartość wygenerowana przez sztuczną inteligencję może być niepoprawna.">
            <a:extLst>
              <a:ext uri="{FF2B5EF4-FFF2-40B4-BE49-F238E27FC236}">
                <a16:creationId xmlns:a16="http://schemas.microsoft.com/office/drawing/2014/main" id="{A6314949-E00F-4D24-4B1D-DC92A248CDD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36337" y="4150829"/>
            <a:ext cx="2399537" cy="2399537"/>
          </a:xfrm>
          <a:prstGeom prst="rect">
            <a:avLst/>
          </a:prstGeom>
        </p:spPr>
      </p:pic>
      <p:pic>
        <p:nvPicPr>
          <p:cNvPr id="23" name="Obraz 22" descr="Obraz zawierający anime, Kreskówka, ilustracja, kreskówka&#10;&#10;Zawartość wygenerowana przez sztuczną inteligencję może być niepoprawna.">
            <a:extLst>
              <a:ext uri="{FF2B5EF4-FFF2-40B4-BE49-F238E27FC236}">
                <a16:creationId xmlns:a16="http://schemas.microsoft.com/office/drawing/2014/main" id="{4CFA7D69-0CE1-45A1-09E5-61B0FFF9B1F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643775" y="4200860"/>
            <a:ext cx="2399537" cy="2399537"/>
          </a:xfrm>
          <a:prstGeom prst="rect">
            <a:avLst/>
          </a:prstGeom>
        </p:spPr>
      </p:pic>
      <p:pic>
        <p:nvPicPr>
          <p:cNvPr id="25" name="Obraz 24" descr="Obraz zawierający transport, pojazd, Pojazd lądowy, koło&#10;&#10;Zawartość wygenerowana przez sztuczną inteligencję może być niepoprawna.">
            <a:extLst>
              <a:ext uri="{FF2B5EF4-FFF2-40B4-BE49-F238E27FC236}">
                <a16:creationId xmlns:a16="http://schemas.microsoft.com/office/drawing/2014/main" id="{873B5513-7139-373A-41E7-402E3B86B7A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321273" y="4603700"/>
            <a:ext cx="2507441" cy="2507441"/>
          </a:xfrm>
          <a:prstGeom prst="rect">
            <a:avLst/>
          </a:prstGeom>
        </p:spPr>
      </p:pic>
      <p:sp>
        <p:nvSpPr>
          <p:cNvPr id="26" name="pole tekstowe 25">
            <a:extLst>
              <a:ext uri="{FF2B5EF4-FFF2-40B4-BE49-F238E27FC236}">
                <a16:creationId xmlns:a16="http://schemas.microsoft.com/office/drawing/2014/main" id="{00914335-500F-BA2E-8B3F-070E95F63B57}"/>
              </a:ext>
            </a:extLst>
          </p:cNvPr>
          <p:cNvSpPr txBox="1"/>
          <p:nvPr/>
        </p:nvSpPr>
        <p:spPr>
          <a:xfrm>
            <a:off x="9480461" y="4271731"/>
            <a:ext cx="2348253" cy="923330"/>
          </a:xfrm>
          <a:prstGeom prst="rect">
            <a:avLst/>
          </a:prstGeom>
          <a:noFill/>
        </p:spPr>
        <p:txBody>
          <a:bodyPr wrap="square" rtlCol="0">
            <a:spAutoFit/>
          </a:bodyPr>
          <a:lstStyle/>
          <a:p>
            <a:r>
              <a:rPr lang="pl-PL" sz="5400">
                <a:solidFill>
                  <a:schemeClr val="bg1"/>
                </a:solidFill>
                <a:latin typeface="Brush Script MT" panose="03060802040406070304" pitchFamily="66" charset="0"/>
              </a:rPr>
              <a:t>112  999</a:t>
            </a:r>
          </a:p>
        </p:txBody>
      </p:sp>
      <p:pic>
        <p:nvPicPr>
          <p:cNvPr id="12" name="Obraz 11" descr="Obraz zawierający tekst, symbol, krąg, logo&#10;&#10;Zawartość wygenerowana przez AI może być niepoprawna.">
            <a:extLst>
              <a:ext uri="{FF2B5EF4-FFF2-40B4-BE49-F238E27FC236}">
                <a16:creationId xmlns:a16="http://schemas.microsoft.com/office/drawing/2014/main" id="{C0A5BD91-B11B-D184-854B-23ABA398E083}"/>
              </a:ext>
            </a:extLst>
          </p:cNvPr>
          <p:cNvPicPr>
            <a:picLocks noChangeAspect="1"/>
          </p:cNvPicPr>
          <p:nvPr/>
        </p:nvPicPr>
        <p:blipFill>
          <a:blip r:embed="rId10"/>
          <a:stretch>
            <a:fillRect/>
          </a:stretch>
        </p:blipFill>
        <p:spPr>
          <a:xfrm>
            <a:off x="915897" y="398969"/>
            <a:ext cx="1089798" cy="1042616"/>
          </a:xfrm>
          <a:prstGeom prst="rect">
            <a:avLst/>
          </a:prstGeom>
        </p:spPr>
      </p:pic>
      <p:grpSp>
        <p:nvGrpSpPr>
          <p:cNvPr id="16" name="Grupa 15">
            <a:extLst>
              <a:ext uri="{FF2B5EF4-FFF2-40B4-BE49-F238E27FC236}">
                <a16:creationId xmlns:a16="http://schemas.microsoft.com/office/drawing/2014/main" id="{4762723F-5322-7578-D968-A218D39D7EDA}"/>
              </a:ext>
            </a:extLst>
          </p:cNvPr>
          <p:cNvGrpSpPr/>
          <p:nvPr/>
        </p:nvGrpSpPr>
        <p:grpSpPr>
          <a:xfrm>
            <a:off x="179056" y="5350444"/>
            <a:ext cx="2310366" cy="1424422"/>
            <a:chOff x="-121902" y="5292814"/>
            <a:chExt cx="2310366" cy="1424422"/>
          </a:xfrm>
        </p:grpSpPr>
        <p:pic>
          <p:nvPicPr>
            <p:cNvPr id="17" name="Obraz 16">
              <a:extLst>
                <a:ext uri="{FF2B5EF4-FFF2-40B4-BE49-F238E27FC236}">
                  <a16:creationId xmlns:a16="http://schemas.microsoft.com/office/drawing/2014/main" id="{6627B289-4BD5-F96A-15D4-795248AFF231}"/>
                </a:ext>
              </a:extLst>
            </p:cNvPr>
            <p:cNvPicPr>
              <a:picLocks noChangeAspect="1"/>
            </p:cNvPicPr>
            <p:nvPr/>
          </p:nvPicPr>
          <p:blipFill>
            <a:blip r:embed="rId11"/>
            <a:stretch>
              <a:fillRect/>
            </a:stretch>
          </p:blipFill>
          <p:spPr>
            <a:xfrm>
              <a:off x="-121902" y="5292814"/>
              <a:ext cx="2249878" cy="640098"/>
            </a:xfrm>
            <a:prstGeom prst="rect">
              <a:avLst/>
            </a:prstGeom>
          </p:spPr>
        </p:pic>
        <p:sp>
          <p:nvSpPr>
            <p:cNvPr id="19" name="pole tekstowe 29">
              <a:extLst>
                <a:ext uri="{FF2B5EF4-FFF2-40B4-BE49-F238E27FC236}">
                  <a16:creationId xmlns:a16="http://schemas.microsoft.com/office/drawing/2014/main" id="{A605FB3C-270D-F2E2-3BD9-B51C72F26980}"/>
                </a:ext>
              </a:extLst>
            </p:cNvPr>
            <p:cNvSpPr txBox="1"/>
            <p:nvPr/>
          </p:nvSpPr>
          <p:spPr>
            <a:xfrm>
              <a:off x="-58665" y="5932406"/>
              <a:ext cx="2247129" cy="7848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900" b="1">
                  <a:ea typeface="+mn-lt"/>
                  <a:cs typeface="+mn-lt"/>
                </a:rPr>
                <a:t>Zadanie finansowane ze środków MSWiA w ramach </a:t>
              </a:r>
              <a:endParaRPr lang="pl-PL" sz="900" b="1">
                <a:ea typeface="Calibri"/>
                <a:cs typeface="Calibri"/>
              </a:endParaRPr>
            </a:p>
            <a:p>
              <a:pPr algn="ctr"/>
              <a:r>
                <a:rPr lang="pl" sz="900" b="1">
                  <a:ea typeface="+mn-lt"/>
                  <a:cs typeface="+mn-lt"/>
                </a:rPr>
                <a:t>Programu Ochrony Ludności i Obrony Cywilnej na lata 2025 – 2026</a:t>
              </a:r>
              <a:endParaRPr lang="pl-PL" sz="900" b="1">
                <a:ea typeface="Calibri"/>
                <a:cs typeface="Calibri"/>
              </a:endParaRPr>
            </a:p>
            <a:p>
              <a:pPr algn="ctr"/>
              <a:r>
                <a:rPr lang="pl" sz="900" b="1">
                  <a:ea typeface="+mn-lt"/>
                  <a:cs typeface="+mn-lt"/>
                </a:rPr>
                <a:t>    „Odporność Społeczna – PROLOG 2025”.</a:t>
              </a:r>
              <a:endParaRPr lang="pl-PL" sz="900" b="1">
                <a:ea typeface="Calibri" panose="020F0502020204030204"/>
                <a:cs typeface="Calibri" panose="020F0502020204030204"/>
              </a:endParaRPr>
            </a:p>
          </p:txBody>
        </p:sp>
      </p:grpSp>
    </p:spTree>
    <p:extLst>
      <p:ext uri="{BB962C8B-B14F-4D97-AF65-F5344CB8AC3E}">
        <p14:creationId xmlns:p14="http://schemas.microsoft.com/office/powerpoint/2010/main" val="56301123"/>
      </p:ext>
    </p:extLst>
  </p:cSld>
  <p:clrMapOvr>
    <a:masterClrMapping/>
  </p:clrMapOvr>
  <p:extLst>
    <p:ext uri="{6950BFC3-D8DA-4A85-94F7-54DA5524770B}">
      <p188:commentRel xmlns:p188="http://schemas.microsoft.com/office/powerpoint/2018/8/main" r:id="rId3"/>
    </p:ext>
  </p:extLs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EF622E-99D7-1585-9FFE-6802D494A16B}"/>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80258D73-4ACF-6F6B-FE71-3D3E4CFB5016}"/>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02684F73-9E22-2491-E3B3-E09107A7790F}"/>
              </a:ext>
            </a:extLst>
          </p:cNvPr>
          <p:cNvSpPr txBox="1">
            <a:spLocks/>
          </p:cNvSpPr>
          <p:nvPr/>
        </p:nvSpPr>
        <p:spPr>
          <a:xfrm>
            <a:off x="1640998" y="464860"/>
            <a:ext cx="9069043"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ĆWICZYMY!</a:t>
            </a:r>
          </a:p>
        </p:txBody>
      </p:sp>
      <p:pic>
        <p:nvPicPr>
          <p:cNvPr id="23" name="Obraz 22" descr="Obraz zawierający anime, Kreskówka, ilustracja, kreskówka&#10;&#10;Zawartość wygenerowana przez sztuczną inteligencję może być niepoprawna.">
            <a:extLst>
              <a:ext uri="{FF2B5EF4-FFF2-40B4-BE49-F238E27FC236}">
                <a16:creationId xmlns:a16="http://schemas.microsoft.com/office/drawing/2014/main" id="{82AE6B0C-E8B5-5EC3-325A-027C682B151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95380" y="1502227"/>
            <a:ext cx="4051917" cy="4051917"/>
          </a:xfrm>
          <a:prstGeom prst="rect">
            <a:avLst/>
          </a:prstGeom>
        </p:spPr>
      </p:pic>
      <p:graphicFrame>
        <p:nvGraphicFramePr>
          <p:cNvPr id="11" name="Diagram 10">
            <a:extLst>
              <a:ext uri="{FF2B5EF4-FFF2-40B4-BE49-F238E27FC236}">
                <a16:creationId xmlns:a16="http://schemas.microsoft.com/office/drawing/2014/main" id="{57DBE23C-D55A-77FE-E717-7BAC7A2C1AEE}"/>
              </a:ext>
            </a:extLst>
          </p:cNvPr>
          <p:cNvGraphicFramePr/>
          <p:nvPr>
            <p:extLst>
              <p:ext uri="{D42A27DB-BD31-4B8C-83A1-F6EECF244321}">
                <p14:modId xmlns:p14="http://schemas.microsoft.com/office/powerpoint/2010/main" val="1843880375"/>
              </p:ext>
            </p:extLst>
          </p:nvPr>
        </p:nvGraphicFramePr>
        <p:xfrm>
          <a:off x="-241415" y="1508401"/>
          <a:ext cx="7806985" cy="52343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2" name="pole tekstowe 11">
            <a:extLst>
              <a:ext uri="{FF2B5EF4-FFF2-40B4-BE49-F238E27FC236}">
                <a16:creationId xmlns:a16="http://schemas.microsoft.com/office/drawing/2014/main" id="{5AC7A588-539E-023F-CB54-76CB1DF8ADB9}"/>
              </a:ext>
            </a:extLst>
          </p:cNvPr>
          <p:cNvSpPr txBox="1"/>
          <p:nvPr/>
        </p:nvSpPr>
        <p:spPr>
          <a:xfrm>
            <a:off x="1284514" y="2050096"/>
            <a:ext cx="184731" cy="369332"/>
          </a:xfrm>
          <a:prstGeom prst="rect">
            <a:avLst/>
          </a:prstGeom>
          <a:noFill/>
        </p:spPr>
        <p:txBody>
          <a:bodyPr wrap="none" rtlCol="0">
            <a:spAutoFit/>
          </a:bodyPr>
          <a:lstStyle/>
          <a:p>
            <a:endParaRPr lang="pl-PL"/>
          </a:p>
        </p:txBody>
      </p:sp>
      <p:sp>
        <p:nvSpPr>
          <p:cNvPr id="16" name="pole tekstowe 15">
            <a:extLst>
              <a:ext uri="{FF2B5EF4-FFF2-40B4-BE49-F238E27FC236}">
                <a16:creationId xmlns:a16="http://schemas.microsoft.com/office/drawing/2014/main" id="{32F679D0-048F-1EC7-CF21-22A9EA1FAF93}"/>
              </a:ext>
            </a:extLst>
          </p:cNvPr>
          <p:cNvSpPr txBox="1"/>
          <p:nvPr/>
        </p:nvSpPr>
        <p:spPr>
          <a:xfrm>
            <a:off x="1054704" y="1463465"/>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1</a:t>
            </a:r>
          </a:p>
        </p:txBody>
      </p:sp>
      <p:sp>
        <p:nvSpPr>
          <p:cNvPr id="17" name="pole tekstowe 16">
            <a:extLst>
              <a:ext uri="{FF2B5EF4-FFF2-40B4-BE49-F238E27FC236}">
                <a16:creationId xmlns:a16="http://schemas.microsoft.com/office/drawing/2014/main" id="{BEA16884-AB57-D730-9A8F-FF0CAB6F3B41}"/>
              </a:ext>
            </a:extLst>
          </p:cNvPr>
          <p:cNvSpPr txBox="1"/>
          <p:nvPr/>
        </p:nvSpPr>
        <p:spPr>
          <a:xfrm>
            <a:off x="959951" y="2332120"/>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2</a:t>
            </a:r>
          </a:p>
        </p:txBody>
      </p:sp>
      <p:sp>
        <p:nvSpPr>
          <p:cNvPr id="19" name="pole tekstowe 18">
            <a:extLst>
              <a:ext uri="{FF2B5EF4-FFF2-40B4-BE49-F238E27FC236}">
                <a16:creationId xmlns:a16="http://schemas.microsoft.com/office/drawing/2014/main" id="{9BCB964F-EC0B-19A8-7F3F-FB0420787FDA}"/>
              </a:ext>
            </a:extLst>
          </p:cNvPr>
          <p:cNvSpPr txBox="1"/>
          <p:nvPr/>
        </p:nvSpPr>
        <p:spPr>
          <a:xfrm>
            <a:off x="959951" y="3238433"/>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3</a:t>
            </a:r>
          </a:p>
        </p:txBody>
      </p:sp>
      <p:sp>
        <p:nvSpPr>
          <p:cNvPr id="20" name="pole tekstowe 19">
            <a:extLst>
              <a:ext uri="{FF2B5EF4-FFF2-40B4-BE49-F238E27FC236}">
                <a16:creationId xmlns:a16="http://schemas.microsoft.com/office/drawing/2014/main" id="{C297D7CA-1446-9F5D-1EDF-C19962D372C2}"/>
              </a:ext>
            </a:extLst>
          </p:cNvPr>
          <p:cNvSpPr txBox="1"/>
          <p:nvPr/>
        </p:nvSpPr>
        <p:spPr>
          <a:xfrm>
            <a:off x="959951" y="4127271"/>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4</a:t>
            </a:r>
          </a:p>
        </p:txBody>
      </p:sp>
      <p:sp>
        <p:nvSpPr>
          <p:cNvPr id="22" name="pole tekstowe 21">
            <a:extLst>
              <a:ext uri="{FF2B5EF4-FFF2-40B4-BE49-F238E27FC236}">
                <a16:creationId xmlns:a16="http://schemas.microsoft.com/office/drawing/2014/main" id="{B5D74DBD-6DEB-04C7-2EA7-C78EE759C7CE}"/>
              </a:ext>
            </a:extLst>
          </p:cNvPr>
          <p:cNvSpPr txBox="1"/>
          <p:nvPr/>
        </p:nvSpPr>
        <p:spPr>
          <a:xfrm>
            <a:off x="971928" y="5033584"/>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5</a:t>
            </a:r>
          </a:p>
        </p:txBody>
      </p:sp>
      <p:sp>
        <p:nvSpPr>
          <p:cNvPr id="24" name="pole tekstowe 23">
            <a:extLst>
              <a:ext uri="{FF2B5EF4-FFF2-40B4-BE49-F238E27FC236}">
                <a16:creationId xmlns:a16="http://schemas.microsoft.com/office/drawing/2014/main" id="{CE8AD70E-B0A1-314D-C0AB-DEA69873CD5E}"/>
              </a:ext>
            </a:extLst>
          </p:cNvPr>
          <p:cNvSpPr txBox="1"/>
          <p:nvPr/>
        </p:nvSpPr>
        <p:spPr>
          <a:xfrm>
            <a:off x="985436" y="5922422"/>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6</a:t>
            </a:r>
          </a:p>
        </p:txBody>
      </p:sp>
      <p:pic>
        <p:nvPicPr>
          <p:cNvPr id="41" name="Obraz 40" descr="Obraz zawierający tekst, symbol, krąg, logo&#10;&#10;Zawartość wygenerowana przez AI może być niepoprawna.">
            <a:extLst>
              <a:ext uri="{FF2B5EF4-FFF2-40B4-BE49-F238E27FC236}">
                <a16:creationId xmlns:a16="http://schemas.microsoft.com/office/drawing/2014/main" id="{7AEB53F4-CB15-4247-BAD4-EA2BD5277518}"/>
              </a:ext>
            </a:extLst>
          </p:cNvPr>
          <p:cNvPicPr>
            <a:picLocks noChangeAspect="1"/>
          </p:cNvPicPr>
          <p:nvPr/>
        </p:nvPicPr>
        <p:blipFill>
          <a:blip r:embed="rId10"/>
          <a:stretch>
            <a:fillRect/>
          </a:stretch>
        </p:blipFill>
        <p:spPr>
          <a:xfrm>
            <a:off x="915897" y="398969"/>
            <a:ext cx="1110964" cy="1042616"/>
          </a:xfrm>
          <a:prstGeom prst="rect">
            <a:avLst/>
          </a:prstGeom>
        </p:spPr>
      </p:pic>
      <p:grpSp>
        <p:nvGrpSpPr>
          <p:cNvPr id="26" name="Grupa 25">
            <a:extLst>
              <a:ext uri="{FF2B5EF4-FFF2-40B4-BE49-F238E27FC236}">
                <a16:creationId xmlns:a16="http://schemas.microsoft.com/office/drawing/2014/main" id="{021B0198-897A-D362-731D-5EF45D330313}"/>
              </a:ext>
            </a:extLst>
          </p:cNvPr>
          <p:cNvGrpSpPr/>
          <p:nvPr/>
        </p:nvGrpSpPr>
        <p:grpSpPr>
          <a:xfrm>
            <a:off x="6334231" y="6001490"/>
            <a:ext cx="5859188" cy="768165"/>
            <a:chOff x="3062113" y="5668516"/>
            <a:chExt cx="6153742" cy="793778"/>
          </a:xfrm>
        </p:grpSpPr>
        <p:pic>
          <p:nvPicPr>
            <p:cNvPr id="27" name="Obraz 26">
              <a:extLst>
                <a:ext uri="{FF2B5EF4-FFF2-40B4-BE49-F238E27FC236}">
                  <a16:creationId xmlns:a16="http://schemas.microsoft.com/office/drawing/2014/main" id="{811A52C1-7E0E-34F1-1CE5-01AC46F493AC}"/>
                </a:ext>
              </a:extLst>
            </p:cNvPr>
            <p:cNvPicPr>
              <a:picLocks noChangeAspect="1"/>
            </p:cNvPicPr>
            <p:nvPr/>
          </p:nvPicPr>
          <p:blipFill>
            <a:blip r:embed="rId11"/>
            <a:stretch>
              <a:fillRect/>
            </a:stretch>
          </p:blipFill>
          <p:spPr>
            <a:xfrm>
              <a:off x="3062113" y="5668516"/>
              <a:ext cx="2336988" cy="793778"/>
            </a:xfrm>
            <a:prstGeom prst="rect">
              <a:avLst/>
            </a:prstGeom>
          </p:spPr>
        </p:pic>
        <p:sp>
          <p:nvSpPr>
            <p:cNvPr id="28" name="pole tekstowe 12">
              <a:extLst>
                <a:ext uri="{FF2B5EF4-FFF2-40B4-BE49-F238E27FC236}">
                  <a16:creationId xmlns:a16="http://schemas.microsoft.com/office/drawing/2014/main" id="{253CC989-8D3D-2692-21D6-21BDBBDE6FC6}"/>
                </a:ext>
              </a:extLst>
            </p:cNvPr>
            <p:cNvSpPr txBox="1"/>
            <p:nvPr/>
          </p:nvSpPr>
          <p:spPr>
            <a:xfrm>
              <a:off x="5274758" y="5784250"/>
              <a:ext cx="3941097" cy="57247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189649273"/>
      </p:ext>
    </p:extLst>
  </p:cSld>
  <p:clrMapOvr>
    <a:masterClrMapping/>
  </p:clrMapOvr>
  <p:extLst>
    <p:ext uri="{6950BFC3-D8DA-4A85-94F7-54DA5524770B}">
      <p188:commentRel xmlns:p188="http://schemas.microsoft.com/office/powerpoint/2018/8/main" r:id="rId3"/>
    </p:ext>
  </p:extLs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0D909A-53CA-BB4F-14B8-E725DC08E4B9}"/>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28CE998D-3883-B56B-0F03-528F0A7D4761}"/>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34FBA824-21AA-B963-3392-3CAA9E378F9E}"/>
              </a:ext>
            </a:extLst>
          </p:cNvPr>
          <p:cNvSpPr txBox="1">
            <a:spLocks/>
          </p:cNvSpPr>
          <p:nvPr/>
        </p:nvSpPr>
        <p:spPr>
          <a:xfrm>
            <a:off x="6249402" y="4464002"/>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PRZERWA </a:t>
            </a:r>
            <a:r>
              <a:rPr lang="pl-PL" sz="3600" b="1">
                <a:solidFill>
                  <a:schemeClr val="bg1"/>
                </a:solidFill>
                <a:latin typeface="Open Sans" pitchFamily="2" charset="0"/>
                <a:ea typeface="Open Sans" pitchFamily="2" charset="0"/>
                <a:cs typeface="Open Sans" pitchFamily="2" charset="0"/>
                <a:sym typeface="Wingdings" panose="05000000000000000000" pitchFamily="2" charset="2"/>
              </a:rPr>
              <a:t></a:t>
            </a:r>
            <a:endParaRPr lang="pl-PL" sz="3600" b="1">
              <a:solidFill>
                <a:schemeClr val="bg1"/>
              </a:solidFill>
              <a:latin typeface="Open Sans" pitchFamily="2" charset="0"/>
              <a:ea typeface="Open Sans" pitchFamily="2" charset="0"/>
              <a:cs typeface="Open Sans" pitchFamily="2" charset="0"/>
            </a:endParaRPr>
          </a:p>
        </p:txBody>
      </p:sp>
      <p:cxnSp>
        <p:nvCxnSpPr>
          <p:cNvPr id="7" name="Łącznik prosty 6">
            <a:extLst>
              <a:ext uri="{FF2B5EF4-FFF2-40B4-BE49-F238E27FC236}">
                <a16:creationId xmlns:a16="http://schemas.microsoft.com/office/drawing/2014/main" id="{564D6F48-C566-4ECA-A18F-7608A1E10700}"/>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Obraz 5">
            <a:extLst>
              <a:ext uri="{FF2B5EF4-FFF2-40B4-BE49-F238E27FC236}">
                <a16:creationId xmlns:a16="http://schemas.microsoft.com/office/drawing/2014/main" id="{FA012B2B-0CC8-3CAB-E055-B126EA8876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8312" y="-142399"/>
            <a:ext cx="6998089" cy="6998089"/>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5AE61997-B255-C689-DB24-E711020780B7}"/>
              </a:ext>
            </a:extLst>
          </p:cNvPr>
          <p:cNvPicPr>
            <a:picLocks noChangeAspect="1"/>
          </p:cNvPicPr>
          <p:nvPr/>
        </p:nvPicPr>
        <p:blipFill>
          <a:blip r:embed="rId5"/>
          <a:stretch>
            <a:fillRect/>
          </a:stretch>
        </p:blipFill>
        <p:spPr>
          <a:xfrm>
            <a:off x="8274842" y="1767748"/>
            <a:ext cx="1428463" cy="1423615"/>
          </a:xfrm>
          <a:prstGeom prst="rect">
            <a:avLst/>
          </a:prstGeom>
        </p:spPr>
      </p:pic>
      <p:grpSp>
        <p:nvGrpSpPr>
          <p:cNvPr id="3" name="Grupa 2">
            <a:extLst>
              <a:ext uri="{FF2B5EF4-FFF2-40B4-BE49-F238E27FC236}">
                <a16:creationId xmlns:a16="http://schemas.microsoft.com/office/drawing/2014/main" id="{41F1587A-AFC9-A1F1-682B-31832DDCBEE3}"/>
              </a:ext>
            </a:extLst>
          </p:cNvPr>
          <p:cNvGrpSpPr/>
          <p:nvPr/>
        </p:nvGrpSpPr>
        <p:grpSpPr>
          <a:xfrm>
            <a:off x="-56324" y="6065524"/>
            <a:ext cx="6153743" cy="793778"/>
            <a:chOff x="3062113" y="5668516"/>
            <a:chExt cx="6153743" cy="793778"/>
          </a:xfrm>
        </p:grpSpPr>
        <p:pic>
          <p:nvPicPr>
            <p:cNvPr id="5" name="Obraz 4">
              <a:extLst>
                <a:ext uri="{FF2B5EF4-FFF2-40B4-BE49-F238E27FC236}">
                  <a16:creationId xmlns:a16="http://schemas.microsoft.com/office/drawing/2014/main" id="{BE5B6006-C770-FFDE-4AD4-C694149DF10A}"/>
                </a:ext>
              </a:extLst>
            </p:cNvPr>
            <p:cNvPicPr>
              <a:picLocks noChangeAspect="1"/>
            </p:cNvPicPr>
            <p:nvPr/>
          </p:nvPicPr>
          <p:blipFill>
            <a:blip r:embed="rId6"/>
            <a:stretch>
              <a:fillRect/>
            </a:stretch>
          </p:blipFill>
          <p:spPr>
            <a:xfrm>
              <a:off x="3062113" y="5668516"/>
              <a:ext cx="2336988" cy="793778"/>
            </a:xfrm>
            <a:prstGeom prst="rect">
              <a:avLst/>
            </a:prstGeom>
          </p:spPr>
        </p:pic>
        <p:sp>
          <p:nvSpPr>
            <p:cNvPr id="9" name="pole tekstowe 12">
              <a:extLst>
                <a:ext uri="{FF2B5EF4-FFF2-40B4-BE49-F238E27FC236}">
                  <a16:creationId xmlns:a16="http://schemas.microsoft.com/office/drawing/2014/main" id="{703353FA-2F89-CD26-108E-F74009B2145E}"/>
                </a:ext>
              </a:extLst>
            </p:cNvPr>
            <p:cNvSpPr txBox="1"/>
            <p:nvPr/>
          </p:nvSpPr>
          <p:spPr>
            <a:xfrm>
              <a:off x="5402538" y="5784250"/>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69447242"/>
      </p:ext>
    </p:extLst>
  </p:cSld>
  <p:clrMapOvr>
    <a:masterClrMapping/>
  </p:clrMapOvr>
  <p:extLst>
    <p:ext uri="{6950BFC3-D8DA-4A85-94F7-54DA5524770B}">
      <p188:commentRel xmlns:p188="http://schemas.microsoft.com/office/powerpoint/2018/8/main" r:id="rId3"/>
    </p:ext>
  </p:extLs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639FE7-FAD7-1EDE-0B7A-62FC7C0EC2DE}"/>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2803BDF4-4FA1-CAC0-944D-BFC5E81452DA}"/>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6377B7FB-433D-065B-C12B-BF28A03C82D5}"/>
              </a:ext>
            </a:extLst>
          </p:cNvPr>
          <p:cNvSpPr txBox="1">
            <a:spLocks/>
          </p:cNvSpPr>
          <p:nvPr/>
        </p:nvSpPr>
        <p:spPr>
          <a:xfrm>
            <a:off x="1640999" y="464860"/>
            <a:ext cx="9142616"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POSZKODOWANY NIEPRZYTOMNY</a:t>
            </a:r>
          </a:p>
        </p:txBody>
      </p:sp>
      <p:sp>
        <p:nvSpPr>
          <p:cNvPr id="10" name="Prostokąt 9">
            <a:extLst>
              <a:ext uri="{FF2B5EF4-FFF2-40B4-BE49-F238E27FC236}">
                <a16:creationId xmlns:a16="http://schemas.microsoft.com/office/drawing/2014/main" id="{EFC1C50E-409F-71BB-DF2A-C85420AB7D7F}"/>
              </a:ext>
            </a:extLst>
          </p:cNvPr>
          <p:cNvSpPr/>
          <p:nvPr/>
        </p:nvSpPr>
        <p:spPr>
          <a:xfrm>
            <a:off x="356719" y="1802576"/>
            <a:ext cx="2930767" cy="281296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0" name="Prostokąt 19">
            <a:extLst>
              <a:ext uri="{FF2B5EF4-FFF2-40B4-BE49-F238E27FC236}">
                <a16:creationId xmlns:a16="http://schemas.microsoft.com/office/drawing/2014/main" id="{F5D5A158-7BB3-8D1D-CFB0-4E6C8B27D238}"/>
              </a:ext>
            </a:extLst>
          </p:cNvPr>
          <p:cNvSpPr/>
          <p:nvPr/>
        </p:nvSpPr>
        <p:spPr>
          <a:xfrm>
            <a:off x="6953463" y="4354286"/>
            <a:ext cx="4770951" cy="2175241"/>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19" name="Obraz 18" descr="Obraz zawierający sztuka, Akcesoria modowe, pierścionek, złoto&#10;&#10;Zawartość wygenerowana przez sztuczną inteligencję może być niepoprawna.">
            <a:extLst>
              <a:ext uri="{FF2B5EF4-FFF2-40B4-BE49-F238E27FC236}">
                <a16:creationId xmlns:a16="http://schemas.microsoft.com/office/drawing/2014/main" id="{62A9D00F-6913-825D-EBB9-CDBE2A90DC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85858" y="2657651"/>
            <a:ext cx="5606142" cy="5606142"/>
          </a:xfrm>
          <a:prstGeom prst="rect">
            <a:avLst/>
          </a:prstGeom>
        </p:spPr>
      </p:pic>
      <p:pic>
        <p:nvPicPr>
          <p:cNvPr id="8" name="Obraz 7" descr="Obraz zawierający anime, Kreskówka, ilustracja, kreskówka&#10;&#10;Zawartość wygenerowana przez sztuczną inteligencję może być niepoprawna.">
            <a:extLst>
              <a:ext uri="{FF2B5EF4-FFF2-40B4-BE49-F238E27FC236}">
                <a16:creationId xmlns:a16="http://schemas.microsoft.com/office/drawing/2014/main" id="{1587EC21-CB65-00AF-11D7-5760EE9FFD8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366351" y="1822723"/>
            <a:ext cx="3104938" cy="2978198"/>
          </a:xfrm>
          <a:prstGeom prst="rect">
            <a:avLst/>
          </a:prstGeom>
        </p:spPr>
      </p:pic>
      <p:sp>
        <p:nvSpPr>
          <p:cNvPr id="11" name="Prostokąt 10">
            <a:extLst>
              <a:ext uri="{FF2B5EF4-FFF2-40B4-BE49-F238E27FC236}">
                <a16:creationId xmlns:a16="http://schemas.microsoft.com/office/drawing/2014/main" id="{D6D9D718-A767-1D4A-68EE-E4F272D88636}"/>
              </a:ext>
            </a:extLst>
          </p:cNvPr>
          <p:cNvSpPr/>
          <p:nvPr/>
        </p:nvSpPr>
        <p:spPr>
          <a:xfrm>
            <a:off x="3655091" y="1822723"/>
            <a:ext cx="2930767" cy="281296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14" name="Obraz 13" descr="Obraz zawierający anime, ilustracja, Kreskówka, fikcja&#10;&#10;Zawartość wygenerowana przez sztuczną inteligencję może być niepoprawna.">
            <a:extLst>
              <a:ext uri="{FF2B5EF4-FFF2-40B4-BE49-F238E27FC236}">
                <a16:creationId xmlns:a16="http://schemas.microsoft.com/office/drawing/2014/main" id="{0F242485-D700-32DE-2B7B-EBC89A95BE6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00748" y="1802577"/>
            <a:ext cx="3085110" cy="3085110"/>
          </a:xfrm>
          <a:prstGeom prst="rect">
            <a:avLst/>
          </a:prstGeom>
        </p:spPr>
      </p:pic>
      <p:pic>
        <p:nvPicPr>
          <p:cNvPr id="9" name="Obraz 8" descr="Obraz zawierający tekst, symbol, krąg, logo&#10;&#10;Zawartość wygenerowana przez AI może być niepoprawna.">
            <a:extLst>
              <a:ext uri="{FF2B5EF4-FFF2-40B4-BE49-F238E27FC236}">
                <a16:creationId xmlns:a16="http://schemas.microsoft.com/office/drawing/2014/main" id="{B66C88E5-7E44-BE9E-9AAA-0B205A5C5979}"/>
              </a:ext>
            </a:extLst>
          </p:cNvPr>
          <p:cNvPicPr>
            <a:picLocks noChangeAspect="1"/>
          </p:cNvPicPr>
          <p:nvPr/>
        </p:nvPicPr>
        <p:blipFill>
          <a:blip r:embed="rId7"/>
          <a:stretch>
            <a:fillRect/>
          </a:stretch>
        </p:blipFill>
        <p:spPr>
          <a:xfrm>
            <a:off x="915897" y="398969"/>
            <a:ext cx="1110964" cy="1042616"/>
          </a:xfrm>
          <a:prstGeom prst="rect">
            <a:avLst/>
          </a:prstGeom>
        </p:spPr>
      </p:pic>
      <p:grpSp>
        <p:nvGrpSpPr>
          <p:cNvPr id="3" name="Grupa 2">
            <a:extLst>
              <a:ext uri="{FF2B5EF4-FFF2-40B4-BE49-F238E27FC236}">
                <a16:creationId xmlns:a16="http://schemas.microsoft.com/office/drawing/2014/main" id="{AC2C214C-AE45-A9C6-A5D7-2DB84447C7ED}"/>
              </a:ext>
            </a:extLst>
          </p:cNvPr>
          <p:cNvGrpSpPr/>
          <p:nvPr/>
        </p:nvGrpSpPr>
        <p:grpSpPr>
          <a:xfrm>
            <a:off x="-133164" y="6065524"/>
            <a:ext cx="6153743" cy="793778"/>
            <a:chOff x="3062113" y="5668516"/>
            <a:chExt cx="6153743" cy="793778"/>
          </a:xfrm>
        </p:grpSpPr>
        <p:pic>
          <p:nvPicPr>
            <p:cNvPr id="5" name="Obraz 4">
              <a:extLst>
                <a:ext uri="{FF2B5EF4-FFF2-40B4-BE49-F238E27FC236}">
                  <a16:creationId xmlns:a16="http://schemas.microsoft.com/office/drawing/2014/main" id="{F4B6C160-9940-688A-34EA-D08142B6D9D6}"/>
                </a:ext>
              </a:extLst>
            </p:cNvPr>
            <p:cNvPicPr>
              <a:picLocks noChangeAspect="1"/>
            </p:cNvPicPr>
            <p:nvPr/>
          </p:nvPicPr>
          <p:blipFill>
            <a:blip r:embed="rId8"/>
            <a:stretch>
              <a:fillRect/>
            </a:stretch>
          </p:blipFill>
          <p:spPr>
            <a:xfrm>
              <a:off x="3062113" y="5668516"/>
              <a:ext cx="2336988" cy="793778"/>
            </a:xfrm>
            <a:prstGeom prst="rect">
              <a:avLst/>
            </a:prstGeom>
          </p:spPr>
        </p:pic>
        <p:sp>
          <p:nvSpPr>
            <p:cNvPr id="6" name="pole tekstowe 12">
              <a:extLst>
                <a:ext uri="{FF2B5EF4-FFF2-40B4-BE49-F238E27FC236}">
                  <a16:creationId xmlns:a16="http://schemas.microsoft.com/office/drawing/2014/main" id="{92A2F5EC-30BD-CE8F-ECE5-447345598FFE}"/>
                </a:ext>
              </a:extLst>
            </p:cNvPr>
            <p:cNvSpPr txBox="1"/>
            <p:nvPr/>
          </p:nvSpPr>
          <p:spPr>
            <a:xfrm>
              <a:off x="5402538" y="5784250"/>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4266807684"/>
      </p:ext>
    </p:extLst>
  </p:cSld>
  <p:clrMapOvr>
    <a:masterClrMapping/>
  </p:clrMapOvr>
  <p:extLst>
    <p:ext uri="{6950BFC3-D8DA-4A85-94F7-54DA5524770B}">
      <p188:commentRel xmlns:p188="http://schemas.microsoft.com/office/powerpoint/2018/8/main" r:id="rId3"/>
    </p:ext>
  </p:extLs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576F8-9B87-287B-F670-9FAA2DEDA2DE}"/>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94829243-0829-79CE-3175-8EACDA66AC13}"/>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AA835D00-3E61-78AC-7C80-ED5A8D8F336D}"/>
              </a:ext>
            </a:extLst>
          </p:cNvPr>
          <p:cNvSpPr txBox="1">
            <a:spLocks/>
          </p:cNvSpPr>
          <p:nvPr/>
        </p:nvSpPr>
        <p:spPr>
          <a:xfrm>
            <a:off x="1640999" y="464860"/>
            <a:ext cx="9142616"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POSZKODOWANY NIEPRZYTOMNY - WYJĄTEK</a:t>
            </a:r>
          </a:p>
        </p:txBody>
      </p:sp>
      <p:sp>
        <p:nvSpPr>
          <p:cNvPr id="20" name="Prostokąt 19">
            <a:extLst>
              <a:ext uri="{FF2B5EF4-FFF2-40B4-BE49-F238E27FC236}">
                <a16:creationId xmlns:a16="http://schemas.microsoft.com/office/drawing/2014/main" id="{568DD983-9931-DE45-1524-C01E5BF13043}"/>
              </a:ext>
            </a:extLst>
          </p:cNvPr>
          <p:cNvSpPr/>
          <p:nvPr/>
        </p:nvSpPr>
        <p:spPr>
          <a:xfrm>
            <a:off x="2383971" y="2579914"/>
            <a:ext cx="9340443" cy="3949613"/>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6" name="Obraz 5" descr="Obraz zawierający kreskówka, Taniec&#10;&#10;Zawartość wygenerowana przez sztuczną inteligencję może być niepoprawna.">
            <a:extLst>
              <a:ext uri="{FF2B5EF4-FFF2-40B4-BE49-F238E27FC236}">
                <a16:creationId xmlns:a16="http://schemas.microsoft.com/office/drawing/2014/main" id="{506D0EC8-B961-54D9-D7BC-F9760F2D86F3}"/>
              </a:ext>
            </a:extLst>
          </p:cNvPr>
          <p:cNvPicPr>
            <a:picLocks noChangeAspect="1"/>
          </p:cNvPicPr>
          <p:nvPr/>
        </p:nvPicPr>
        <p:blipFill>
          <a:blip r:embed="rId4">
            <a:extLst>
              <a:ext uri="{28A0092B-C50C-407E-A947-70E740481C1C}">
                <a14:useLocalDpi xmlns:a14="http://schemas.microsoft.com/office/drawing/2010/main" val="0"/>
              </a:ext>
            </a:extLst>
          </a:blip>
          <a:srcRect t="31746" b="28095"/>
          <a:stretch/>
        </p:blipFill>
        <p:spPr>
          <a:xfrm>
            <a:off x="2017375" y="2579914"/>
            <a:ext cx="10174625" cy="4086002"/>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2D7A898B-F0AC-77B8-254F-914CD7C397A6}"/>
              </a:ext>
            </a:extLst>
          </p:cNvPr>
          <p:cNvPicPr>
            <a:picLocks noChangeAspect="1"/>
          </p:cNvPicPr>
          <p:nvPr/>
        </p:nvPicPr>
        <p:blipFill>
          <a:blip r:embed="rId5"/>
          <a:stretch>
            <a:fillRect/>
          </a:stretch>
        </p:blipFill>
        <p:spPr>
          <a:xfrm>
            <a:off x="598398" y="427192"/>
            <a:ext cx="976909" cy="986172"/>
          </a:xfrm>
          <a:prstGeom prst="rect">
            <a:avLst/>
          </a:prstGeom>
        </p:spPr>
      </p:pic>
      <p:grpSp>
        <p:nvGrpSpPr>
          <p:cNvPr id="9" name="Grupa 8">
            <a:extLst>
              <a:ext uri="{FF2B5EF4-FFF2-40B4-BE49-F238E27FC236}">
                <a16:creationId xmlns:a16="http://schemas.microsoft.com/office/drawing/2014/main" id="{9FFB100C-34C6-3123-C370-04FF24BAE646}"/>
              </a:ext>
            </a:extLst>
          </p:cNvPr>
          <p:cNvGrpSpPr/>
          <p:nvPr/>
        </p:nvGrpSpPr>
        <p:grpSpPr>
          <a:xfrm>
            <a:off x="-238" y="5299217"/>
            <a:ext cx="2310366" cy="1424422"/>
            <a:chOff x="-121902" y="5292814"/>
            <a:chExt cx="2310366" cy="1424422"/>
          </a:xfrm>
        </p:grpSpPr>
        <p:pic>
          <p:nvPicPr>
            <p:cNvPr id="5" name="Obraz 4">
              <a:extLst>
                <a:ext uri="{FF2B5EF4-FFF2-40B4-BE49-F238E27FC236}">
                  <a16:creationId xmlns:a16="http://schemas.microsoft.com/office/drawing/2014/main" id="{503FEBB0-C70D-119C-F5B0-420C4965F543}"/>
                </a:ext>
              </a:extLst>
            </p:cNvPr>
            <p:cNvPicPr>
              <a:picLocks noChangeAspect="1"/>
            </p:cNvPicPr>
            <p:nvPr/>
          </p:nvPicPr>
          <p:blipFill>
            <a:blip r:embed="rId6"/>
            <a:stretch>
              <a:fillRect/>
            </a:stretch>
          </p:blipFill>
          <p:spPr>
            <a:xfrm>
              <a:off x="-121902" y="5292814"/>
              <a:ext cx="2249878" cy="640098"/>
            </a:xfrm>
            <a:prstGeom prst="rect">
              <a:avLst/>
            </a:prstGeom>
          </p:spPr>
        </p:pic>
        <p:sp>
          <p:nvSpPr>
            <p:cNvPr id="8" name="pole tekstowe 29">
              <a:extLst>
                <a:ext uri="{FF2B5EF4-FFF2-40B4-BE49-F238E27FC236}">
                  <a16:creationId xmlns:a16="http://schemas.microsoft.com/office/drawing/2014/main" id="{11F6EE3A-E1D4-6D2E-F78A-42AFEBAC745F}"/>
                </a:ext>
              </a:extLst>
            </p:cNvPr>
            <p:cNvSpPr txBox="1"/>
            <p:nvPr/>
          </p:nvSpPr>
          <p:spPr>
            <a:xfrm>
              <a:off x="-58665" y="5932406"/>
              <a:ext cx="2247129" cy="7848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900" b="1">
                  <a:ea typeface="+mn-lt"/>
                  <a:cs typeface="+mn-lt"/>
                </a:rPr>
                <a:t>Zadanie finansowane ze środków MSWiA w ramach </a:t>
              </a:r>
              <a:endParaRPr lang="pl-PL" sz="900" b="1">
                <a:ea typeface="Calibri"/>
                <a:cs typeface="Calibri"/>
              </a:endParaRPr>
            </a:p>
            <a:p>
              <a:pPr algn="ctr"/>
              <a:r>
                <a:rPr lang="pl" sz="900" b="1">
                  <a:ea typeface="+mn-lt"/>
                  <a:cs typeface="+mn-lt"/>
                </a:rPr>
                <a:t>Programu Ochrony Ludności i Obrony Cywilnej na lata 2025 – 2026</a:t>
              </a:r>
              <a:endParaRPr lang="pl-PL" sz="900" b="1">
                <a:ea typeface="Calibri"/>
                <a:cs typeface="Calibri"/>
              </a:endParaRPr>
            </a:p>
            <a:p>
              <a:pPr algn="ctr"/>
              <a:r>
                <a:rPr lang="pl" sz="900" b="1">
                  <a:ea typeface="+mn-lt"/>
                  <a:cs typeface="+mn-lt"/>
                </a:rPr>
                <a:t>    „Odporność Społeczna – PROLOG 2025”.</a:t>
              </a:r>
              <a:endParaRPr lang="pl-PL" sz="900" b="1">
                <a:ea typeface="Calibri" panose="020F0502020204030204"/>
                <a:cs typeface="Calibri" panose="020F0502020204030204"/>
              </a:endParaRPr>
            </a:p>
          </p:txBody>
        </p:sp>
      </p:grpSp>
    </p:spTree>
    <p:extLst>
      <p:ext uri="{BB962C8B-B14F-4D97-AF65-F5344CB8AC3E}">
        <p14:creationId xmlns:p14="http://schemas.microsoft.com/office/powerpoint/2010/main" val="1416299460"/>
      </p:ext>
    </p:extLst>
  </p:cSld>
  <p:clrMapOvr>
    <a:masterClrMapping/>
  </p:clrMapOvr>
  <p:extLst>
    <p:ext uri="{6950BFC3-D8DA-4A85-94F7-54DA5524770B}">
      <p188:commentRel xmlns:p188="http://schemas.microsoft.com/office/powerpoint/2018/8/main" r:id="rId3"/>
    </p:ext>
  </p:extLs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C66BF6-E2C1-D7ED-6058-DE8AB110290D}"/>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1FDC8C22-210E-2BCA-3A77-8B5420BA6D3F}"/>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AECEDB02-52A2-BC11-9FF0-21898D226804}"/>
              </a:ext>
            </a:extLst>
          </p:cNvPr>
          <p:cNvSpPr txBox="1">
            <a:spLocks/>
          </p:cNvSpPr>
          <p:nvPr/>
        </p:nvSpPr>
        <p:spPr>
          <a:xfrm>
            <a:off x="1640998" y="464860"/>
            <a:ext cx="9058533"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ĆWICZYMY!</a:t>
            </a:r>
          </a:p>
        </p:txBody>
      </p:sp>
      <p:pic>
        <p:nvPicPr>
          <p:cNvPr id="13" name="Obraz 12" descr="Obraz zawierający sztuka, Akcesoria modowe, pierścionek, złoto&#10;&#10;Zawartość wygenerowana przez sztuczną inteligencję może być niepoprawna.">
            <a:extLst>
              <a:ext uri="{FF2B5EF4-FFF2-40B4-BE49-F238E27FC236}">
                <a16:creationId xmlns:a16="http://schemas.microsoft.com/office/drawing/2014/main" id="{466F9737-E8FF-A3B4-F554-C3E2086879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191614" y="-502835"/>
            <a:ext cx="7776339" cy="7131140"/>
          </a:xfrm>
          <a:prstGeom prst="rect">
            <a:avLst/>
          </a:prstGeom>
        </p:spPr>
      </p:pic>
      <p:pic>
        <p:nvPicPr>
          <p:cNvPr id="6" name="Obraz 5" descr="Obraz zawierający Taniec, tańczenie, skok, sztuka&#10;&#10;Zawartość wygenerowana przez sztuczną inteligencję może być niepoprawna.">
            <a:extLst>
              <a:ext uri="{FF2B5EF4-FFF2-40B4-BE49-F238E27FC236}">
                <a16:creationId xmlns:a16="http://schemas.microsoft.com/office/drawing/2014/main" id="{83F5EEE3-9326-6168-BB5A-2B8693A9D2A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03196" y="2538148"/>
            <a:ext cx="6858000" cy="6858000"/>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13EE3525-665D-7FAE-C149-8E670C560B9C}"/>
              </a:ext>
            </a:extLst>
          </p:cNvPr>
          <p:cNvPicPr>
            <a:picLocks noChangeAspect="1"/>
          </p:cNvPicPr>
          <p:nvPr/>
        </p:nvPicPr>
        <p:blipFill>
          <a:blip r:embed="rId6"/>
          <a:stretch>
            <a:fillRect/>
          </a:stretch>
        </p:blipFill>
        <p:spPr>
          <a:xfrm>
            <a:off x="598398" y="427192"/>
            <a:ext cx="976909" cy="986172"/>
          </a:xfrm>
          <a:prstGeom prst="rect">
            <a:avLst/>
          </a:prstGeom>
        </p:spPr>
      </p:pic>
      <p:grpSp>
        <p:nvGrpSpPr>
          <p:cNvPr id="9" name="Grupa 8">
            <a:extLst>
              <a:ext uri="{FF2B5EF4-FFF2-40B4-BE49-F238E27FC236}">
                <a16:creationId xmlns:a16="http://schemas.microsoft.com/office/drawing/2014/main" id="{678FE0AE-22AA-F516-6A06-61A3275F6567}"/>
              </a:ext>
            </a:extLst>
          </p:cNvPr>
          <p:cNvGrpSpPr/>
          <p:nvPr/>
        </p:nvGrpSpPr>
        <p:grpSpPr>
          <a:xfrm>
            <a:off x="-56324" y="6065524"/>
            <a:ext cx="6153743" cy="793778"/>
            <a:chOff x="3062113" y="5668516"/>
            <a:chExt cx="6153743" cy="793778"/>
          </a:xfrm>
        </p:grpSpPr>
        <p:pic>
          <p:nvPicPr>
            <p:cNvPr id="5" name="Obraz 4">
              <a:extLst>
                <a:ext uri="{FF2B5EF4-FFF2-40B4-BE49-F238E27FC236}">
                  <a16:creationId xmlns:a16="http://schemas.microsoft.com/office/drawing/2014/main" id="{A510B4A5-821F-69DD-C9A3-BF49B80193A5}"/>
                </a:ext>
              </a:extLst>
            </p:cNvPr>
            <p:cNvPicPr>
              <a:picLocks noChangeAspect="1"/>
            </p:cNvPicPr>
            <p:nvPr/>
          </p:nvPicPr>
          <p:blipFill>
            <a:blip r:embed="rId7"/>
            <a:stretch>
              <a:fillRect/>
            </a:stretch>
          </p:blipFill>
          <p:spPr>
            <a:xfrm>
              <a:off x="3062113" y="5668516"/>
              <a:ext cx="2336988" cy="793778"/>
            </a:xfrm>
            <a:prstGeom prst="rect">
              <a:avLst/>
            </a:prstGeom>
          </p:spPr>
        </p:pic>
        <p:sp>
          <p:nvSpPr>
            <p:cNvPr id="8" name="pole tekstowe 12">
              <a:extLst>
                <a:ext uri="{FF2B5EF4-FFF2-40B4-BE49-F238E27FC236}">
                  <a16:creationId xmlns:a16="http://schemas.microsoft.com/office/drawing/2014/main" id="{104751BD-B035-44BE-2B0A-867BCFA655F4}"/>
                </a:ext>
              </a:extLst>
            </p:cNvPr>
            <p:cNvSpPr txBox="1"/>
            <p:nvPr/>
          </p:nvSpPr>
          <p:spPr>
            <a:xfrm>
              <a:off x="5402538" y="5784250"/>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919603726"/>
      </p:ext>
    </p:extLst>
  </p:cSld>
  <p:clrMapOvr>
    <a:masterClrMapping/>
  </p:clrMapOvr>
  <p:extLst>
    <p:ext uri="{6950BFC3-D8DA-4A85-94F7-54DA5524770B}">
      <p188:commentRel xmlns:p188="http://schemas.microsoft.com/office/powerpoint/2018/8/main" r:id="rId3"/>
    </p:ext>
  </p:extLs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4F3846-11D9-9004-EFAB-BA8676CBD50F}"/>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925BC759-61BC-2267-4470-BBD8A9A81CD3}"/>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E4F8C2E5-825F-1641-3C2B-498447FCBCBB}"/>
              </a:ext>
            </a:extLst>
          </p:cNvPr>
          <p:cNvSpPr txBox="1">
            <a:spLocks/>
          </p:cNvSpPr>
          <p:nvPr/>
        </p:nvSpPr>
        <p:spPr>
          <a:xfrm>
            <a:off x="1640999" y="464860"/>
            <a:ext cx="9195168"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POSZKODOWANY LEŻĄCY NA  BRZUCHU</a:t>
            </a:r>
          </a:p>
        </p:txBody>
      </p:sp>
      <p:sp>
        <p:nvSpPr>
          <p:cNvPr id="10" name="Prostokąt 9">
            <a:extLst>
              <a:ext uri="{FF2B5EF4-FFF2-40B4-BE49-F238E27FC236}">
                <a16:creationId xmlns:a16="http://schemas.microsoft.com/office/drawing/2014/main" id="{CBF50FE6-30F9-6DA7-20CA-380868095D3E}"/>
              </a:ext>
            </a:extLst>
          </p:cNvPr>
          <p:cNvSpPr/>
          <p:nvPr/>
        </p:nvSpPr>
        <p:spPr>
          <a:xfrm>
            <a:off x="356719" y="1802576"/>
            <a:ext cx="5739281" cy="2393680"/>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31" name="Prostokąt 30">
            <a:extLst>
              <a:ext uri="{FF2B5EF4-FFF2-40B4-BE49-F238E27FC236}">
                <a16:creationId xmlns:a16="http://schemas.microsoft.com/office/drawing/2014/main" id="{C4147C60-1738-C93D-9992-C6CCF76F3920}"/>
              </a:ext>
            </a:extLst>
          </p:cNvPr>
          <p:cNvSpPr/>
          <p:nvPr/>
        </p:nvSpPr>
        <p:spPr>
          <a:xfrm>
            <a:off x="6119993" y="4196256"/>
            <a:ext cx="5739281" cy="2393680"/>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35" name="Obraz 34" descr="Obraz zawierający ubrania, kreskówka, Ludzka twarz, osoba&#10;&#10;Zawartość wygenerowana przez sztuczną inteligencję może być niepoprawna.">
            <a:extLst>
              <a:ext uri="{FF2B5EF4-FFF2-40B4-BE49-F238E27FC236}">
                <a16:creationId xmlns:a16="http://schemas.microsoft.com/office/drawing/2014/main" id="{A19CE22B-FE74-7BD5-7C6C-89C6AE1E86C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4939237" y="915350"/>
            <a:ext cx="7252763" cy="6667164"/>
          </a:xfrm>
          <a:prstGeom prst="rect">
            <a:avLst/>
          </a:prstGeom>
        </p:spPr>
      </p:pic>
      <p:pic>
        <p:nvPicPr>
          <p:cNvPr id="7" name="Obraz 6" descr="Obraz zawierający Ludzka twarz, kreskówka, ubrania, osoba&#10;&#10;Zawartość wygenerowana przez sztuczną inteligencję może być niepoprawna.">
            <a:extLst>
              <a:ext uri="{FF2B5EF4-FFF2-40B4-BE49-F238E27FC236}">
                <a16:creationId xmlns:a16="http://schemas.microsoft.com/office/drawing/2014/main" id="{91B84E67-1613-1183-ED4B-81D90CBA804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2853" y="-863048"/>
            <a:ext cx="6140420" cy="6140420"/>
          </a:xfrm>
          <a:prstGeom prst="rect">
            <a:avLst/>
          </a:prstGeom>
        </p:spPr>
      </p:pic>
      <p:sp>
        <p:nvSpPr>
          <p:cNvPr id="6" name="pole tekstowe 5">
            <a:extLst>
              <a:ext uri="{FF2B5EF4-FFF2-40B4-BE49-F238E27FC236}">
                <a16:creationId xmlns:a16="http://schemas.microsoft.com/office/drawing/2014/main" id="{F29A935D-9EB5-0954-AE70-5EA7F226DD8D}"/>
              </a:ext>
            </a:extLst>
          </p:cNvPr>
          <p:cNvSpPr txBox="1"/>
          <p:nvPr/>
        </p:nvSpPr>
        <p:spPr>
          <a:xfrm>
            <a:off x="5309970" y="3290426"/>
            <a:ext cx="6094268" cy="769441"/>
          </a:xfrm>
          <a:prstGeom prst="rect">
            <a:avLst/>
          </a:prstGeom>
          <a:noFill/>
        </p:spPr>
        <p:txBody>
          <a:bodyPr wrap="square">
            <a:spAutoFit/>
          </a:bodyPr>
          <a:lstStyle/>
          <a:p>
            <a:pPr algn="ctr"/>
            <a:r>
              <a:rPr lang="pl-PL" sz="4400" b="1">
                <a:solidFill>
                  <a:srgbClr val="D23015"/>
                </a:solidFill>
                <a:latin typeface="Open Sans" pitchFamily="2" charset="0"/>
                <a:ea typeface="Open Sans" pitchFamily="2" charset="0"/>
                <a:cs typeface="Open Sans" pitchFamily="2" charset="0"/>
              </a:rPr>
              <a:t>*</a:t>
            </a:r>
          </a:p>
        </p:txBody>
      </p:sp>
      <p:pic>
        <p:nvPicPr>
          <p:cNvPr id="8" name="Obraz 7" descr="Obraz zawierający tekst, symbol, krąg, logo&#10;&#10;Zawartość wygenerowana przez AI może być niepoprawna.">
            <a:extLst>
              <a:ext uri="{FF2B5EF4-FFF2-40B4-BE49-F238E27FC236}">
                <a16:creationId xmlns:a16="http://schemas.microsoft.com/office/drawing/2014/main" id="{28DF5EB8-C61E-870B-F2A9-FC4F446B37F4}"/>
              </a:ext>
            </a:extLst>
          </p:cNvPr>
          <p:cNvPicPr>
            <a:picLocks noChangeAspect="1"/>
          </p:cNvPicPr>
          <p:nvPr/>
        </p:nvPicPr>
        <p:blipFill>
          <a:blip r:embed="rId6"/>
          <a:stretch>
            <a:fillRect/>
          </a:stretch>
        </p:blipFill>
        <p:spPr>
          <a:xfrm>
            <a:off x="541954" y="427192"/>
            <a:ext cx="976909" cy="986172"/>
          </a:xfrm>
          <a:prstGeom prst="rect">
            <a:avLst/>
          </a:prstGeom>
        </p:spPr>
      </p:pic>
      <p:grpSp>
        <p:nvGrpSpPr>
          <p:cNvPr id="11" name="Grupa 10">
            <a:extLst>
              <a:ext uri="{FF2B5EF4-FFF2-40B4-BE49-F238E27FC236}">
                <a16:creationId xmlns:a16="http://schemas.microsoft.com/office/drawing/2014/main" id="{937E8858-8F89-F2E7-1527-C51B4070F5FA}"/>
              </a:ext>
            </a:extLst>
          </p:cNvPr>
          <p:cNvGrpSpPr/>
          <p:nvPr/>
        </p:nvGrpSpPr>
        <p:grpSpPr>
          <a:xfrm>
            <a:off x="-139568" y="6084733"/>
            <a:ext cx="5449374" cy="616780"/>
            <a:chOff x="3062113" y="5776361"/>
            <a:chExt cx="6249204" cy="944356"/>
          </a:xfrm>
        </p:grpSpPr>
        <p:pic>
          <p:nvPicPr>
            <p:cNvPr id="5" name="Obraz 4">
              <a:extLst>
                <a:ext uri="{FF2B5EF4-FFF2-40B4-BE49-F238E27FC236}">
                  <a16:creationId xmlns:a16="http://schemas.microsoft.com/office/drawing/2014/main" id="{B89FA273-1440-EB20-7CCE-62DCD7D0C1E7}"/>
                </a:ext>
              </a:extLst>
            </p:cNvPr>
            <p:cNvPicPr>
              <a:picLocks noChangeAspect="1"/>
            </p:cNvPicPr>
            <p:nvPr/>
          </p:nvPicPr>
          <p:blipFill>
            <a:blip r:embed="rId7"/>
            <a:stretch>
              <a:fillRect/>
            </a:stretch>
          </p:blipFill>
          <p:spPr>
            <a:xfrm>
              <a:off x="3062113" y="5776361"/>
              <a:ext cx="2336988" cy="666325"/>
            </a:xfrm>
            <a:prstGeom prst="rect">
              <a:avLst/>
            </a:prstGeom>
          </p:spPr>
        </p:pic>
        <p:sp>
          <p:nvSpPr>
            <p:cNvPr id="9" name="pole tekstowe 12">
              <a:extLst>
                <a:ext uri="{FF2B5EF4-FFF2-40B4-BE49-F238E27FC236}">
                  <a16:creationId xmlns:a16="http://schemas.microsoft.com/office/drawing/2014/main" id="{3261C138-29A3-D498-796F-E222F19C86AC}"/>
                </a:ext>
              </a:extLst>
            </p:cNvPr>
            <p:cNvSpPr txBox="1"/>
            <p:nvPr/>
          </p:nvSpPr>
          <p:spPr>
            <a:xfrm>
              <a:off x="5064752" y="5872487"/>
              <a:ext cx="4246565" cy="8482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868444550"/>
      </p:ext>
    </p:extLst>
  </p:cSld>
  <p:clrMapOvr>
    <a:masterClrMapping/>
  </p:clrMapOvr>
  <p:extLst>
    <p:ext uri="{6950BFC3-D8DA-4A85-94F7-54DA5524770B}">
      <p188:commentRel xmlns:p188="http://schemas.microsoft.com/office/powerpoint/2018/8/main" r:id="rId3"/>
    </p:ext>
  </p:extLs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A9283C-D26A-ED57-59BC-92C17BE2EDF3}"/>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13317A47-8BA4-5749-1D37-830E8D580888}"/>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38A34EBF-6153-5FC8-CC72-D2583F601CA0}"/>
              </a:ext>
            </a:extLst>
          </p:cNvPr>
          <p:cNvSpPr txBox="1">
            <a:spLocks/>
          </p:cNvSpPr>
          <p:nvPr/>
        </p:nvSpPr>
        <p:spPr>
          <a:xfrm>
            <a:off x="1640999" y="464860"/>
            <a:ext cx="9205678"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ĆWICZYMY!</a:t>
            </a:r>
          </a:p>
        </p:txBody>
      </p:sp>
      <p:pic>
        <p:nvPicPr>
          <p:cNvPr id="11" name="Obraz 10" descr="Obraz zawierający anime, ilustracja, kreskówka, Kreskówka&#10;&#10;Zawartość wygenerowana przez sztuczną inteligencję może być niepoprawna.">
            <a:extLst>
              <a:ext uri="{FF2B5EF4-FFF2-40B4-BE49-F238E27FC236}">
                <a16:creationId xmlns:a16="http://schemas.microsoft.com/office/drawing/2014/main" id="{FC73AF79-4797-41B8-2A8F-EFF2CA50912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95697" y="965950"/>
            <a:ext cx="5563577" cy="5563577"/>
          </a:xfrm>
          <a:prstGeom prst="rect">
            <a:avLst/>
          </a:prstGeom>
        </p:spPr>
      </p:pic>
      <p:pic>
        <p:nvPicPr>
          <p:cNvPr id="6" name="Obraz 5" descr="Obraz zawierający Ludzka twarz, kreskówka, ubrania, osoba&#10;&#10;Zawartość wygenerowana przez sztuczną inteligencję może być niepoprawna.">
            <a:extLst>
              <a:ext uri="{FF2B5EF4-FFF2-40B4-BE49-F238E27FC236}">
                <a16:creationId xmlns:a16="http://schemas.microsoft.com/office/drawing/2014/main" id="{73B431F3-43CE-68EF-C5BE-48E526924BA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8299" y="-155929"/>
            <a:ext cx="6906274" cy="6906274"/>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B0D58AC6-3CE9-490B-44C3-73C11ACD0D7A}"/>
              </a:ext>
            </a:extLst>
          </p:cNvPr>
          <p:cNvPicPr>
            <a:picLocks noChangeAspect="1"/>
          </p:cNvPicPr>
          <p:nvPr/>
        </p:nvPicPr>
        <p:blipFill>
          <a:blip r:embed="rId6"/>
          <a:stretch>
            <a:fillRect/>
          </a:stretch>
        </p:blipFill>
        <p:spPr>
          <a:xfrm>
            <a:off x="450231" y="384858"/>
            <a:ext cx="976909" cy="986172"/>
          </a:xfrm>
          <a:prstGeom prst="rect">
            <a:avLst/>
          </a:prstGeom>
        </p:spPr>
      </p:pic>
      <p:grpSp>
        <p:nvGrpSpPr>
          <p:cNvPr id="9" name="Grupa 8">
            <a:extLst>
              <a:ext uri="{FF2B5EF4-FFF2-40B4-BE49-F238E27FC236}">
                <a16:creationId xmlns:a16="http://schemas.microsoft.com/office/drawing/2014/main" id="{F1C6FF77-6990-7A38-C984-D2CFEBC5BF37}"/>
              </a:ext>
            </a:extLst>
          </p:cNvPr>
          <p:cNvGrpSpPr/>
          <p:nvPr/>
        </p:nvGrpSpPr>
        <p:grpSpPr>
          <a:xfrm>
            <a:off x="-133164" y="6065524"/>
            <a:ext cx="6153743" cy="793778"/>
            <a:chOff x="3062113" y="5668516"/>
            <a:chExt cx="6153743" cy="793778"/>
          </a:xfrm>
        </p:grpSpPr>
        <p:pic>
          <p:nvPicPr>
            <p:cNvPr id="5" name="Obraz 4">
              <a:extLst>
                <a:ext uri="{FF2B5EF4-FFF2-40B4-BE49-F238E27FC236}">
                  <a16:creationId xmlns:a16="http://schemas.microsoft.com/office/drawing/2014/main" id="{7C14F0A4-64F2-2AEE-4AAC-7887584A37D2}"/>
                </a:ext>
              </a:extLst>
            </p:cNvPr>
            <p:cNvPicPr>
              <a:picLocks noChangeAspect="1"/>
            </p:cNvPicPr>
            <p:nvPr/>
          </p:nvPicPr>
          <p:blipFill>
            <a:blip r:embed="rId7"/>
            <a:stretch>
              <a:fillRect/>
            </a:stretch>
          </p:blipFill>
          <p:spPr>
            <a:xfrm>
              <a:off x="3062113" y="5668516"/>
              <a:ext cx="2336988" cy="793778"/>
            </a:xfrm>
            <a:prstGeom prst="rect">
              <a:avLst/>
            </a:prstGeom>
          </p:spPr>
        </p:pic>
        <p:sp>
          <p:nvSpPr>
            <p:cNvPr id="8" name="pole tekstowe 12">
              <a:extLst>
                <a:ext uri="{FF2B5EF4-FFF2-40B4-BE49-F238E27FC236}">
                  <a16:creationId xmlns:a16="http://schemas.microsoft.com/office/drawing/2014/main" id="{FBF655E6-BD6E-D60F-C97B-201189BF2E11}"/>
                </a:ext>
              </a:extLst>
            </p:cNvPr>
            <p:cNvSpPr txBox="1"/>
            <p:nvPr/>
          </p:nvSpPr>
          <p:spPr>
            <a:xfrm>
              <a:off x="5402538" y="5784250"/>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969608158"/>
      </p:ext>
    </p:extLst>
  </p:cSld>
  <p:clrMapOvr>
    <a:masterClrMapping/>
  </p:clrMapOvr>
  <p:extLst>
    <p:ext uri="{6950BFC3-D8DA-4A85-94F7-54DA5524770B}">
      <p188:commentRel xmlns:p188="http://schemas.microsoft.com/office/powerpoint/2018/8/main" r:id="rId3"/>
    </p:ext>
  </p:extLs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4E1388-24B2-87AF-BE19-5C11BFF07695}"/>
            </a:ext>
          </a:extLst>
        </p:cNvPr>
        <p:cNvGrpSpPr/>
        <p:nvPr/>
      </p:nvGrpSpPr>
      <p:grpSpPr>
        <a:xfrm>
          <a:off x="0" y="0"/>
          <a:ext cx="0" cy="0"/>
          <a:chOff x="0" y="0"/>
          <a:chExt cx="0" cy="0"/>
        </a:xfrm>
      </p:grpSpPr>
      <p:sp>
        <p:nvSpPr>
          <p:cNvPr id="6" name="Owal 5">
            <a:extLst>
              <a:ext uri="{FF2B5EF4-FFF2-40B4-BE49-F238E27FC236}">
                <a16:creationId xmlns:a16="http://schemas.microsoft.com/office/drawing/2014/main" id="{D0AB4F50-6E55-B013-F9C7-9049C17408FF}"/>
              </a:ext>
            </a:extLst>
          </p:cNvPr>
          <p:cNvSpPr/>
          <p:nvPr/>
        </p:nvSpPr>
        <p:spPr>
          <a:xfrm>
            <a:off x="11055927" y="1"/>
            <a:ext cx="1136073" cy="1168794"/>
          </a:xfrm>
          <a:prstGeom prst="ellipse">
            <a:avLst/>
          </a:prstGeom>
          <a:solidFill>
            <a:srgbClr val="D230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cxnSp>
        <p:nvCxnSpPr>
          <p:cNvPr id="7" name="Łącznik prosty 6">
            <a:extLst>
              <a:ext uri="{FF2B5EF4-FFF2-40B4-BE49-F238E27FC236}">
                <a16:creationId xmlns:a16="http://schemas.microsoft.com/office/drawing/2014/main" id="{B1BBCCD2-3AAD-187D-4EFC-EE4E4999B6CA}"/>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Ramka 7">
            <a:extLst>
              <a:ext uri="{FF2B5EF4-FFF2-40B4-BE49-F238E27FC236}">
                <a16:creationId xmlns:a16="http://schemas.microsoft.com/office/drawing/2014/main" id="{3F395763-628A-C5A2-4462-7B946DF385EC}"/>
              </a:ext>
            </a:extLst>
          </p:cNvPr>
          <p:cNvSpPr/>
          <p:nvPr/>
        </p:nvSpPr>
        <p:spPr>
          <a:xfrm>
            <a:off x="0" y="0"/>
            <a:ext cx="12192000" cy="6858000"/>
          </a:xfrm>
          <a:prstGeom prst="frame">
            <a:avLst>
              <a:gd name="adj1" fmla="val 3611"/>
            </a:avLst>
          </a:prstGeom>
          <a:solidFill>
            <a:srgbClr val="D23015"/>
          </a:solidFill>
          <a:ln>
            <a:solidFill>
              <a:srgbClr val="D2301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graphicFrame>
        <p:nvGraphicFramePr>
          <p:cNvPr id="9" name="Diagram 8">
            <a:extLst>
              <a:ext uri="{FF2B5EF4-FFF2-40B4-BE49-F238E27FC236}">
                <a16:creationId xmlns:a16="http://schemas.microsoft.com/office/drawing/2014/main" id="{366B45C5-2B76-F7A2-0F68-4FF2D15EE1D3}"/>
              </a:ext>
            </a:extLst>
          </p:cNvPr>
          <p:cNvGraphicFramePr/>
          <p:nvPr>
            <p:extLst>
              <p:ext uri="{D42A27DB-BD31-4B8C-83A1-F6EECF244321}">
                <p14:modId xmlns:p14="http://schemas.microsoft.com/office/powerpoint/2010/main" val="3165657891"/>
              </p:ext>
            </p:extLst>
          </p:nvPr>
        </p:nvGraphicFramePr>
        <p:xfrm>
          <a:off x="-241414" y="71966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pole tekstowe 9">
            <a:extLst>
              <a:ext uri="{FF2B5EF4-FFF2-40B4-BE49-F238E27FC236}">
                <a16:creationId xmlns:a16="http://schemas.microsoft.com/office/drawing/2014/main" id="{F57B062F-3BFB-84AC-7756-82339E0D2941}"/>
              </a:ext>
            </a:extLst>
          </p:cNvPr>
          <p:cNvSpPr txBox="1"/>
          <p:nvPr/>
        </p:nvSpPr>
        <p:spPr>
          <a:xfrm>
            <a:off x="1106461" y="5031359"/>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4 </a:t>
            </a:r>
          </a:p>
        </p:txBody>
      </p:sp>
      <p:sp>
        <p:nvSpPr>
          <p:cNvPr id="12" name="pole tekstowe 11">
            <a:extLst>
              <a:ext uri="{FF2B5EF4-FFF2-40B4-BE49-F238E27FC236}">
                <a16:creationId xmlns:a16="http://schemas.microsoft.com/office/drawing/2014/main" id="{F9CB4752-2B72-7327-0FE1-0DA9EBF909B2}"/>
              </a:ext>
            </a:extLst>
          </p:cNvPr>
          <p:cNvSpPr txBox="1"/>
          <p:nvPr/>
        </p:nvSpPr>
        <p:spPr>
          <a:xfrm>
            <a:off x="1106461" y="3606213"/>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3 </a:t>
            </a:r>
          </a:p>
        </p:txBody>
      </p:sp>
      <p:sp>
        <p:nvSpPr>
          <p:cNvPr id="13" name="pole tekstowe 12">
            <a:extLst>
              <a:ext uri="{FF2B5EF4-FFF2-40B4-BE49-F238E27FC236}">
                <a16:creationId xmlns:a16="http://schemas.microsoft.com/office/drawing/2014/main" id="{7FFAEC79-AA2D-0447-F27E-4D325BF9DD3E}"/>
              </a:ext>
            </a:extLst>
          </p:cNvPr>
          <p:cNvSpPr txBox="1"/>
          <p:nvPr/>
        </p:nvSpPr>
        <p:spPr>
          <a:xfrm>
            <a:off x="1106461" y="2182090"/>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2</a:t>
            </a:r>
          </a:p>
        </p:txBody>
      </p:sp>
      <p:sp>
        <p:nvSpPr>
          <p:cNvPr id="14" name="pole tekstowe 13">
            <a:extLst>
              <a:ext uri="{FF2B5EF4-FFF2-40B4-BE49-F238E27FC236}">
                <a16:creationId xmlns:a16="http://schemas.microsoft.com/office/drawing/2014/main" id="{2473DD91-0DB2-D0E7-4954-3F8EF0D4A276}"/>
              </a:ext>
            </a:extLst>
          </p:cNvPr>
          <p:cNvSpPr txBox="1"/>
          <p:nvPr/>
        </p:nvSpPr>
        <p:spPr>
          <a:xfrm>
            <a:off x="1184450" y="719665"/>
            <a:ext cx="644350"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1</a:t>
            </a:r>
          </a:p>
        </p:txBody>
      </p:sp>
      <p:pic>
        <p:nvPicPr>
          <p:cNvPr id="4" name="Obraz 3" descr="Obraz zawierający Ludzka twarz, ilustracja, clipart, Kreskówka&#10;&#10;Zawartość wygenerowana przez sztuczną inteligencję może być niepoprawna.">
            <a:extLst>
              <a:ext uri="{FF2B5EF4-FFF2-40B4-BE49-F238E27FC236}">
                <a16:creationId xmlns:a16="http://schemas.microsoft.com/office/drawing/2014/main" id="{159EB03B-4E01-AC26-50AB-888E9C40D3D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886586" y="1823694"/>
            <a:ext cx="3536761" cy="3536761"/>
          </a:xfrm>
          <a:prstGeom prst="rect">
            <a:avLst/>
          </a:prstGeom>
        </p:spPr>
      </p:pic>
      <p:pic>
        <p:nvPicPr>
          <p:cNvPr id="31" name="Obraz 30" descr="Obraz zawierający tekst, symbol, krąg, logo&#10;&#10;Zawartość wygenerowana przez AI może być niepoprawna.">
            <a:extLst>
              <a:ext uri="{FF2B5EF4-FFF2-40B4-BE49-F238E27FC236}">
                <a16:creationId xmlns:a16="http://schemas.microsoft.com/office/drawing/2014/main" id="{4641A58B-C463-7FD6-4B89-E4564352C1DA}"/>
              </a:ext>
            </a:extLst>
          </p:cNvPr>
          <p:cNvPicPr>
            <a:picLocks noChangeAspect="1"/>
          </p:cNvPicPr>
          <p:nvPr/>
        </p:nvPicPr>
        <p:blipFill>
          <a:blip r:embed="rId10"/>
          <a:stretch>
            <a:fillRect/>
          </a:stretch>
        </p:blipFill>
        <p:spPr>
          <a:xfrm>
            <a:off x="11139398" y="102636"/>
            <a:ext cx="976909" cy="986172"/>
          </a:xfrm>
          <a:prstGeom prst="rect">
            <a:avLst/>
          </a:prstGeom>
        </p:spPr>
      </p:pic>
      <p:grpSp>
        <p:nvGrpSpPr>
          <p:cNvPr id="33" name="Grupa 8">
            <a:extLst>
              <a:ext uri="{FF2B5EF4-FFF2-40B4-BE49-F238E27FC236}">
                <a16:creationId xmlns:a16="http://schemas.microsoft.com/office/drawing/2014/main" id="{A88BDB00-CADF-7832-D2D1-7069A4DADAFE}"/>
              </a:ext>
            </a:extLst>
          </p:cNvPr>
          <p:cNvGrpSpPr/>
          <p:nvPr/>
        </p:nvGrpSpPr>
        <p:grpSpPr>
          <a:xfrm>
            <a:off x="5782919" y="5906774"/>
            <a:ext cx="6153743" cy="793778"/>
            <a:chOff x="3062113" y="5668516"/>
            <a:chExt cx="6153743" cy="793778"/>
          </a:xfrm>
        </p:grpSpPr>
        <p:pic>
          <p:nvPicPr>
            <p:cNvPr id="30" name="Obraz 4">
              <a:extLst>
                <a:ext uri="{FF2B5EF4-FFF2-40B4-BE49-F238E27FC236}">
                  <a16:creationId xmlns:a16="http://schemas.microsoft.com/office/drawing/2014/main" id="{EC2CD718-6B11-4B47-DE99-7895FC6FF45B}"/>
                </a:ext>
              </a:extLst>
            </p:cNvPr>
            <p:cNvPicPr>
              <a:picLocks noChangeAspect="1"/>
            </p:cNvPicPr>
            <p:nvPr/>
          </p:nvPicPr>
          <p:blipFill>
            <a:blip r:embed="rId11"/>
            <a:stretch>
              <a:fillRect/>
            </a:stretch>
          </p:blipFill>
          <p:spPr>
            <a:xfrm>
              <a:off x="3062113" y="5668516"/>
              <a:ext cx="2336988" cy="793778"/>
            </a:xfrm>
            <a:prstGeom prst="rect">
              <a:avLst/>
            </a:prstGeom>
          </p:spPr>
        </p:pic>
        <p:sp>
          <p:nvSpPr>
            <p:cNvPr id="32" name="pole tekstowe 12">
              <a:extLst>
                <a:ext uri="{FF2B5EF4-FFF2-40B4-BE49-F238E27FC236}">
                  <a16:creationId xmlns:a16="http://schemas.microsoft.com/office/drawing/2014/main" id="{E9D92C7A-A30B-61E4-6AF5-B613C2C47880}"/>
                </a:ext>
              </a:extLst>
            </p:cNvPr>
            <p:cNvSpPr txBox="1"/>
            <p:nvPr/>
          </p:nvSpPr>
          <p:spPr>
            <a:xfrm>
              <a:off x="5402538" y="5784250"/>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928685512"/>
      </p:ext>
    </p:extLst>
  </p:cSld>
  <p:clrMapOvr>
    <a:masterClrMapping/>
  </p:clrMapOvr>
  <p:extLst>
    <p:ext uri="{6950BFC3-D8DA-4A85-94F7-54DA5524770B}">
      <p188:commentRel xmlns:p188="http://schemas.microsoft.com/office/powerpoint/2018/8/main" r:id="rId3"/>
    </p:ext>
  </p:extLs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455979-9EC2-CAE2-01A3-E1AABBDE35A4}"/>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DCF96BBF-1D6F-C4F3-422A-1DA82D42C6C2}"/>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D3F45527-5F22-2AB0-79B4-E78783E7BB0A}"/>
              </a:ext>
            </a:extLst>
          </p:cNvPr>
          <p:cNvSpPr txBox="1">
            <a:spLocks/>
          </p:cNvSpPr>
          <p:nvPr/>
        </p:nvSpPr>
        <p:spPr>
          <a:xfrm>
            <a:off x="1640999" y="464860"/>
            <a:ext cx="9195168"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WEZWANIE POMOCY - NUMERY</a:t>
            </a:r>
          </a:p>
        </p:txBody>
      </p:sp>
      <p:sp>
        <p:nvSpPr>
          <p:cNvPr id="10" name="Prostokąt 9">
            <a:extLst>
              <a:ext uri="{FF2B5EF4-FFF2-40B4-BE49-F238E27FC236}">
                <a16:creationId xmlns:a16="http://schemas.microsoft.com/office/drawing/2014/main" id="{F9A29C97-CA3A-0E7B-A65F-654A81AC94B0}"/>
              </a:ext>
            </a:extLst>
          </p:cNvPr>
          <p:cNvSpPr/>
          <p:nvPr/>
        </p:nvSpPr>
        <p:spPr>
          <a:xfrm>
            <a:off x="337456" y="1717366"/>
            <a:ext cx="2854627" cy="2675958"/>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7" name="Prostokąt 6">
            <a:extLst>
              <a:ext uri="{FF2B5EF4-FFF2-40B4-BE49-F238E27FC236}">
                <a16:creationId xmlns:a16="http://schemas.microsoft.com/office/drawing/2014/main" id="{B513C5B6-0454-E274-1C43-45E6E9F912F6}"/>
              </a:ext>
            </a:extLst>
          </p:cNvPr>
          <p:cNvSpPr/>
          <p:nvPr/>
        </p:nvSpPr>
        <p:spPr>
          <a:xfrm>
            <a:off x="3241373" y="4136835"/>
            <a:ext cx="2854627" cy="2675958"/>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8" name="Prostokąt 7">
            <a:extLst>
              <a:ext uri="{FF2B5EF4-FFF2-40B4-BE49-F238E27FC236}">
                <a16:creationId xmlns:a16="http://schemas.microsoft.com/office/drawing/2014/main" id="{B649EAEB-4DF6-101F-5C30-E0F27F46A698}"/>
              </a:ext>
            </a:extLst>
          </p:cNvPr>
          <p:cNvSpPr/>
          <p:nvPr/>
        </p:nvSpPr>
        <p:spPr>
          <a:xfrm>
            <a:off x="6120645" y="1717366"/>
            <a:ext cx="2854627" cy="2675958"/>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9" name="Prostokąt 8">
            <a:extLst>
              <a:ext uri="{FF2B5EF4-FFF2-40B4-BE49-F238E27FC236}">
                <a16:creationId xmlns:a16="http://schemas.microsoft.com/office/drawing/2014/main" id="{C099111C-694A-D183-ABB8-B8005917F4D0}"/>
              </a:ext>
            </a:extLst>
          </p:cNvPr>
          <p:cNvSpPr/>
          <p:nvPr/>
        </p:nvSpPr>
        <p:spPr>
          <a:xfrm>
            <a:off x="8999917" y="4136835"/>
            <a:ext cx="2854627" cy="2675958"/>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11" name="Obraz 10" descr="Obraz zawierający transport, pojazd, Pojazd lądowy, koło&#10;&#10;Zawartość wygenerowana przez sztuczną inteligencję może być niepoprawna.">
            <a:extLst>
              <a:ext uri="{FF2B5EF4-FFF2-40B4-BE49-F238E27FC236}">
                <a16:creationId xmlns:a16="http://schemas.microsoft.com/office/drawing/2014/main" id="{E5C1C0E9-9AC8-293C-777C-7AC43603F5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95256" y="1365840"/>
            <a:ext cx="3748119" cy="3748119"/>
          </a:xfrm>
          <a:prstGeom prst="rect">
            <a:avLst/>
          </a:prstGeom>
        </p:spPr>
      </p:pic>
      <p:pic>
        <p:nvPicPr>
          <p:cNvPr id="6" name="Obraz 5" descr="Obraz zawierający pojazd, Pojazd lądowy, transport, koło&#10;&#10;Zawartość wygenerowana przez sztuczną inteligencję może być niepoprawna.">
            <a:extLst>
              <a:ext uri="{FF2B5EF4-FFF2-40B4-BE49-F238E27FC236}">
                <a16:creationId xmlns:a16="http://schemas.microsoft.com/office/drawing/2014/main" id="{7B9A44D1-BB91-E39B-5695-4CA5B1370FE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030" y="1192233"/>
            <a:ext cx="3307357" cy="3307357"/>
          </a:xfrm>
          <a:prstGeom prst="rect">
            <a:avLst/>
          </a:prstGeom>
        </p:spPr>
      </p:pic>
      <p:pic>
        <p:nvPicPr>
          <p:cNvPr id="13" name="Obraz 12" descr="Obraz zawierający transport, pojazd, koło, Pojazd lądowy&#10;&#10;Zawartość wygenerowana przez sztuczną inteligencję może być niepoprawna.">
            <a:extLst>
              <a:ext uri="{FF2B5EF4-FFF2-40B4-BE49-F238E27FC236}">
                <a16:creationId xmlns:a16="http://schemas.microsoft.com/office/drawing/2014/main" id="{3954A6F6-E91C-AE29-0B49-91B34ECA725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379112" y="3243419"/>
            <a:ext cx="4497481" cy="4497481"/>
          </a:xfrm>
          <a:prstGeom prst="rect">
            <a:avLst/>
          </a:prstGeom>
        </p:spPr>
      </p:pic>
      <p:pic>
        <p:nvPicPr>
          <p:cNvPr id="15" name="Obraz 14" descr="Obraz zawierający Ludzka twarz, ubrania, Kreskówka, ilustracja&#10;&#10;Zawartość wygenerowana przez sztuczną inteligencję może być niepoprawna.">
            <a:extLst>
              <a:ext uri="{FF2B5EF4-FFF2-40B4-BE49-F238E27FC236}">
                <a16:creationId xmlns:a16="http://schemas.microsoft.com/office/drawing/2014/main" id="{B8230F5D-E6C8-BCD7-63DC-8F38D410D5E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38356" y="3992184"/>
            <a:ext cx="3453644" cy="3453644"/>
          </a:xfrm>
          <a:prstGeom prst="rect">
            <a:avLst/>
          </a:prstGeom>
        </p:spPr>
      </p:pic>
      <p:pic>
        <p:nvPicPr>
          <p:cNvPr id="12" name="Obraz 11" descr="Obraz zawierający tekst, symbol, krąg, logo&#10;&#10;Zawartość wygenerowana przez AI może być niepoprawna.">
            <a:extLst>
              <a:ext uri="{FF2B5EF4-FFF2-40B4-BE49-F238E27FC236}">
                <a16:creationId xmlns:a16="http://schemas.microsoft.com/office/drawing/2014/main" id="{FA8CBD9B-D4AB-D2FD-B301-53B343C09C8D}"/>
              </a:ext>
            </a:extLst>
          </p:cNvPr>
          <p:cNvPicPr>
            <a:picLocks noChangeAspect="1"/>
          </p:cNvPicPr>
          <p:nvPr/>
        </p:nvPicPr>
        <p:blipFill>
          <a:blip r:embed="rId8"/>
          <a:stretch>
            <a:fillRect/>
          </a:stretch>
        </p:blipFill>
        <p:spPr>
          <a:xfrm>
            <a:off x="541954" y="427192"/>
            <a:ext cx="976909" cy="986172"/>
          </a:xfrm>
          <a:prstGeom prst="rect">
            <a:avLst/>
          </a:prstGeom>
        </p:spPr>
      </p:pic>
      <p:grpSp>
        <p:nvGrpSpPr>
          <p:cNvPr id="20" name="Grupa 19">
            <a:extLst>
              <a:ext uri="{FF2B5EF4-FFF2-40B4-BE49-F238E27FC236}">
                <a16:creationId xmlns:a16="http://schemas.microsoft.com/office/drawing/2014/main" id="{BC7D6336-8BA4-A4CB-FC9E-A111C0D1A1C9}"/>
              </a:ext>
            </a:extLst>
          </p:cNvPr>
          <p:cNvGrpSpPr/>
          <p:nvPr/>
        </p:nvGrpSpPr>
        <p:grpSpPr>
          <a:xfrm>
            <a:off x="-238" y="5299217"/>
            <a:ext cx="2310366" cy="1424422"/>
            <a:chOff x="-121902" y="5292814"/>
            <a:chExt cx="2310366" cy="1424422"/>
          </a:xfrm>
        </p:grpSpPr>
        <p:pic>
          <p:nvPicPr>
            <p:cNvPr id="18" name="Obraz 17">
              <a:extLst>
                <a:ext uri="{FF2B5EF4-FFF2-40B4-BE49-F238E27FC236}">
                  <a16:creationId xmlns:a16="http://schemas.microsoft.com/office/drawing/2014/main" id="{78FC404F-354D-068E-E703-147CA33AA6A5}"/>
                </a:ext>
              </a:extLst>
            </p:cNvPr>
            <p:cNvPicPr>
              <a:picLocks noChangeAspect="1"/>
            </p:cNvPicPr>
            <p:nvPr/>
          </p:nvPicPr>
          <p:blipFill>
            <a:blip r:embed="rId9"/>
            <a:stretch>
              <a:fillRect/>
            </a:stretch>
          </p:blipFill>
          <p:spPr>
            <a:xfrm>
              <a:off x="-121902" y="5292814"/>
              <a:ext cx="2249878" cy="640098"/>
            </a:xfrm>
            <a:prstGeom prst="rect">
              <a:avLst/>
            </a:prstGeom>
          </p:spPr>
        </p:pic>
        <p:sp>
          <p:nvSpPr>
            <p:cNvPr id="19" name="pole tekstowe 29">
              <a:extLst>
                <a:ext uri="{FF2B5EF4-FFF2-40B4-BE49-F238E27FC236}">
                  <a16:creationId xmlns:a16="http://schemas.microsoft.com/office/drawing/2014/main" id="{7A56AF76-1DDB-1BE3-C240-575649667914}"/>
                </a:ext>
              </a:extLst>
            </p:cNvPr>
            <p:cNvSpPr txBox="1"/>
            <p:nvPr/>
          </p:nvSpPr>
          <p:spPr>
            <a:xfrm>
              <a:off x="-58665" y="5932406"/>
              <a:ext cx="2247129" cy="7848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900" b="1">
                  <a:ea typeface="+mn-lt"/>
                  <a:cs typeface="+mn-lt"/>
                </a:rPr>
                <a:t>Zadanie finansowane ze środków MSWiA w ramach </a:t>
              </a:r>
              <a:endParaRPr lang="pl-PL" sz="900" b="1">
                <a:ea typeface="Calibri"/>
                <a:cs typeface="Calibri"/>
              </a:endParaRPr>
            </a:p>
            <a:p>
              <a:pPr algn="ctr"/>
              <a:r>
                <a:rPr lang="pl" sz="900" b="1">
                  <a:ea typeface="+mn-lt"/>
                  <a:cs typeface="+mn-lt"/>
                </a:rPr>
                <a:t>Programu Ochrony Ludności i Obrony Cywilnej na lata 2025 – 2026</a:t>
              </a:r>
              <a:endParaRPr lang="pl-PL" sz="900" b="1">
                <a:ea typeface="Calibri"/>
                <a:cs typeface="Calibri"/>
              </a:endParaRPr>
            </a:p>
            <a:p>
              <a:pPr algn="ctr"/>
              <a:r>
                <a:rPr lang="pl" sz="900" b="1">
                  <a:ea typeface="+mn-lt"/>
                  <a:cs typeface="+mn-lt"/>
                </a:rPr>
                <a:t>    „Odporność Społeczna – PROLOG 2025”.</a:t>
              </a:r>
              <a:endParaRPr lang="pl-PL" sz="900" b="1">
                <a:ea typeface="Calibri" panose="020F0502020204030204"/>
                <a:cs typeface="Calibri" panose="020F0502020204030204"/>
              </a:endParaRPr>
            </a:p>
          </p:txBody>
        </p:sp>
      </p:grpSp>
    </p:spTree>
    <p:extLst>
      <p:ext uri="{BB962C8B-B14F-4D97-AF65-F5344CB8AC3E}">
        <p14:creationId xmlns:p14="http://schemas.microsoft.com/office/powerpoint/2010/main" val="863900781"/>
      </p:ext>
    </p:extLst>
  </p:cSld>
  <p:clrMapOvr>
    <a:masterClrMapping/>
  </p:clrMapOvr>
  <p:extLst>
    <p:ext uri="{6950BFC3-D8DA-4A85-94F7-54DA5524770B}">
      <p188:commentRel xmlns:p188="http://schemas.microsoft.com/office/powerpoint/2018/8/main" r:id="rId3"/>
    </p:ext>
  </p:extLs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7ABEDF-62E0-B42E-3BDC-2DFDB9448D21}"/>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538729DD-09F8-6921-B69B-4D91BFE90E9C}"/>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28BF512D-75A3-3EBD-D307-98CB4A5610ED}"/>
              </a:ext>
            </a:extLst>
          </p:cNvPr>
          <p:cNvSpPr txBox="1">
            <a:spLocks/>
          </p:cNvSpPr>
          <p:nvPr/>
        </p:nvSpPr>
        <p:spPr>
          <a:xfrm>
            <a:off x="1640998" y="464860"/>
            <a:ext cx="9069043"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WEZWANIE POMOCY - TREŚĆ</a:t>
            </a:r>
          </a:p>
        </p:txBody>
      </p:sp>
      <p:graphicFrame>
        <p:nvGraphicFramePr>
          <p:cNvPr id="11" name="Diagram 10">
            <a:extLst>
              <a:ext uri="{FF2B5EF4-FFF2-40B4-BE49-F238E27FC236}">
                <a16:creationId xmlns:a16="http://schemas.microsoft.com/office/drawing/2014/main" id="{3393CF3F-E073-85C8-9CC1-346EBE988D5B}"/>
              </a:ext>
            </a:extLst>
          </p:cNvPr>
          <p:cNvGraphicFramePr/>
          <p:nvPr>
            <p:extLst>
              <p:ext uri="{D42A27DB-BD31-4B8C-83A1-F6EECF244321}">
                <p14:modId xmlns:p14="http://schemas.microsoft.com/office/powerpoint/2010/main" val="3036532307"/>
              </p:ext>
            </p:extLst>
          </p:nvPr>
        </p:nvGraphicFramePr>
        <p:xfrm>
          <a:off x="-241415" y="1508401"/>
          <a:ext cx="7806985" cy="52343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pole tekstowe 11">
            <a:extLst>
              <a:ext uri="{FF2B5EF4-FFF2-40B4-BE49-F238E27FC236}">
                <a16:creationId xmlns:a16="http://schemas.microsoft.com/office/drawing/2014/main" id="{C15573D5-8106-DFE8-237E-E27580455334}"/>
              </a:ext>
            </a:extLst>
          </p:cNvPr>
          <p:cNvSpPr txBox="1"/>
          <p:nvPr/>
        </p:nvSpPr>
        <p:spPr>
          <a:xfrm>
            <a:off x="1284514" y="2050096"/>
            <a:ext cx="184731" cy="369332"/>
          </a:xfrm>
          <a:prstGeom prst="rect">
            <a:avLst/>
          </a:prstGeom>
          <a:noFill/>
        </p:spPr>
        <p:txBody>
          <a:bodyPr wrap="none" rtlCol="0">
            <a:spAutoFit/>
          </a:bodyPr>
          <a:lstStyle/>
          <a:p>
            <a:endParaRPr lang="pl-PL"/>
          </a:p>
        </p:txBody>
      </p:sp>
      <p:sp>
        <p:nvSpPr>
          <p:cNvPr id="16" name="pole tekstowe 15">
            <a:extLst>
              <a:ext uri="{FF2B5EF4-FFF2-40B4-BE49-F238E27FC236}">
                <a16:creationId xmlns:a16="http://schemas.microsoft.com/office/drawing/2014/main" id="{7FB04181-E634-3FEB-8318-8484CC8FBC22}"/>
              </a:ext>
            </a:extLst>
          </p:cNvPr>
          <p:cNvSpPr txBox="1"/>
          <p:nvPr/>
        </p:nvSpPr>
        <p:spPr>
          <a:xfrm>
            <a:off x="1054704" y="1463465"/>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1</a:t>
            </a:r>
          </a:p>
        </p:txBody>
      </p:sp>
      <p:sp>
        <p:nvSpPr>
          <p:cNvPr id="17" name="pole tekstowe 16">
            <a:extLst>
              <a:ext uri="{FF2B5EF4-FFF2-40B4-BE49-F238E27FC236}">
                <a16:creationId xmlns:a16="http://schemas.microsoft.com/office/drawing/2014/main" id="{670F2DAF-ED97-2538-8A7E-7BB7AECF54AF}"/>
              </a:ext>
            </a:extLst>
          </p:cNvPr>
          <p:cNvSpPr txBox="1"/>
          <p:nvPr/>
        </p:nvSpPr>
        <p:spPr>
          <a:xfrm>
            <a:off x="959951" y="2332120"/>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2</a:t>
            </a:r>
          </a:p>
        </p:txBody>
      </p:sp>
      <p:sp>
        <p:nvSpPr>
          <p:cNvPr id="19" name="pole tekstowe 18">
            <a:extLst>
              <a:ext uri="{FF2B5EF4-FFF2-40B4-BE49-F238E27FC236}">
                <a16:creationId xmlns:a16="http://schemas.microsoft.com/office/drawing/2014/main" id="{324116BF-AA21-9C1F-1876-E18557F4FED1}"/>
              </a:ext>
            </a:extLst>
          </p:cNvPr>
          <p:cNvSpPr txBox="1"/>
          <p:nvPr/>
        </p:nvSpPr>
        <p:spPr>
          <a:xfrm>
            <a:off x="959951" y="3238433"/>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3</a:t>
            </a:r>
          </a:p>
        </p:txBody>
      </p:sp>
      <p:sp>
        <p:nvSpPr>
          <p:cNvPr id="20" name="pole tekstowe 19">
            <a:extLst>
              <a:ext uri="{FF2B5EF4-FFF2-40B4-BE49-F238E27FC236}">
                <a16:creationId xmlns:a16="http://schemas.microsoft.com/office/drawing/2014/main" id="{AF572F56-E3DD-7F36-35A8-F08E614A0373}"/>
              </a:ext>
            </a:extLst>
          </p:cNvPr>
          <p:cNvSpPr txBox="1"/>
          <p:nvPr/>
        </p:nvSpPr>
        <p:spPr>
          <a:xfrm>
            <a:off x="959951" y="4127271"/>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4</a:t>
            </a:r>
          </a:p>
        </p:txBody>
      </p:sp>
      <p:sp>
        <p:nvSpPr>
          <p:cNvPr id="22" name="pole tekstowe 21">
            <a:extLst>
              <a:ext uri="{FF2B5EF4-FFF2-40B4-BE49-F238E27FC236}">
                <a16:creationId xmlns:a16="http://schemas.microsoft.com/office/drawing/2014/main" id="{81773568-3D97-5D79-A955-FA9D4204D765}"/>
              </a:ext>
            </a:extLst>
          </p:cNvPr>
          <p:cNvSpPr txBox="1"/>
          <p:nvPr/>
        </p:nvSpPr>
        <p:spPr>
          <a:xfrm>
            <a:off x="971928" y="5033584"/>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5</a:t>
            </a:r>
          </a:p>
        </p:txBody>
      </p:sp>
      <p:sp>
        <p:nvSpPr>
          <p:cNvPr id="24" name="pole tekstowe 23">
            <a:extLst>
              <a:ext uri="{FF2B5EF4-FFF2-40B4-BE49-F238E27FC236}">
                <a16:creationId xmlns:a16="http://schemas.microsoft.com/office/drawing/2014/main" id="{07C9AA73-F077-E4E6-F29D-08CEC4F2456E}"/>
              </a:ext>
            </a:extLst>
          </p:cNvPr>
          <p:cNvSpPr txBox="1"/>
          <p:nvPr/>
        </p:nvSpPr>
        <p:spPr>
          <a:xfrm>
            <a:off x="985436" y="5922422"/>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6</a:t>
            </a:r>
          </a:p>
        </p:txBody>
      </p:sp>
      <p:pic>
        <p:nvPicPr>
          <p:cNvPr id="8" name="Obraz 7" descr="Obraz zawierający rysowanie, ilustracja, clipart, szkic&#10;&#10;Zawartość wygenerowana przez sztuczną inteligencję może być niepoprawna.">
            <a:extLst>
              <a:ext uri="{FF2B5EF4-FFF2-40B4-BE49-F238E27FC236}">
                <a16:creationId xmlns:a16="http://schemas.microsoft.com/office/drawing/2014/main" id="{D9045531-13B7-C5ED-BDBE-ABC9C99B204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335249" y="1713145"/>
            <a:ext cx="4171480" cy="4171480"/>
          </a:xfrm>
          <a:prstGeom prst="rect">
            <a:avLst/>
          </a:prstGeom>
        </p:spPr>
      </p:pic>
      <p:pic>
        <p:nvPicPr>
          <p:cNvPr id="54" name="Obraz 53" descr="Obraz zawierający tekst, symbol, krąg, logo&#10;&#10;Zawartość wygenerowana przez AI może być niepoprawna.">
            <a:extLst>
              <a:ext uri="{FF2B5EF4-FFF2-40B4-BE49-F238E27FC236}">
                <a16:creationId xmlns:a16="http://schemas.microsoft.com/office/drawing/2014/main" id="{65657E0D-6752-0AF6-94AF-225D99008434}"/>
              </a:ext>
            </a:extLst>
          </p:cNvPr>
          <p:cNvPicPr>
            <a:picLocks noChangeAspect="1"/>
          </p:cNvPicPr>
          <p:nvPr/>
        </p:nvPicPr>
        <p:blipFill>
          <a:blip r:embed="rId10"/>
          <a:stretch>
            <a:fillRect/>
          </a:stretch>
        </p:blipFill>
        <p:spPr>
          <a:xfrm>
            <a:off x="570176" y="427192"/>
            <a:ext cx="976909" cy="986172"/>
          </a:xfrm>
          <a:prstGeom prst="rect">
            <a:avLst/>
          </a:prstGeom>
        </p:spPr>
      </p:pic>
      <p:grpSp>
        <p:nvGrpSpPr>
          <p:cNvPr id="42" name="Grupa 20">
            <a:extLst>
              <a:ext uri="{FF2B5EF4-FFF2-40B4-BE49-F238E27FC236}">
                <a16:creationId xmlns:a16="http://schemas.microsoft.com/office/drawing/2014/main" id="{619A8CFF-0610-D023-77A1-628FBB5F26E4}"/>
              </a:ext>
            </a:extLst>
          </p:cNvPr>
          <p:cNvGrpSpPr/>
          <p:nvPr/>
        </p:nvGrpSpPr>
        <p:grpSpPr>
          <a:xfrm>
            <a:off x="6305162" y="6009282"/>
            <a:ext cx="5889160" cy="751445"/>
            <a:chOff x="5873190" y="6071928"/>
            <a:chExt cx="6153743" cy="793778"/>
          </a:xfrm>
        </p:grpSpPr>
        <p:pic>
          <p:nvPicPr>
            <p:cNvPr id="40" name="Obraz 152">
              <a:extLst>
                <a:ext uri="{FF2B5EF4-FFF2-40B4-BE49-F238E27FC236}">
                  <a16:creationId xmlns:a16="http://schemas.microsoft.com/office/drawing/2014/main" id="{BE75D54E-93DB-7C48-8FA9-DF918A11C109}"/>
                </a:ext>
              </a:extLst>
            </p:cNvPr>
            <p:cNvPicPr>
              <a:picLocks noChangeAspect="1"/>
            </p:cNvPicPr>
            <p:nvPr/>
          </p:nvPicPr>
          <p:blipFill>
            <a:blip r:embed="rId11"/>
            <a:stretch>
              <a:fillRect/>
            </a:stretch>
          </p:blipFill>
          <p:spPr>
            <a:xfrm>
              <a:off x="5873190" y="6071928"/>
              <a:ext cx="2336988" cy="793778"/>
            </a:xfrm>
            <a:prstGeom prst="rect">
              <a:avLst/>
            </a:prstGeom>
          </p:spPr>
        </p:pic>
        <p:sp>
          <p:nvSpPr>
            <p:cNvPr id="41" name="pole tekstowe 12">
              <a:extLst>
                <a:ext uri="{FF2B5EF4-FFF2-40B4-BE49-F238E27FC236}">
                  <a16:creationId xmlns:a16="http://schemas.microsoft.com/office/drawing/2014/main" id="{8A2E11E7-CEAF-21C7-EED6-438241439628}"/>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253578744"/>
      </p:ext>
    </p:extLst>
  </p:cSld>
  <p:clrMapOvr>
    <a:masterClrMapping/>
  </p:clrMapOvr>
  <p:extLst>
    <p:ext uri="{6950BFC3-D8DA-4A85-94F7-54DA5524770B}">
      <p188:commentRel xmlns:p188="http://schemas.microsoft.com/office/powerpoint/2018/8/main" r:id="rId3"/>
    </p:ext>
  </p:extLs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D2EDDE-EFDE-2047-87E2-B8EDA76F0D7A}"/>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466486FD-32FF-A510-E202-4ABB2A590B78}"/>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67E35AA6-6732-040D-9CA5-A4EF96EC00E8}"/>
              </a:ext>
            </a:extLst>
          </p:cNvPr>
          <p:cNvSpPr txBox="1">
            <a:spLocks/>
          </p:cNvSpPr>
          <p:nvPr/>
        </p:nvSpPr>
        <p:spPr>
          <a:xfrm>
            <a:off x="1640999" y="464860"/>
            <a:ext cx="9142616"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WEZWANIE POMOCY - PRZYKŁAD</a:t>
            </a:r>
          </a:p>
        </p:txBody>
      </p:sp>
      <p:sp>
        <p:nvSpPr>
          <p:cNvPr id="10" name="Prostokąt 9">
            <a:extLst>
              <a:ext uri="{FF2B5EF4-FFF2-40B4-BE49-F238E27FC236}">
                <a16:creationId xmlns:a16="http://schemas.microsoft.com/office/drawing/2014/main" id="{81B0B424-647B-4D31-268A-A32B824FD442}"/>
              </a:ext>
            </a:extLst>
          </p:cNvPr>
          <p:cNvSpPr/>
          <p:nvPr/>
        </p:nvSpPr>
        <p:spPr>
          <a:xfrm>
            <a:off x="356719" y="1802577"/>
            <a:ext cx="6381538" cy="3914860"/>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0" name="Prostokąt 19">
            <a:extLst>
              <a:ext uri="{FF2B5EF4-FFF2-40B4-BE49-F238E27FC236}">
                <a16:creationId xmlns:a16="http://schemas.microsoft.com/office/drawing/2014/main" id="{B4813BA5-AE75-1641-7068-CC302746CA8B}"/>
              </a:ext>
            </a:extLst>
          </p:cNvPr>
          <p:cNvSpPr/>
          <p:nvPr/>
        </p:nvSpPr>
        <p:spPr>
          <a:xfrm>
            <a:off x="6965051" y="2662440"/>
            <a:ext cx="4770951" cy="39931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6" name="Obraz 5">
            <a:extLst>
              <a:ext uri="{FF2B5EF4-FFF2-40B4-BE49-F238E27FC236}">
                <a16:creationId xmlns:a16="http://schemas.microsoft.com/office/drawing/2014/main" id="{425C30AB-4653-E425-2AAB-6C05189B6943}"/>
              </a:ext>
            </a:extLst>
          </p:cNvPr>
          <p:cNvPicPr>
            <a:picLocks noChangeAspect="1"/>
          </p:cNvPicPr>
          <p:nvPr/>
        </p:nvPicPr>
        <p:blipFill>
          <a:blip r:embed="rId4">
            <a:extLst>
              <a:ext uri="{28A0092B-C50C-407E-A947-70E740481C1C}">
                <a14:useLocalDpi xmlns:a14="http://schemas.microsoft.com/office/drawing/2010/main" val="0"/>
              </a:ext>
            </a:extLst>
          </a:blip>
          <a:srcRect t="15359" b="62807"/>
          <a:stretch>
            <a:fillRect/>
          </a:stretch>
        </p:blipFill>
        <p:spPr>
          <a:xfrm>
            <a:off x="70756" y="1638616"/>
            <a:ext cx="6953463" cy="1518241"/>
          </a:xfrm>
          <a:prstGeom prst="rect">
            <a:avLst/>
          </a:prstGeom>
        </p:spPr>
      </p:pic>
      <p:pic>
        <p:nvPicPr>
          <p:cNvPr id="8" name="Obraz 7">
            <a:extLst>
              <a:ext uri="{FF2B5EF4-FFF2-40B4-BE49-F238E27FC236}">
                <a16:creationId xmlns:a16="http://schemas.microsoft.com/office/drawing/2014/main" id="{CA6489A0-F698-C3F9-5B3F-44A1DAF0E6C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69731" y="2089989"/>
            <a:ext cx="5138057" cy="5138057"/>
          </a:xfrm>
          <a:prstGeom prst="rect">
            <a:avLst/>
          </a:prstGeom>
        </p:spPr>
      </p:pic>
      <p:pic>
        <p:nvPicPr>
          <p:cNvPr id="14" name="Obraz 13">
            <a:extLst>
              <a:ext uri="{FF2B5EF4-FFF2-40B4-BE49-F238E27FC236}">
                <a16:creationId xmlns:a16="http://schemas.microsoft.com/office/drawing/2014/main" id="{EB0B7E0F-6868-C941-BA8D-48F8A333C044}"/>
              </a:ext>
            </a:extLst>
          </p:cNvPr>
          <p:cNvPicPr>
            <a:picLocks noChangeAspect="1"/>
          </p:cNvPicPr>
          <p:nvPr/>
        </p:nvPicPr>
        <p:blipFill>
          <a:blip r:embed="rId5">
            <a:extLst>
              <a:ext uri="{28A0092B-C50C-407E-A947-70E740481C1C}">
                <a14:useLocalDpi xmlns:a14="http://schemas.microsoft.com/office/drawing/2010/main" val="0"/>
              </a:ext>
            </a:extLst>
          </a:blip>
          <a:srcRect l="4445" t="29524" r="63968" b="46191"/>
          <a:stretch>
            <a:fillRect/>
          </a:stretch>
        </p:blipFill>
        <p:spPr>
          <a:xfrm>
            <a:off x="6912429" y="2798829"/>
            <a:ext cx="5279571" cy="4059170"/>
          </a:xfrm>
          <a:prstGeom prst="rect">
            <a:avLst/>
          </a:prstGeom>
        </p:spPr>
      </p:pic>
      <p:pic>
        <p:nvPicPr>
          <p:cNvPr id="16" name="Obraz 15">
            <a:extLst>
              <a:ext uri="{FF2B5EF4-FFF2-40B4-BE49-F238E27FC236}">
                <a16:creationId xmlns:a16="http://schemas.microsoft.com/office/drawing/2014/main" id="{DA99BBD4-A1F0-3D25-001C-FB1CF1DE1DF4}"/>
              </a:ext>
            </a:extLst>
          </p:cNvPr>
          <p:cNvPicPr>
            <a:picLocks noChangeAspect="1"/>
          </p:cNvPicPr>
          <p:nvPr/>
        </p:nvPicPr>
        <p:blipFill>
          <a:blip r:embed="rId4">
            <a:extLst>
              <a:ext uri="{28A0092B-C50C-407E-A947-70E740481C1C}">
                <a14:useLocalDpi xmlns:a14="http://schemas.microsoft.com/office/drawing/2010/main" val="0"/>
              </a:ext>
            </a:extLst>
          </a:blip>
          <a:srcRect l="30989" t="38889" r="31392" b="23894"/>
          <a:stretch>
            <a:fillRect/>
          </a:stretch>
        </p:blipFill>
        <p:spPr>
          <a:xfrm>
            <a:off x="129925" y="3078094"/>
            <a:ext cx="2579916" cy="2552384"/>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CFAB3073-C127-7443-F842-B40D76C80437}"/>
              </a:ext>
            </a:extLst>
          </p:cNvPr>
          <p:cNvPicPr>
            <a:picLocks noChangeAspect="1"/>
          </p:cNvPicPr>
          <p:nvPr/>
        </p:nvPicPr>
        <p:blipFill>
          <a:blip r:embed="rId6"/>
          <a:stretch>
            <a:fillRect/>
          </a:stretch>
        </p:blipFill>
        <p:spPr>
          <a:xfrm>
            <a:off x="541954" y="427192"/>
            <a:ext cx="976909" cy="986172"/>
          </a:xfrm>
          <a:prstGeom prst="rect">
            <a:avLst/>
          </a:prstGeom>
        </p:spPr>
      </p:pic>
      <p:grpSp>
        <p:nvGrpSpPr>
          <p:cNvPr id="11" name="Grupa 20">
            <a:extLst>
              <a:ext uri="{FF2B5EF4-FFF2-40B4-BE49-F238E27FC236}">
                <a16:creationId xmlns:a16="http://schemas.microsoft.com/office/drawing/2014/main" id="{12F4BF06-26D9-7530-C9F3-4DB2F9B9BEAF}"/>
              </a:ext>
            </a:extLst>
          </p:cNvPr>
          <p:cNvGrpSpPr/>
          <p:nvPr/>
        </p:nvGrpSpPr>
        <p:grpSpPr>
          <a:xfrm>
            <a:off x="-140088" y="6157449"/>
            <a:ext cx="5984410" cy="793778"/>
            <a:chOff x="5873190" y="6071928"/>
            <a:chExt cx="6153743" cy="793778"/>
          </a:xfrm>
        </p:grpSpPr>
        <p:pic>
          <p:nvPicPr>
            <p:cNvPr id="5" name="Obraz 152">
              <a:extLst>
                <a:ext uri="{FF2B5EF4-FFF2-40B4-BE49-F238E27FC236}">
                  <a16:creationId xmlns:a16="http://schemas.microsoft.com/office/drawing/2014/main" id="{27F07D22-E8B7-7A0D-5893-D70C3963BD00}"/>
                </a:ext>
              </a:extLst>
            </p:cNvPr>
            <p:cNvPicPr>
              <a:picLocks noChangeAspect="1"/>
            </p:cNvPicPr>
            <p:nvPr/>
          </p:nvPicPr>
          <p:blipFill>
            <a:blip r:embed="rId7"/>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E7661544-B05F-EDC3-8000-EEA48C50E328}"/>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471516396"/>
      </p:ext>
    </p:extLst>
  </p:cSld>
  <p:clrMapOvr>
    <a:masterClrMapping/>
  </p:clrMapOvr>
  <p:extLst>
    <p:ext uri="{6950BFC3-D8DA-4A85-94F7-54DA5524770B}">
      <p188:commentRel xmlns:p188="http://schemas.microsoft.com/office/powerpoint/2018/8/main" r:id="rId3"/>
    </p:ext>
  </p:extLs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DA39B-C710-C121-81FC-13D4D6B969A9}"/>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AA19EA65-6218-C976-56FF-6F52410ACBB5}"/>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1540C2D9-B29D-5842-974F-47CFF9D5AB73}"/>
              </a:ext>
            </a:extLst>
          </p:cNvPr>
          <p:cNvSpPr txBox="1">
            <a:spLocks/>
          </p:cNvSpPr>
          <p:nvPr/>
        </p:nvSpPr>
        <p:spPr>
          <a:xfrm>
            <a:off x="1640998" y="464860"/>
            <a:ext cx="9069043"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WEZWANIE POMOCY – SYTUACJE SZCZEGÓLNE</a:t>
            </a:r>
          </a:p>
        </p:txBody>
      </p:sp>
      <p:graphicFrame>
        <p:nvGraphicFramePr>
          <p:cNvPr id="11" name="Diagram 10">
            <a:extLst>
              <a:ext uri="{FF2B5EF4-FFF2-40B4-BE49-F238E27FC236}">
                <a16:creationId xmlns:a16="http://schemas.microsoft.com/office/drawing/2014/main" id="{17B27342-6333-7A46-8CAA-F34F4FC811E9}"/>
              </a:ext>
            </a:extLst>
          </p:cNvPr>
          <p:cNvGraphicFramePr/>
          <p:nvPr/>
        </p:nvGraphicFramePr>
        <p:xfrm>
          <a:off x="-241415" y="1508401"/>
          <a:ext cx="7806985" cy="52343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pole tekstowe 11">
            <a:extLst>
              <a:ext uri="{FF2B5EF4-FFF2-40B4-BE49-F238E27FC236}">
                <a16:creationId xmlns:a16="http://schemas.microsoft.com/office/drawing/2014/main" id="{3230A776-6E11-85B5-3258-5E570B781491}"/>
              </a:ext>
            </a:extLst>
          </p:cNvPr>
          <p:cNvSpPr txBox="1"/>
          <p:nvPr/>
        </p:nvSpPr>
        <p:spPr>
          <a:xfrm>
            <a:off x="1284514" y="2050096"/>
            <a:ext cx="184731" cy="369332"/>
          </a:xfrm>
          <a:prstGeom prst="rect">
            <a:avLst/>
          </a:prstGeom>
          <a:noFill/>
        </p:spPr>
        <p:txBody>
          <a:bodyPr wrap="none" rtlCol="0">
            <a:spAutoFit/>
          </a:bodyPr>
          <a:lstStyle/>
          <a:p>
            <a:endParaRPr lang="pl-PL"/>
          </a:p>
        </p:txBody>
      </p:sp>
      <p:sp>
        <p:nvSpPr>
          <p:cNvPr id="16" name="pole tekstowe 15">
            <a:extLst>
              <a:ext uri="{FF2B5EF4-FFF2-40B4-BE49-F238E27FC236}">
                <a16:creationId xmlns:a16="http://schemas.microsoft.com/office/drawing/2014/main" id="{E0445AEB-E302-F220-2CD4-7A0B19C487B9}"/>
              </a:ext>
            </a:extLst>
          </p:cNvPr>
          <p:cNvSpPr txBox="1"/>
          <p:nvPr/>
        </p:nvSpPr>
        <p:spPr>
          <a:xfrm>
            <a:off x="1054704" y="1463465"/>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1</a:t>
            </a:r>
          </a:p>
        </p:txBody>
      </p:sp>
      <p:sp>
        <p:nvSpPr>
          <p:cNvPr id="17" name="pole tekstowe 16">
            <a:extLst>
              <a:ext uri="{FF2B5EF4-FFF2-40B4-BE49-F238E27FC236}">
                <a16:creationId xmlns:a16="http://schemas.microsoft.com/office/drawing/2014/main" id="{D4CE5F9F-EBFD-60D1-782C-DCFF943A2651}"/>
              </a:ext>
            </a:extLst>
          </p:cNvPr>
          <p:cNvSpPr txBox="1"/>
          <p:nvPr/>
        </p:nvSpPr>
        <p:spPr>
          <a:xfrm>
            <a:off x="959951" y="2332120"/>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2</a:t>
            </a:r>
          </a:p>
        </p:txBody>
      </p:sp>
      <p:sp>
        <p:nvSpPr>
          <p:cNvPr id="19" name="pole tekstowe 18">
            <a:extLst>
              <a:ext uri="{FF2B5EF4-FFF2-40B4-BE49-F238E27FC236}">
                <a16:creationId xmlns:a16="http://schemas.microsoft.com/office/drawing/2014/main" id="{657FE455-243C-543C-0B70-3821D17230D9}"/>
              </a:ext>
            </a:extLst>
          </p:cNvPr>
          <p:cNvSpPr txBox="1"/>
          <p:nvPr/>
        </p:nvSpPr>
        <p:spPr>
          <a:xfrm>
            <a:off x="959951" y="3238433"/>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3</a:t>
            </a:r>
          </a:p>
        </p:txBody>
      </p:sp>
      <p:sp>
        <p:nvSpPr>
          <p:cNvPr id="20" name="pole tekstowe 19">
            <a:extLst>
              <a:ext uri="{FF2B5EF4-FFF2-40B4-BE49-F238E27FC236}">
                <a16:creationId xmlns:a16="http://schemas.microsoft.com/office/drawing/2014/main" id="{2ABFA7D0-73C7-AC6F-ACDB-AC91C3898FCA}"/>
              </a:ext>
            </a:extLst>
          </p:cNvPr>
          <p:cNvSpPr txBox="1"/>
          <p:nvPr/>
        </p:nvSpPr>
        <p:spPr>
          <a:xfrm>
            <a:off x="959951" y="4127271"/>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4</a:t>
            </a:r>
          </a:p>
        </p:txBody>
      </p:sp>
      <p:sp>
        <p:nvSpPr>
          <p:cNvPr id="22" name="pole tekstowe 21">
            <a:extLst>
              <a:ext uri="{FF2B5EF4-FFF2-40B4-BE49-F238E27FC236}">
                <a16:creationId xmlns:a16="http://schemas.microsoft.com/office/drawing/2014/main" id="{44795095-FB2A-797B-4FF2-856FB17BBE0C}"/>
              </a:ext>
            </a:extLst>
          </p:cNvPr>
          <p:cNvSpPr txBox="1"/>
          <p:nvPr/>
        </p:nvSpPr>
        <p:spPr>
          <a:xfrm>
            <a:off x="971928" y="5033584"/>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5</a:t>
            </a:r>
          </a:p>
        </p:txBody>
      </p:sp>
      <p:sp>
        <p:nvSpPr>
          <p:cNvPr id="24" name="pole tekstowe 23">
            <a:extLst>
              <a:ext uri="{FF2B5EF4-FFF2-40B4-BE49-F238E27FC236}">
                <a16:creationId xmlns:a16="http://schemas.microsoft.com/office/drawing/2014/main" id="{1292A57B-1EF3-7F43-D977-529E16428663}"/>
              </a:ext>
            </a:extLst>
          </p:cNvPr>
          <p:cNvSpPr txBox="1"/>
          <p:nvPr/>
        </p:nvSpPr>
        <p:spPr>
          <a:xfrm>
            <a:off x="985436" y="5922422"/>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6</a:t>
            </a:r>
          </a:p>
        </p:txBody>
      </p:sp>
      <p:pic>
        <p:nvPicPr>
          <p:cNvPr id="7" name="Obraz 6" descr="Obraz zawierający tekst, zrzut ekranu, Grafika, Karmin&#10;&#10;Zawartość wygenerowana przez sztuczną inteligencję może być niepoprawna.">
            <a:extLst>
              <a:ext uri="{FF2B5EF4-FFF2-40B4-BE49-F238E27FC236}">
                <a16:creationId xmlns:a16="http://schemas.microsoft.com/office/drawing/2014/main" id="{320ED1E3-F0B9-A30E-DA6E-2EB64B5EA6C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748327" y="1693638"/>
            <a:ext cx="5376909" cy="5376909"/>
          </a:xfrm>
          <a:prstGeom prst="rect">
            <a:avLst/>
          </a:prstGeom>
        </p:spPr>
      </p:pic>
      <p:pic>
        <p:nvPicPr>
          <p:cNvPr id="9" name="Obraz 8" descr="Obraz zawierający symbol, sztuka, design&#10;&#10;Zawartość wygenerowana przez sztuczną inteligencję może być niepoprawna.">
            <a:extLst>
              <a:ext uri="{FF2B5EF4-FFF2-40B4-BE49-F238E27FC236}">
                <a16:creationId xmlns:a16="http://schemas.microsoft.com/office/drawing/2014/main" id="{8CCA5DFB-D034-41A3-6E3E-9B97414FA33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735611" y="1021354"/>
            <a:ext cx="5721394" cy="5721394"/>
          </a:xfrm>
          <a:prstGeom prst="rect">
            <a:avLst/>
          </a:prstGeom>
        </p:spPr>
      </p:pic>
      <p:pic>
        <p:nvPicPr>
          <p:cNvPr id="42" name="Obraz 41" descr="Obraz zawierający tekst, symbol, krąg, logo&#10;&#10;Zawartość wygenerowana przez AI może być niepoprawna.">
            <a:extLst>
              <a:ext uri="{FF2B5EF4-FFF2-40B4-BE49-F238E27FC236}">
                <a16:creationId xmlns:a16="http://schemas.microsoft.com/office/drawing/2014/main" id="{6268DBED-5971-B8F2-2D90-427E8D8D430E}"/>
              </a:ext>
            </a:extLst>
          </p:cNvPr>
          <p:cNvPicPr>
            <a:picLocks noChangeAspect="1"/>
          </p:cNvPicPr>
          <p:nvPr/>
        </p:nvPicPr>
        <p:blipFill>
          <a:blip r:embed="rId11"/>
          <a:stretch>
            <a:fillRect/>
          </a:stretch>
        </p:blipFill>
        <p:spPr>
          <a:xfrm>
            <a:off x="570176" y="434248"/>
            <a:ext cx="976909" cy="986172"/>
          </a:xfrm>
          <a:prstGeom prst="rect">
            <a:avLst/>
          </a:prstGeom>
        </p:spPr>
      </p:pic>
      <p:grpSp>
        <p:nvGrpSpPr>
          <p:cNvPr id="44" name="Grupa 19">
            <a:extLst>
              <a:ext uri="{FF2B5EF4-FFF2-40B4-BE49-F238E27FC236}">
                <a16:creationId xmlns:a16="http://schemas.microsoft.com/office/drawing/2014/main" id="{E65498EA-A865-4CF9-44D1-E98E2C4FF9B5}"/>
              </a:ext>
            </a:extLst>
          </p:cNvPr>
          <p:cNvGrpSpPr/>
          <p:nvPr/>
        </p:nvGrpSpPr>
        <p:grpSpPr>
          <a:xfrm>
            <a:off x="10434930" y="5045217"/>
            <a:ext cx="1897616" cy="1477338"/>
            <a:chOff x="-121902" y="5292814"/>
            <a:chExt cx="2310366" cy="1424422"/>
          </a:xfrm>
        </p:grpSpPr>
        <p:pic>
          <p:nvPicPr>
            <p:cNvPr id="41" name="Obraz 17">
              <a:extLst>
                <a:ext uri="{FF2B5EF4-FFF2-40B4-BE49-F238E27FC236}">
                  <a16:creationId xmlns:a16="http://schemas.microsoft.com/office/drawing/2014/main" id="{7AB18769-AED8-BF13-32A6-3D7CEDE82A73}"/>
                </a:ext>
              </a:extLst>
            </p:cNvPr>
            <p:cNvPicPr>
              <a:picLocks noChangeAspect="1"/>
            </p:cNvPicPr>
            <p:nvPr/>
          </p:nvPicPr>
          <p:blipFill>
            <a:blip r:embed="rId12"/>
            <a:stretch>
              <a:fillRect/>
            </a:stretch>
          </p:blipFill>
          <p:spPr>
            <a:xfrm>
              <a:off x="-121902" y="5292814"/>
              <a:ext cx="2249878" cy="640098"/>
            </a:xfrm>
            <a:prstGeom prst="rect">
              <a:avLst/>
            </a:prstGeom>
          </p:spPr>
        </p:pic>
        <p:sp>
          <p:nvSpPr>
            <p:cNvPr id="43" name="pole tekstowe 29">
              <a:extLst>
                <a:ext uri="{FF2B5EF4-FFF2-40B4-BE49-F238E27FC236}">
                  <a16:creationId xmlns:a16="http://schemas.microsoft.com/office/drawing/2014/main" id="{904BF691-2AB4-B1EB-E574-1D932B3F7727}"/>
                </a:ext>
              </a:extLst>
            </p:cNvPr>
            <p:cNvSpPr txBox="1"/>
            <p:nvPr/>
          </p:nvSpPr>
          <p:spPr>
            <a:xfrm>
              <a:off x="-58665" y="5932406"/>
              <a:ext cx="2247129" cy="7848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900" b="1">
                  <a:ea typeface="+mn-lt"/>
                  <a:cs typeface="+mn-lt"/>
                </a:rPr>
                <a:t>Zadanie finansowane ze środków MSWiA w ramach </a:t>
              </a:r>
              <a:endParaRPr lang="pl-PL" sz="900" b="1">
                <a:ea typeface="Calibri"/>
                <a:cs typeface="Calibri"/>
              </a:endParaRPr>
            </a:p>
            <a:p>
              <a:pPr algn="ctr"/>
              <a:r>
                <a:rPr lang="pl" sz="900" b="1">
                  <a:ea typeface="+mn-lt"/>
                  <a:cs typeface="+mn-lt"/>
                </a:rPr>
                <a:t>Programu Ochrony Ludności i Obrony Cywilnej na lata 2025 – 2026</a:t>
              </a:r>
              <a:endParaRPr lang="pl-PL" sz="900" b="1">
                <a:ea typeface="Calibri"/>
                <a:cs typeface="Calibri"/>
              </a:endParaRPr>
            </a:p>
            <a:p>
              <a:pPr algn="ctr"/>
              <a:r>
                <a:rPr lang="pl" sz="900" b="1">
                  <a:ea typeface="+mn-lt"/>
                  <a:cs typeface="+mn-lt"/>
                </a:rPr>
                <a:t>    „Odporność Społeczna – PROLOG 2025”.</a:t>
              </a:r>
              <a:endParaRPr lang="pl-PL" sz="900" b="1">
                <a:ea typeface="Calibri" panose="020F0502020204030204"/>
                <a:cs typeface="Calibri" panose="020F0502020204030204"/>
              </a:endParaRPr>
            </a:p>
          </p:txBody>
        </p:sp>
      </p:grpSp>
    </p:spTree>
    <p:extLst>
      <p:ext uri="{BB962C8B-B14F-4D97-AF65-F5344CB8AC3E}">
        <p14:creationId xmlns:p14="http://schemas.microsoft.com/office/powerpoint/2010/main" val="508834541"/>
      </p:ext>
    </p:extLst>
  </p:cSld>
  <p:clrMapOvr>
    <a:masterClrMapping/>
  </p:clrMapOvr>
  <p:extLst>
    <p:ext uri="{6950BFC3-D8DA-4A85-94F7-54DA5524770B}">
      <p188:commentRel xmlns:p188="http://schemas.microsoft.com/office/powerpoint/2018/8/main" r:id="rId3"/>
    </p:ext>
  </p:extLs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535484-870A-D33E-B0AB-20B495258FB9}"/>
            </a:ext>
          </a:extLst>
        </p:cNvPr>
        <p:cNvGrpSpPr/>
        <p:nvPr/>
      </p:nvGrpSpPr>
      <p:grpSpPr>
        <a:xfrm>
          <a:off x="0" y="0"/>
          <a:ext cx="0" cy="0"/>
          <a:chOff x="0" y="0"/>
          <a:chExt cx="0" cy="0"/>
        </a:xfrm>
      </p:grpSpPr>
      <p:pic>
        <p:nvPicPr>
          <p:cNvPr id="6" name="Obraz 5" descr="Obraz zawierający kreskówka, mapa&#10;&#10;Zawartość wygenerowana przez sztuczną inteligencję może być niepoprawna.">
            <a:extLst>
              <a:ext uri="{FF2B5EF4-FFF2-40B4-BE49-F238E27FC236}">
                <a16:creationId xmlns:a16="http://schemas.microsoft.com/office/drawing/2014/main" id="{6356EA01-CFEF-88A1-5C01-1808C11F12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74674" y="986589"/>
            <a:ext cx="6070617" cy="6070617"/>
          </a:xfrm>
          <a:prstGeom prst="rect">
            <a:avLst/>
          </a:prstGeom>
        </p:spPr>
      </p:pic>
      <p:sp>
        <p:nvSpPr>
          <p:cNvPr id="2" name="Prostokąt 1">
            <a:extLst>
              <a:ext uri="{FF2B5EF4-FFF2-40B4-BE49-F238E27FC236}">
                <a16:creationId xmlns:a16="http://schemas.microsoft.com/office/drawing/2014/main" id="{FFB973C8-77B1-3593-B570-5A6F3FA86604}"/>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30B8D5F1-6D61-0A05-3299-F28395D01EB1}"/>
              </a:ext>
            </a:extLst>
          </p:cNvPr>
          <p:cNvSpPr txBox="1">
            <a:spLocks/>
          </p:cNvSpPr>
          <p:nvPr/>
        </p:nvSpPr>
        <p:spPr>
          <a:xfrm>
            <a:off x="1640998" y="464860"/>
            <a:ext cx="9069043"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WEZWANIE POMOCY – SYTUACJE SZCZEGÓLNE</a:t>
            </a:r>
          </a:p>
        </p:txBody>
      </p:sp>
      <p:graphicFrame>
        <p:nvGraphicFramePr>
          <p:cNvPr id="11" name="Diagram 10">
            <a:extLst>
              <a:ext uri="{FF2B5EF4-FFF2-40B4-BE49-F238E27FC236}">
                <a16:creationId xmlns:a16="http://schemas.microsoft.com/office/drawing/2014/main" id="{EFD24AEB-F878-7A25-0204-C2592C3C9972}"/>
              </a:ext>
            </a:extLst>
          </p:cNvPr>
          <p:cNvGraphicFramePr/>
          <p:nvPr>
            <p:extLst>
              <p:ext uri="{D42A27DB-BD31-4B8C-83A1-F6EECF244321}">
                <p14:modId xmlns:p14="http://schemas.microsoft.com/office/powerpoint/2010/main" val="1975071993"/>
              </p:ext>
            </p:extLst>
          </p:nvPr>
        </p:nvGraphicFramePr>
        <p:xfrm>
          <a:off x="-241415" y="1508401"/>
          <a:ext cx="7806985" cy="52343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2" name="pole tekstowe 11">
            <a:extLst>
              <a:ext uri="{FF2B5EF4-FFF2-40B4-BE49-F238E27FC236}">
                <a16:creationId xmlns:a16="http://schemas.microsoft.com/office/drawing/2014/main" id="{BB43B845-4765-8235-4728-92929987953F}"/>
              </a:ext>
            </a:extLst>
          </p:cNvPr>
          <p:cNvSpPr txBox="1"/>
          <p:nvPr/>
        </p:nvSpPr>
        <p:spPr>
          <a:xfrm>
            <a:off x="1284514" y="2050096"/>
            <a:ext cx="184731" cy="369332"/>
          </a:xfrm>
          <a:prstGeom prst="rect">
            <a:avLst/>
          </a:prstGeom>
          <a:noFill/>
        </p:spPr>
        <p:txBody>
          <a:bodyPr wrap="none" rtlCol="0">
            <a:spAutoFit/>
          </a:bodyPr>
          <a:lstStyle/>
          <a:p>
            <a:endParaRPr lang="pl-PL"/>
          </a:p>
        </p:txBody>
      </p:sp>
      <p:sp>
        <p:nvSpPr>
          <p:cNvPr id="16" name="pole tekstowe 15">
            <a:extLst>
              <a:ext uri="{FF2B5EF4-FFF2-40B4-BE49-F238E27FC236}">
                <a16:creationId xmlns:a16="http://schemas.microsoft.com/office/drawing/2014/main" id="{D2B09D8E-0563-5821-ED76-45C06A79BBC6}"/>
              </a:ext>
            </a:extLst>
          </p:cNvPr>
          <p:cNvSpPr txBox="1"/>
          <p:nvPr/>
        </p:nvSpPr>
        <p:spPr>
          <a:xfrm>
            <a:off x="1054704" y="1463465"/>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1</a:t>
            </a:r>
          </a:p>
        </p:txBody>
      </p:sp>
      <p:sp>
        <p:nvSpPr>
          <p:cNvPr id="17" name="pole tekstowe 16">
            <a:extLst>
              <a:ext uri="{FF2B5EF4-FFF2-40B4-BE49-F238E27FC236}">
                <a16:creationId xmlns:a16="http://schemas.microsoft.com/office/drawing/2014/main" id="{2BD71EFB-EAC2-E5FF-DA26-6BA541BC4D60}"/>
              </a:ext>
            </a:extLst>
          </p:cNvPr>
          <p:cNvSpPr txBox="1"/>
          <p:nvPr/>
        </p:nvSpPr>
        <p:spPr>
          <a:xfrm>
            <a:off x="959951" y="2332120"/>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2</a:t>
            </a:r>
          </a:p>
        </p:txBody>
      </p:sp>
      <p:sp>
        <p:nvSpPr>
          <p:cNvPr id="19" name="pole tekstowe 18">
            <a:extLst>
              <a:ext uri="{FF2B5EF4-FFF2-40B4-BE49-F238E27FC236}">
                <a16:creationId xmlns:a16="http://schemas.microsoft.com/office/drawing/2014/main" id="{B0BAEC49-92A7-2922-0C9F-991A5AE394E0}"/>
              </a:ext>
            </a:extLst>
          </p:cNvPr>
          <p:cNvSpPr txBox="1"/>
          <p:nvPr/>
        </p:nvSpPr>
        <p:spPr>
          <a:xfrm>
            <a:off x="959951" y="3238433"/>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3</a:t>
            </a:r>
          </a:p>
        </p:txBody>
      </p:sp>
      <p:sp>
        <p:nvSpPr>
          <p:cNvPr id="20" name="pole tekstowe 19">
            <a:extLst>
              <a:ext uri="{FF2B5EF4-FFF2-40B4-BE49-F238E27FC236}">
                <a16:creationId xmlns:a16="http://schemas.microsoft.com/office/drawing/2014/main" id="{6C871C1A-CE7A-7A3B-520B-7E77DAFA4F8E}"/>
              </a:ext>
            </a:extLst>
          </p:cNvPr>
          <p:cNvSpPr txBox="1"/>
          <p:nvPr/>
        </p:nvSpPr>
        <p:spPr>
          <a:xfrm>
            <a:off x="959951" y="4127271"/>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4</a:t>
            </a:r>
          </a:p>
        </p:txBody>
      </p:sp>
      <p:sp>
        <p:nvSpPr>
          <p:cNvPr id="22" name="pole tekstowe 21">
            <a:extLst>
              <a:ext uri="{FF2B5EF4-FFF2-40B4-BE49-F238E27FC236}">
                <a16:creationId xmlns:a16="http://schemas.microsoft.com/office/drawing/2014/main" id="{C8091C43-52D2-6B2A-A8F8-B2AD6EB2A40F}"/>
              </a:ext>
            </a:extLst>
          </p:cNvPr>
          <p:cNvSpPr txBox="1"/>
          <p:nvPr/>
        </p:nvSpPr>
        <p:spPr>
          <a:xfrm>
            <a:off x="971928" y="5033584"/>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5</a:t>
            </a:r>
          </a:p>
        </p:txBody>
      </p:sp>
      <p:sp>
        <p:nvSpPr>
          <p:cNvPr id="24" name="pole tekstowe 23">
            <a:extLst>
              <a:ext uri="{FF2B5EF4-FFF2-40B4-BE49-F238E27FC236}">
                <a16:creationId xmlns:a16="http://schemas.microsoft.com/office/drawing/2014/main" id="{F038CC4B-251C-5443-DB2F-FCCBE67740FA}"/>
              </a:ext>
            </a:extLst>
          </p:cNvPr>
          <p:cNvSpPr txBox="1"/>
          <p:nvPr/>
        </p:nvSpPr>
        <p:spPr>
          <a:xfrm>
            <a:off x="985436" y="5922422"/>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6</a:t>
            </a:r>
          </a:p>
        </p:txBody>
      </p:sp>
      <p:pic>
        <p:nvPicPr>
          <p:cNvPr id="41" name="Obraz 40" descr="Obraz zawierający tekst, symbol, krąg, logo&#10;&#10;Zawartość wygenerowana przez AI może być niepoprawna.">
            <a:extLst>
              <a:ext uri="{FF2B5EF4-FFF2-40B4-BE49-F238E27FC236}">
                <a16:creationId xmlns:a16="http://schemas.microsoft.com/office/drawing/2014/main" id="{114B31F2-949B-98CA-0A9D-C016B99F01DF}"/>
              </a:ext>
            </a:extLst>
          </p:cNvPr>
          <p:cNvPicPr>
            <a:picLocks noChangeAspect="1"/>
          </p:cNvPicPr>
          <p:nvPr/>
        </p:nvPicPr>
        <p:blipFill>
          <a:blip r:embed="rId10"/>
          <a:stretch>
            <a:fillRect/>
          </a:stretch>
        </p:blipFill>
        <p:spPr>
          <a:xfrm>
            <a:off x="570176" y="441304"/>
            <a:ext cx="976909" cy="986172"/>
          </a:xfrm>
          <a:prstGeom prst="rect">
            <a:avLst/>
          </a:prstGeom>
        </p:spPr>
      </p:pic>
      <p:grpSp>
        <p:nvGrpSpPr>
          <p:cNvPr id="43" name="Grupa 20">
            <a:extLst>
              <a:ext uri="{FF2B5EF4-FFF2-40B4-BE49-F238E27FC236}">
                <a16:creationId xmlns:a16="http://schemas.microsoft.com/office/drawing/2014/main" id="{3B3B4168-F439-146D-70A7-1C60A4A275E6}"/>
              </a:ext>
            </a:extLst>
          </p:cNvPr>
          <p:cNvGrpSpPr/>
          <p:nvPr/>
        </p:nvGrpSpPr>
        <p:grpSpPr>
          <a:xfrm>
            <a:off x="6275358" y="6061345"/>
            <a:ext cx="5984410" cy="793778"/>
            <a:chOff x="5873190" y="6071928"/>
            <a:chExt cx="6153743" cy="793778"/>
          </a:xfrm>
        </p:grpSpPr>
        <p:pic>
          <p:nvPicPr>
            <p:cNvPr id="40" name="Obraz 152">
              <a:extLst>
                <a:ext uri="{FF2B5EF4-FFF2-40B4-BE49-F238E27FC236}">
                  <a16:creationId xmlns:a16="http://schemas.microsoft.com/office/drawing/2014/main" id="{E40BFA71-6645-14F1-29E2-73F5465E4C78}"/>
                </a:ext>
              </a:extLst>
            </p:cNvPr>
            <p:cNvPicPr>
              <a:picLocks noChangeAspect="1"/>
            </p:cNvPicPr>
            <p:nvPr/>
          </p:nvPicPr>
          <p:blipFill>
            <a:blip r:embed="rId11"/>
            <a:stretch>
              <a:fillRect/>
            </a:stretch>
          </p:blipFill>
          <p:spPr>
            <a:xfrm>
              <a:off x="5873190" y="6071928"/>
              <a:ext cx="2336988" cy="793778"/>
            </a:xfrm>
            <a:prstGeom prst="rect">
              <a:avLst/>
            </a:prstGeom>
          </p:spPr>
        </p:pic>
        <p:sp>
          <p:nvSpPr>
            <p:cNvPr id="42" name="pole tekstowe 12">
              <a:extLst>
                <a:ext uri="{FF2B5EF4-FFF2-40B4-BE49-F238E27FC236}">
                  <a16:creationId xmlns:a16="http://schemas.microsoft.com/office/drawing/2014/main" id="{29797937-3721-B3C9-64F3-C45E2E842225}"/>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995294277"/>
      </p:ext>
    </p:extLst>
  </p:cSld>
  <p:clrMapOvr>
    <a:masterClrMapping/>
  </p:clrMapOvr>
  <p:extLst>
    <p:ext uri="{6950BFC3-D8DA-4A85-94F7-54DA5524770B}">
      <p188:commentRel xmlns:p188="http://schemas.microsoft.com/office/powerpoint/2018/8/main" r:id="rId3"/>
    </p:ext>
  </p:extLs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2DFDD5-22E6-B4EE-3767-81E3F7B1E5AF}"/>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94FB5CC7-F2B7-A313-EEA2-D837A0B32695}"/>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EA0D7323-C12A-3B3E-97BE-7CCE16CB6EF0}"/>
              </a:ext>
            </a:extLst>
          </p:cNvPr>
          <p:cNvSpPr txBox="1">
            <a:spLocks/>
          </p:cNvSpPr>
          <p:nvPr/>
        </p:nvSpPr>
        <p:spPr>
          <a:xfrm>
            <a:off x="1640999" y="464860"/>
            <a:ext cx="9142616"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WEZWANIE POMOCY – WSPÓŁRZĘDNE</a:t>
            </a:r>
          </a:p>
        </p:txBody>
      </p:sp>
      <p:sp>
        <p:nvSpPr>
          <p:cNvPr id="10" name="Prostokąt 9">
            <a:extLst>
              <a:ext uri="{FF2B5EF4-FFF2-40B4-BE49-F238E27FC236}">
                <a16:creationId xmlns:a16="http://schemas.microsoft.com/office/drawing/2014/main" id="{18442621-D108-05E1-5678-6046383DFE91}"/>
              </a:ext>
            </a:extLst>
          </p:cNvPr>
          <p:cNvSpPr/>
          <p:nvPr/>
        </p:nvSpPr>
        <p:spPr>
          <a:xfrm>
            <a:off x="337458" y="1756065"/>
            <a:ext cx="6381538" cy="3133078"/>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0" name="Prostokąt 19">
            <a:extLst>
              <a:ext uri="{FF2B5EF4-FFF2-40B4-BE49-F238E27FC236}">
                <a16:creationId xmlns:a16="http://schemas.microsoft.com/office/drawing/2014/main" id="{98865F56-5871-7AC5-E3A5-044D026A9F8B}"/>
              </a:ext>
            </a:extLst>
          </p:cNvPr>
          <p:cNvSpPr/>
          <p:nvPr/>
        </p:nvSpPr>
        <p:spPr>
          <a:xfrm>
            <a:off x="6965051" y="2662440"/>
            <a:ext cx="4770951" cy="39931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5" name="Obraz 4" descr="Obraz zawierający kreskówka, mapa&#10;&#10;Zawartość wygenerowana przez sztuczną inteligencję może być niepoprawna.">
            <a:extLst>
              <a:ext uri="{FF2B5EF4-FFF2-40B4-BE49-F238E27FC236}">
                <a16:creationId xmlns:a16="http://schemas.microsoft.com/office/drawing/2014/main" id="{626EF877-4236-30AB-67AE-EC4B34519B5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1140563"/>
            <a:ext cx="6571410" cy="6571410"/>
          </a:xfrm>
          <a:prstGeom prst="rect">
            <a:avLst/>
          </a:prstGeom>
        </p:spPr>
      </p:pic>
      <p:pic>
        <p:nvPicPr>
          <p:cNvPr id="7" name="Obraz 6">
            <a:extLst>
              <a:ext uri="{FF2B5EF4-FFF2-40B4-BE49-F238E27FC236}">
                <a16:creationId xmlns:a16="http://schemas.microsoft.com/office/drawing/2014/main" id="{F86C3D53-D655-5359-FBF2-87D1F7CD564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957873" y="4199328"/>
            <a:ext cx="453880" cy="453880"/>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44339C39-C162-1723-AA69-6B53F6281052}"/>
              </a:ext>
            </a:extLst>
          </p:cNvPr>
          <p:cNvPicPr>
            <a:picLocks noChangeAspect="1"/>
          </p:cNvPicPr>
          <p:nvPr/>
        </p:nvPicPr>
        <p:blipFill>
          <a:blip r:embed="rId6"/>
          <a:stretch>
            <a:fillRect/>
          </a:stretch>
        </p:blipFill>
        <p:spPr>
          <a:xfrm>
            <a:off x="570176" y="434248"/>
            <a:ext cx="976909" cy="986172"/>
          </a:xfrm>
          <a:prstGeom prst="rect">
            <a:avLst/>
          </a:prstGeom>
        </p:spPr>
      </p:pic>
      <p:grpSp>
        <p:nvGrpSpPr>
          <p:cNvPr id="11" name="Grupa 20">
            <a:extLst>
              <a:ext uri="{FF2B5EF4-FFF2-40B4-BE49-F238E27FC236}">
                <a16:creationId xmlns:a16="http://schemas.microsoft.com/office/drawing/2014/main" id="{773E6769-974D-49C0-82E8-9E108AD8C015}"/>
              </a:ext>
            </a:extLst>
          </p:cNvPr>
          <p:cNvGrpSpPr/>
          <p:nvPr/>
        </p:nvGrpSpPr>
        <p:grpSpPr>
          <a:xfrm>
            <a:off x="-559" y="6061345"/>
            <a:ext cx="5984410" cy="793778"/>
            <a:chOff x="5873190" y="6071928"/>
            <a:chExt cx="6153743" cy="793778"/>
          </a:xfrm>
        </p:grpSpPr>
        <p:pic>
          <p:nvPicPr>
            <p:cNvPr id="6" name="Obraz 152">
              <a:extLst>
                <a:ext uri="{FF2B5EF4-FFF2-40B4-BE49-F238E27FC236}">
                  <a16:creationId xmlns:a16="http://schemas.microsoft.com/office/drawing/2014/main" id="{BC77F919-7FB4-3ADF-DD6D-68499F10B225}"/>
                </a:ext>
              </a:extLst>
            </p:cNvPr>
            <p:cNvPicPr>
              <a:picLocks noChangeAspect="1"/>
            </p:cNvPicPr>
            <p:nvPr/>
          </p:nvPicPr>
          <p:blipFill>
            <a:blip r:embed="rId7"/>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D29DF38E-2EFB-FCAB-B5EA-D57750C737B4}"/>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770090554"/>
      </p:ext>
    </p:extLst>
  </p:cSld>
  <p:clrMapOvr>
    <a:masterClrMapping/>
  </p:clrMapOvr>
  <p:extLst>
    <p:ext uri="{6950BFC3-D8DA-4A85-94F7-54DA5524770B}">
      <p188:commentRel xmlns:p188="http://schemas.microsoft.com/office/powerpoint/2018/8/main" r:id="rId3"/>
    </p:ext>
  </p:extLs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5E3421-70BD-A07D-C32E-FE2B04555A56}"/>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53FA9A44-FBEC-5EA0-252E-8C54EBFFDF3A}"/>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45C82A45-0ED4-B3A3-584D-F7885EAAE466}"/>
              </a:ext>
            </a:extLst>
          </p:cNvPr>
          <p:cNvSpPr txBox="1">
            <a:spLocks/>
          </p:cNvSpPr>
          <p:nvPr/>
        </p:nvSpPr>
        <p:spPr>
          <a:xfrm>
            <a:off x="1640999" y="464860"/>
            <a:ext cx="9142616"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WEZWANIE POMOCY – WSPÓŁRZĘDNE</a:t>
            </a:r>
          </a:p>
        </p:txBody>
      </p:sp>
      <p:sp>
        <p:nvSpPr>
          <p:cNvPr id="10" name="Prostokąt 9">
            <a:extLst>
              <a:ext uri="{FF2B5EF4-FFF2-40B4-BE49-F238E27FC236}">
                <a16:creationId xmlns:a16="http://schemas.microsoft.com/office/drawing/2014/main" id="{A7CE9ACA-3305-BB1F-456F-1D5B48D77649}"/>
              </a:ext>
            </a:extLst>
          </p:cNvPr>
          <p:cNvSpPr/>
          <p:nvPr/>
        </p:nvSpPr>
        <p:spPr>
          <a:xfrm>
            <a:off x="337458" y="1756065"/>
            <a:ext cx="6381538" cy="3133078"/>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0" name="Prostokąt 19">
            <a:extLst>
              <a:ext uri="{FF2B5EF4-FFF2-40B4-BE49-F238E27FC236}">
                <a16:creationId xmlns:a16="http://schemas.microsoft.com/office/drawing/2014/main" id="{33105744-EBC2-BDD9-F951-87FED3D664C2}"/>
              </a:ext>
            </a:extLst>
          </p:cNvPr>
          <p:cNvSpPr/>
          <p:nvPr/>
        </p:nvSpPr>
        <p:spPr>
          <a:xfrm>
            <a:off x="6965051" y="2662440"/>
            <a:ext cx="4770951" cy="39931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5" name="Obraz 4" descr="Obraz zawierający kreskówka, mapa&#10;&#10;Zawartość wygenerowana przez sztuczną inteligencję może być niepoprawna.">
            <a:extLst>
              <a:ext uri="{FF2B5EF4-FFF2-40B4-BE49-F238E27FC236}">
                <a16:creationId xmlns:a16="http://schemas.microsoft.com/office/drawing/2014/main" id="{12F6DDDD-542A-42DB-5598-531EFE64E2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1140563"/>
            <a:ext cx="6571410" cy="6571410"/>
          </a:xfrm>
          <a:prstGeom prst="rect">
            <a:avLst/>
          </a:prstGeom>
        </p:spPr>
      </p:pic>
      <p:pic>
        <p:nvPicPr>
          <p:cNvPr id="7" name="Obraz 6">
            <a:extLst>
              <a:ext uri="{FF2B5EF4-FFF2-40B4-BE49-F238E27FC236}">
                <a16:creationId xmlns:a16="http://schemas.microsoft.com/office/drawing/2014/main" id="{0FA8D193-B1F3-9FB4-9B6F-AB8EC69805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957873" y="4199328"/>
            <a:ext cx="453880" cy="453880"/>
          </a:xfrm>
          <a:prstGeom prst="rect">
            <a:avLst/>
          </a:prstGeom>
        </p:spPr>
      </p:pic>
      <p:sp>
        <p:nvSpPr>
          <p:cNvPr id="6" name="pole tekstowe 5">
            <a:extLst>
              <a:ext uri="{FF2B5EF4-FFF2-40B4-BE49-F238E27FC236}">
                <a16:creationId xmlns:a16="http://schemas.microsoft.com/office/drawing/2014/main" id="{087F3C95-5FAF-256A-6C7E-AA5CBDADF26C}"/>
              </a:ext>
            </a:extLst>
          </p:cNvPr>
          <p:cNvSpPr txBox="1"/>
          <p:nvPr/>
        </p:nvSpPr>
        <p:spPr>
          <a:xfrm>
            <a:off x="436258" y="1922220"/>
            <a:ext cx="6094268" cy="2800767"/>
          </a:xfrm>
          <a:prstGeom prst="rect">
            <a:avLst/>
          </a:prstGeom>
          <a:noFill/>
        </p:spPr>
        <p:txBody>
          <a:bodyPr wrap="square">
            <a:spAutoFit/>
          </a:bodyPr>
          <a:lstStyle/>
          <a:p>
            <a:pPr algn="ctr"/>
            <a:r>
              <a:rPr lang="pl-PL" sz="4400" b="1">
                <a:solidFill>
                  <a:schemeClr val="bg1"/>
                </a:solidFill>
                <a:latin typeface="Open Sans" pitchFamily="2" charset="0"/>
                <a:ea typeface="Open Sans" pitchFamily="2" charset="0"/>
                <a:cs typeface="Open Sans" pitchFamily="2" charset="0"/>
              </a:rPr>
              <a:t>52.22050, 21.01855</a:t>
            </a:r>
          </a:p>
          <a:p>
            <a:pPr algn="ctr"/>
            <a:endParaRPr lang="pl-PL" sz="4400" b="1">
              <a:solidFill>
                <a:schemeClr val="bg1"/>
              </a:solidFill>
              <a:latin typeface="Open Sans" pitchFamily="2" charset="0"/>
              <a:ea typeface="Open Sans" pitchFamily="2" charset="0"/>
              <a:cs typeface="Open Sans" pitchFamily="2" charset="0"/>
            </a:endParaRPr>
          </a:p>
          <a:p>
            <a:pPr algn="ctr"/>
            <a:r>
              <a:rPr lang="pl-PL" sz="4400" b="1">
                <a:solidFill>
                  <a:schemeClr val="bg1"/>
                </a:solidFill>
                <a:latin typeface="Open Sans" pitchFamily="2" charset="0"/>
                <a:ea typeface="Open Sans" pitchFamily="2" charset="0"/>
                <a:cs typeface="Open Sans" pitchFamily="2" charset="0"/>
              </a:rPr>
              <a:t>N 52° 13’13.8”</a:t>
            </a:r>
          </a:p>
          <a:p>
            <a:pPr algn="ctr"/>
            <a:r>
              <a:rPr lang="pl-PL" sz="4400" b="1">
                <a:solidFill>
                  <a:schemeClr val="bg1"/>
                </a:solidFill>
                <a:latin typeface="Open Sans" pitchFamily="2" charset="0"/>
                <a:ea typeface="Open Sans" pitchFamily="2" charset="0"/>
                <a:cs typeface="Open Sans" pitchFamily="2" charset="0"/>
              </a:rPr>
              <a:t>E 21°  01’06.8”</a:t>
            </a:r>
          </a:p>
        </p:txBody>
      </p:sp>
      <p:pic>
        <p:nvPicPr>
          <p:cNvPr id="9" name="Obraz 8" descr="Obraz zawierający tekst, symbol, krąg, logo&#10;&#10;Zawartość wygenerowana przez AI może być niepoprawna.">
            <a:extLst>
              <a:ext uri="{FF2B5EF4-FFF2-40B4-BE49-F238E27FC236}">
                <a16:creationId xmlns:a16="http://schemas.microsoft.com/office/drawing/2014/main" id="{EED9E21E-7963-E585-1CD4-E37DCD2F44D5}"/>
              </a:ext>
            </a:extLst>
          </p:cNvPr>
          <p:cNvPicPr>
            <a:picLocks noChangeAspect="1"/>
          </p:cNvPicPr>
          <p:nvPr/>
        </p:nvPicPr>
        <p:blipFill>
          <a:blip r:embed="rId6"/>
          <a:stretch>
            <a:fillRect/>
          </a:stretch>
        </p:blipFill>
        <p:spPr>
          <a:xfrm>
            <a:off x="570176" y="434248"/>
            <a:ext cx="976909" cy="986172"/>
          </a:xfrm>
          <a:prstGeom prst="rect">
            <a:avLst/>
          </a:prstGeom>
        </p:spPr>
      </p:pic>
      <p:grpSp>
        <p:nvGrpSpPr>
          <p:cNvPr id="12" name="Grupa 20">
            <a:extLst>
              <a:ext uri="{FF2B5EF4-FFF2-40B4-BE49-F238E27FC236}">
                <a16:creationId xmlns:a16="http://schemas.microsoft.com/office/drawing/2014/main" id="{21854805-DE06-9946-93E3-0156C091AAE7}"/>
              </a:ext>
            </a:extLst>
          </p:cNvPr>
          <p:cNvGrpSpPr/>
          <p:nvPr/>
        </p:nvGrpSpPr>
        <p:grpSpPr>
          <a:xfrm>
            <a:off x="-559" y="6061345"/>
            <a:ext cx="5984410" cy="793778"/>
            <a:chOff x="5873190" y="6071928"/>
            <a:chExt cx="6153743" cy="793778"/>
          </a:xfrm>
        </p:grpSpPr>
        <p:pic>
          <p:nvPicPr>
            <p:cNvPr id="8" name="Obraz 152">
              <a:extLst>
                <a:ext uri="{FF2B5EF4-FFF2-40B4-BE49-F238E27FC236}">
                  <a16:creationId xmlns:a16="http://schemas.microsoft.com/office/drawing/2014/main" id="{56994B9F-5872-D7FC-7E94-DECDFC632741}"/>
                </a:ext>
              </a:extLst>
            </p:cNvPr>
            <p:cNvPicPr>
              <a:picLocks noChangeAspect="1"/>
            </p:cNvPicPr>
            <p:nvPr/>
          </p:nvPicPr>
          <p:blipFill>
            <a:blip r:embed="rId7"/>
            <a:stretch>
              <a:fillRect/>
            </a:stretch>
          </p:blipFill>
          <p:spPr>
            <a:xfrm>
              <a:off x="5873190" y="6071928"/>
              <a:ext cx="2336988" cy="793778"/>
            </a:xfrm>
            <a:prstGeom prst="rect">
              <a:avLst/>
            </a:prstGeom>
          </p:spPr>
        </p:pic>
        <p:sp>
          <p:nvSpPr>
            <p:cNvPr id="11" name="pole tekstowe 12">
              <a:extLst>
                <a:ext uri="{FF2B5EF4-FFF2-40B4-BE49-F238E27FC236}">
                  <a16:creationId xmlns:a16="http://schemas.microsoft.com/office/drawing/2014/main" id="{845F3F6A-D7C8-F9A5-D67A-9A740EFBDC2E}"/>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846059578"/>
      </p:ext>
    </p:extLst>
  </p:cSld>
  <p:clrMapOvr>
    <a:masterClrMapping/>
  </p:clrMapOvr>
  <p:extLst>
    <p:ext uri="{6950BFC3-D8DA-4A85-94F7-54DA5524770B}">
      <p188:commentRel xmlns:p188="http://schemas.microsoft.com/office/powerpoint/2018/8/main" r:id="rId3"/>
    </p:ext>
  </p:extLs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A903BA-0A59-CD83-05DD-9FE202FAD7FD}"/>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AA5B2D49-AD9F-882B-6E1B-5B3CFEB47E7F}"/>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7CE3D438-3190-D54B-6D31-31B0EEFA8A76}"/>
              </a:ext>
            </a:extLst>
          </p:cNvPr>
          <p:cNvSpPr txBox="1">
            <a:spLocks/>
          </p:cNvSpPr>
          <p:nvPr/>
        </p:nvSpPr>
        <p:spPr>
          <a:xfrm>
            <a:off x="1640998" y="464860"/>
            <a:ext cx="9069043"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WEZWANIE POMOCY – SYTUACJE SZCZEGÓLNE</a:t>
            </a:r>
          </a:p>
        </p:txBody>
      </p:sp>
      <p:graphicFrame>
        <p:nvGraphicFramePr>
          <p:cNvPr id="11" name="Diagram 10">
            <a:extLst>
              <a:ext uri="{FF2B5EF4-FFF2-40B4-BE49-F238E27FC236}">
                <a16:creationId xmlns:a16="http://schemas.microsoft.com/office/drawing/2014/main" id="{DF60D204-C86D-9211-4F9A-A5A1FFDD9884}"/>
              </a:ext>
            </a:extLst>
          </p:cNvPr>
          <p:cNvGraphicFramePr/>
          <p:nvPr>
            <p:extLst>
              <p:ext uri="{D42A27DB-BD31-4B8C-83A1-F6EECF244321}">
                <p14:modId xmlns:p14="http://schemas.microsoft.com/office/powerpoint/2010/main" val="3924973721"/>
              </p:ext>
            </p:extLst>
          </p:nvPr>
        </p:nvGraphicFramePr>
        <p:xfrm>
          <a:off x="-241415" y="1508401"/>
          <a:ext cx="7806985" cy="52343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pole tekstowe 11">
            <a:extLst>
              <a:ext uri="{FF2B5EF4-FFF2-40B4-BE49-F238E27FC236}">
                <a16:creationId xmlns:a16="http://schemas.microsoft.com/office/drawing/2014/main" id="{7B83D92F-143D-ADFC-DAA1-19A6801FFB54}"/>
              </a:ext>
            </a:extLst>
          </p:cNvPr>
          <p:cNvSpPr txBox="1"/>
          <p:nvPr/>
        </p:nvSpPr>
        <p:spPr>
          <a:xfrm>
            <a:off x="1284514" y="2050096"/>
            <a:ext cx="184731" cy="369332"/>
          </a:xfrm>
          <a:prstGeom prst="rect">
            <a:avLst/>
          </a:prstGeom>
          <a:noFill/>
        </p:spPr>
        <p:txBody>
          <a:bodyPr wrap="none" rtlCol="0">
            <a:spAutoFit/>
          </a:bodyPr>
          <a:lstStyle/>
          <a:p>
            <a:endParaRPr lang="pl-PL"/>
          </a:p>
        </p:txBody>
      </p:sp>
      <p:sp>
        <p:nvSpPr>
          <p:cNvPr id="16" name="pole tekstowe 15">
            <a:extLst>
              <a:ext uri="{FF2B5EF4-FFF2-40B4-BE49-F238E27FC236}">
                <a16:creationId xmlns:a16="http://schemas.microsoft.com/office/drawing/2014/main" id="{0BFB2C7B-E642-8AE5-14AA-E2BBF38C930A}"/>
              </a:ext>
            </a:extLst>
          </p:cNvPr>
          <p:cNvSpPr txBox="1"/>
          <p:nvPr/>
        </p:nvSpPr>
        <p:spPr>
          <a:xfrm>
            <a:off x="1054704" y="1463465"/>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1</a:t>
            </a:r>
          </a:p>
        </p:txBody>
      </p:sp>
      <p:sp>
        <p:nvSpPr>
          <p:cNvPr id="17" name="pole tekstowe 16">
            <a:extLst>
              <a:ext uri="{FF2B5EF4-FFF2-40B4-BE49-F238E27FC236}">
                <a16:creationId xmlns:a16="http://schemas.microsoft.com/office/drawing/2014/main" id="{5D81FB42-F359-EF69-793C-221AFCC6B40C}"/>
              </a:ext>
            </a:extLst>
          </p:cNvPr>
          <p:cNvSpPr txBox="1"/>
          <p:nvPr/>
        </p:nvSpPr>
        <p:spPr>
          <a:xfrm>
            <a:off x="959951" y="2332120"/>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2</a:t>
            </a:r>
          </a:p>
        </p:txBody>
      </p:sp>
      <p:sp>
        <p:nvSpPr>
          <p:cNvPr id="19" name="pole tekstowe 18">
            <a:extLst>
              <a:ext uri="{FF2B5EF4-FFF2-40B4-BE49-F238E27FC236}">
                <a16:creationId xmlns:a16="http://schemas.microsoft.com/office/drawing/2014/main" id="{C2645FF4-6194-1DEB-1ADF-5A10AF1AECEA}"/>
              </a:ext>
            </a:extLst>
          </p:cNvPr>
          <p:cNvSpPr txBox="1"/>
          <p:nvPr/>
        </p:nvSpPr>
        <p:spPr>
          <a:xfrm>
            <a:off x="959951" y="3238433"/>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3</a:t>
            </a:r>
          </a:p>
        </p:txBody>
      </p:sp>
      <p:sp>
        <p:nvSpPr>
          <p:cNvPr id="20" name="pole tekstowe 19">
            <a:extLst>
              <a:ext uri="{FF2B5EF4-FFF2-40B4-BE49-F238E27FC236}">
                <a16:creationId xmlns:a16="http://schemas.microsoft.com/office/drawing/2014/main" id="{D87C735A-E121-F587-0017-47144A880ED0}"/>
              </a:ext>
            </a:extLst>
          </p:cNvPr>
          <p:cNvSpPr txBox="1"/>
          <p:nvPr/>
        </p:nvSpPr>
        <p:spPr>
          <a:xfrm>
            <a:off x="959951" y="4127271"/>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4</a:t>
            </a:r>
          </a:p>
        </p:txBody>
      </p:sp>
      <p:sp>
        <p:nvSpPr>
          <p:cNvPr id="22" name="pole tekstowe 21">
            <a:extLst>
              <a:ext uri="{FF2B5EF4-FFF2-40B4-BE49-F238E27FC236}">
                <a16:creationId xmlns:a16="http://schemas.microsoft.com/office/drawing/2014/main" id="{B5415FA1-FFBB-D28C-1E25-24B6BA54E99B}"/>
              </a:ext>
            </a:extLst>
          </p:cNvPr>
          <p:cNvSpPr txBox="1"/>
          <p:nvPr/>
        </p:nvSpPr>
        <p:spPr>
          <a:xfrm>
            <a:off x="971928" y="5033584"/>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5</a:t>
            </a:r>
          </a:p>
        </p:txBody>
      </p:sp>
      <p:sp>
        <p:nvSpPr>
          <p:cNvPr id="24" name="pole tekstowe 23">
            <a:extLst>
              <a:ext uri="{FF2B5EF4-FFF2-40B4-BE49-F238E27FC236}">
                <a16:creationId xmlns:a16="http://schemas.microsoft.com/office/drawing/2014/main" id="{196FDB82-62A0-85DD-4D2C-3B6B86F25FFC}"/>
              </a:ext>
            </a:extLst>
          </p:cNvPr>
          <p:cNvSpPr txBox="1"/>
          <p:nvPr/>
        </p:nvSpPr>
        <p:spPr>
          <a:xfrm>
            <a:off x="985436" y="5922422"/>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6</a:t>
            </a:r>
          </a:p>
        </p:txBody>
      </p:sp>
      <p:pic>
        <p:nvPicPr>
          <p:cNvPr id="7" name="Obraz 6">
            <a:extLst>
              <a:ext uri="{FF2B5EF4-FFF2-40B4-BE49-F238E27FC236}">
                <a16:creationId xmlns:a16="http://schemas.microsoft.com/office/drawing/2014/main" id="{9EC339DD-6DB2-7314-F5F8-0461C1A607B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425523" y="1248845"/>
            <a:ext cx="5825836" cy="5825836"/>
          </a:xfrm>
          <a:prstGeom prst="rect">
            <a:avLst/>
          </a:prstGeom>
        </p:spPr>
      </p:pic>
      <p:pic>
        <p:nvPicPr>
          <p:cNvPr id="54" name="Obraz 53" descr="Obraz zawierający tekst, symbol, krąg, logo&#10;&#10;Zawartość wygenerowana przez AI może być niepoprawna.">
            <a:extLst>
              <a:ext uri="{FF2B5EF4-FFF2-40B4-BE49-F238E27FC236}">
                <a16:creationId xmlns:a16="http://schemas.microsoft.com/office/drawing/2014/main" id="{9A3EB242-1474-E25F-D903-330BA608455C}"/>
              </a:ext>
            </a:extLst>
          </p:cNvPr>
          <p:cNvPicPr>
            <a:picLocks noChangeAspect="1"/>
          </p:cNvPicPr>
          <p:nvPr/>
        </p:nvPicPr>
        <p:blipFill>
          <a:blip r:embed="rId10"/>
          <a:stretch>
            <a:fillRect/>
          </a:stretch>
        </p:blipFill>
        <p:spPr>
          <a:xfrm>
            <a:off x="570176" y="434248"/>
            <a:ext cx="976909" cy="986172"/>
          </a:xfrm>
          <a:prstGeom prst="rect">
            <a:avLst/>
          </a:prstGeom>
        </p:spPr>
      </p:pic>
      <p:grpSp>
        <p:nvGrpSpPr>
          <p:cNvPr id="29" name="Grupa 20">
            <a:extLst>
              <a:ext uri="{FF2B5EF4-FFF2-40B4-BE49-F238E27FC236}">
                <a16:creationId xmlns:a16="http://schemas.microsoft.com/office/drawing/2014/main" id="{4242CE71-4979-3060-D5B9-E4CCC8797E4D}"/>
              </a:ext>
            </a:extLst>
          </p:cNvPr>
          <p:cNvGrpSpPr/>
          <p:nvPr/>
        </p:nvGrpSpPr>
        <p:grpSpPr>
          <a:xfrm>
            <a:off x="9852527" y="462762"/>
            <a:ext cx="2343746" cy="6195952"/>
            <a:chOff x="9834527" y="674428"/>
            <a:chExt cx="2410063" cy="6195952"/>
          </a:xfrm>
        </p:grpSpPr>
        <p:pic>
          <p:nvPicPr>
            <p:cNvPr id="27" name="Obraz 152">
              <a:extLst>
                <a:ext uri="{FF2B5EF4-FFF2-40B4-BE49-F238E27FC236}">
                  <a16:creationId xmlns:a16="http://schemas.microsoft.com/office/drawing/2014/main" id="{BCA96029-1635-E9F8-931F-6F2B71A76FF4}"/>
                </a:ext>
              </a:extLst>
            </p:cNvPr>
            <p:cNvPicPr>
              <a:picLocks noChangeAspect="1"/>
            </p:cNvPicPr>
            <p:nvPr/>
          </p:nvPicPr>
          <p:blipFill>
            <a:blip r:embed="rId11"/>
            <a:stretch>
              <a:fillRect/>
            </a:stretch>
          </p:blipFill>
          <p:spPr>
            <a:xfrm>
              <a:off x="9834527" y="674428"/>
              <a:ext cx="2184629" cy="772612"/>
            </a:xfrm>
            <a:prstGeom prst="rect">
              <a:avLst/>
            </a:prstGeom>
          </p:spPr>
        </p:pic>
        <p:sp>
          <p:nvSpPr>
            <p:cNvPr id="28" name="pole tekstowe 12">
              <a:extLst>
                <a:ext uri="{FF2B5EF4-FFF2-40B4-BE49-F238E27FC236}">
                  <a16:creationId xmlns:a16="http://schemas.microsoft.com/office/drawing/2014/main" id="{097F9996-8FAD-184C-020E-0D2D0197A4BD}"/>
                </a:ext>
              </a:extLst>
            </p:cNvPr>
            <p:cNvSpPr txBox="1"/>
            <p:nvPr/>
          </p:nvSpPr>
          <p:spPr>
            <a:xfrm>
              <a:off x="10564298" y="5700829"/>
              <a:ext cx="1680292" cy="116955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52249916"/>
      </p:ext>
    </p:extLst>
  </p:cSld>
  <p:clrMapOvr>
    <a:masterClrMapping/>
  </p:clrMapOvr>
  <p:extLst>
    <p:ext uri="{6950BFC3-D8DA-4A85-94F7-54DA5524770B}">
      <p188:commentRel xmlns:p188="http://schemas.microsoft.com/office/powerpoint/2018/8/main" r:id="rId3"/>
    </p:ext>
  </p:extLs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13EF2-4DA7-FFC3-A158-8A71272CADB8}"/>
            </a:ext>
          </a:extLst>
        </p:cNvPr>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B87D1C58-2A83-093F-3F34-E688CBDC95F0}"/>
              </a:ext>
            </a:extLst>
          </p:cNvPr>
          <p:cNvGraphicFramePr/>
          <p:nvPr>
            <p:extLst>
              <p:ext uri="{D42A27DB-BD31-4B8C-83A1-F6EECF244321}">
                <p14:modId xmlns:p14="http://schemas.microsoft.com/office/powerpoint/2010/main" val="3217552646"/>
              </p:ext>
            </p:extLst>
          </p:nvPr>
        </p:nvGraphicFramePr>
        <p:xfrm>
          <a:off x="-412169" y="1697486"/>
          <a:ext cx="5496910" cy="36194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Prostokąt 1">
            <a:extLst>
              <a:ext uri="{FF2B5EF4-FFF2-40B4-BE49-F238E27FC236}">
                <a16:creationId xmlns:a16="http://schemas.microsoft.com/office/drawing/2014/main" id="{CC2D118E-1D06-498A-68F9-9AEC2BACCF0B}"/>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05D9E5CE-359A-A7B9-4218-04E7D7CE409D}"/>
              </a:ext>
            </a:extLst>
          </p:cNvPr>
          <p:cNvSpPr txBox="1">
            <a:spLocks/>
          </p:cNvSpPr>
          <p:nvPr/>
        </p:nvSpPr>
        <p:spPr>
          <a:xfrm>
            <a:off x="1640998" y="464860"/>
            <a:ext cx="9069043"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WEZWANIE POMOCY - WYJĄTKI</a:t>
            </a:r>
          </a:p>
        </p:txBody>
      </p:sp>
      <p:sp>
        <p:nvSpPr>
          <p:cNvPr id="12" name="pole tekstowe 11">
            <a:extLst>
              <a:ext uri="{FF2B5EF4-FFF2-40B4-BE49-F238E27FC236}">
                <a16:creationId xmlns:a16="http://schemas.microsoft.com/office/drawing/2014/main" id="{5157A057-2832-C9C5-AC0B-910D88D0146A}"/>
              </a:ext>
            </a:extLst>
          </p:cNvPr>
          <p:cNvSpPr txBox="1"/>
          <p:nvPr/>
        </p:nvSpPr>
        <p:spPr>
          <a:xfrm>
            <a:off x="1284514" y="2050096"/>
            <a:ext cx="184731" cy="369332"/>
          </a:xfrm>
          <a:prstGeom prst="rect">
            <a:avLst/>
          </a:prstGeom>
          <a:noFill/>
        </p:spPr>
        <p:txBody>
          <a:bodyPr wrap="none" rtlCol="0">
            <a:spAutoFit/>
          </a:bodyPr>
          <a:lstStyle/>
          <a:p>
            <a:endParaRPr lang="pl-PL"/>
          </a:p>
        </p:txBody>
      </p:sp>
      <p:sp>
        <p:nvSpPr>
          <p:cNvPr id="16" name="pole tekstowe 15">
            <a:extLst>
              <a:ext uri="{FF2B5EF4-FFF2-40B4-BE49-F238E27FC236}">
                <a16:creationId xmlns:a16="http://schemas.microsoft.com/office/drawing/2014/main" id="{C61B6546-BC68-CD65-CA1C-B5F00F47B936}"/>
              </a:ext>
            </a:extLst>
          </p:cNvPr>
          <p:cNvSpPr txBox="1"/>
          <p:nvPr/>
        </p:nvSpPr>
        <p:spPr>
          <a:xfrm>
            <a:off x="516901" y="1686312"/>
            <a:ext cx="644350" cy="830997"/>
          </a:xfrm>
          <a:prstGeom prst="rect">
            <a:avLst/>
          </a:prstGeom>
          <a:noFill/>
        </p:spPr>
        <p:txBody>
          <a:bodyPr wrap="square" rtlCol="0">
            <a:spAutoFit/>
          </a:bodyPr>
          <a:lstStyle/>
          <a:p>
            <a:r>
              <a:rPr lang="pl-PL" sz="4800">
                <a:solidFill>
                  <a:srgbClr val="C00000"/>
                </a:solidFill>
                <a:latin typeface="Brush Script MT" panose="03060802040406070304" pitchFamily="66" charset="0"/>
              </a:rPr>
              <a:t>1</a:t>
            </a:r>
          </a:p>
        </p:txBody>
      </p:sp>
      <p:sp>
        <p:nvSpPr>
          <p:cNvPr id="17" name="pole tekstowe 16">
            <a:extLst>
              <a:ext uri="{FF2B5EF4-FFF2-40B4-BE49-F238E27FC236}">
                <a16:creationId xmlns:a16="http://schemas.microsoft.com/office/drawing/2014/main" id="{4FF63BAB-6BC4-896D-5C4D-130B613D3100}"/>
              </a:ext>
            </a:extLst>
          </p:cNvPr>
          <p:cNvSpPr txBox="1"/>
          <p:nvPr/>
        </p:nvSpPr>
        <p:spPr>
          <a:xfrm>
            <a:off x="470842" y="2679376"/>
            <a:ext cx="644350" cy="769441"/>
          </a:xfrm>
          <a:prstGeom prst="rect">
            <a:avLst/>
          </a:prstGeom>
          <a:noFill/>
        </p:spPr>
        <p:txBody>
          <a:bodyPr wrap="square" rtlCol="0">
            <a:spAutoFit/>
          </a:bodyPr>
          <a:lstStyle/>
          <a:p>
            <a:r>
              <a:rPr lang="pl-PL" sz="4400">
                <a:solidFill>
                  <a:srgbClr val="C00000"/>
                </a:solidFill>
                <a:latin typeface="Brush Script MT" panose="03060802040406070304" pitchFamily="66" charset="0"/>
              </a:rPr>
              <a:t>2</a:t>
            </a:r>
          </a:p>
        </p:txBody>
      </p:sp>
      <p:sp>
        <p:nvSpPr>
          <p:cNvPr id="19" name="pole tekstowe 18">
            <a:extLst>
              <a:ext uri="{FF2B5EF4-FFF2-40B4-BE49-F238E27FC236}">
                <a16:creationId xmlns:a16="http://schemas.microsoft.com/office/drawing/2014/main" id="{FF5B66C2-A8A8-F63B-2D07-1791FAD4E854}"/>
              </a:ext>
            </a:extLst>
          </p:cNvPr>
          <p:cNvSpPr txBox="1"/>
          <p:nvPr/>
        </p:nvSpPr>
        <p:spPr>
          <a:xfrm>
            <a:off x="444782" y="3606225"/>
            <a:ext cx="644350" cy="830997"/>
          </a:xfrm>
          <a:prstGeom prst="rect">
            <a:avLst/>
          </a:prstGeom>
          <a:noFill/>
        </p:spPr>
        <p:txBody>
          <a:bodyPr wrap="square" rtlCol="0">
            <a:spAutoFit/>
          </a:bodyPr>
          <a:lstStyle/>
          <a:p>
            <a:r>
              <a:rPr lang="pl-PL" sz="4800">
                <a:solidFill>
                  <a:srgbClr val="C00000"/>
                </a:solidFill>
                <a:latin typeface="Brush Script MT" panose="03060802040406070304" pitchFamily="66" charset="0"/>
              </a:rPr>
              <a:t>3</a:t>
            </a:r>
          </a:p>
        </p:txBody>
      </p:sp>
      <p:sp>
        <p:nvSpPr>
          <p:cNvPr id="20" name="pole tekstowe 19">
            <a:extLst>
              <a:ext uri="{FF2B5EF4-FFF2-40B4-BE49-F238E27FC236}">
                <a16:creationId xmlns:a16="http://schemas.microsoft.com/office/drawing/2014/main" id="{F1929552-2039-52C5-BE0D-085FFD823397}"/>
              </a:ext>
            </a:extLst>
          </p:cNvPr>
          <p:cNvSpPr txBox="1"/>
          <p:nvPr/>
        </p:nvSpPr>
        <p:spPr>
          <a:xfrm>
            <a:off x="452557" y="4569541"/>
            <a:ext cx="644350" cy="830997"/>
          </a:xfrm>
          <a:prstGeom prst="rect">
            <a:avLst/>
          </a:prstGeom>
          <a:noFill/>
        </p:spPr>
        <p:txBody>
          <a:bodyPr wrap="square" rtlCol="0">
            <a:spAutoFit/>
          </a:bodyPr>
          <a:lstStyle/>
          <a:p>
            <a:r>
              <a:rPr lang="pl-PL" sz="4800">
                <a:solidFill>
                  <a:srgbClr val="C00000"/>
                </a:solidFill>
                <a:latin typeface="Brush Script MT" panose="03060802040406070304" pitchFamily="66" charset="0"/>
              </a:rPr>
              <a:t>4</a:t>
            </a:r>
          </a:p>
        </p:txBody>
      </p:sp>
      <p:sp>
        <p:nvSpPr>
          <p:cNvPr id="6" name="Prostokąt 5">
            <a:extLst>
              <a:ext uri="{FF2B5EF4-FFF2-40B4-BE49-F238E27FC236}">
                <a16:creationId xmlns:a16="http://schemas.microsoft.com/office/drawing/2014/main" id="{14C6CCF0-C650-A735-1575-44B1E2C88644}"/>
              </a:ext>
            </a:extLst>
          </p:cNvPr>
          <p:cNvSpPr/>
          <p:nvPr/>
        </p:nvSpPr>
        <p:spPr>
          <a:xfrm>
            <a:off x="6838497" y="1731645"/>
            <a:ext cx="2316840" cy="2189109"/>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7" name="Prostokąt 6">
            <a:extLst>
              <a:ext uri="{FF2B5EF4-FFF2-40B4-BE49-F238E27FC236}">
                <a16:creationId xmlns:a16="http://schemas.microsoft.com/office/drawing/2014/main" id="{D5C44190-5C76-AFA2-A55D-2824DC130B5A}"/>
              </a:ext>
            </a:extLst>
          </p:cNvPr>
          <p:cNvSpPr/>
          <p:nvPr/>
        </p:nvSpPr>
        <p:spPr>
          <a:xfrm>
            <a:off x="4721658" y="4305983"/>
            <a:ext cx="2316840" cy="2189109"/>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9" name="Prostokąt 8">
            <a:extLst>
              <a:ext uri="{FF2B5EF4-FFF2-40B4-BE49-F238E27FC236}">
                <a16:creationId xmlns:a16="http://schemas.microsoft.com/office/drawing/2014/main" id="{FA8E7830-829C-AF0B-57B6-6EDB3F365951}"/>
              </a:ext>
            </a:extLst>
          </p:cNvPr>
          <p:cNvSpPr/>
          <p:nvPr/>
        </p:nvSpPr>
        <p:spPr>
          <a:xfrm>
            <a:off x="8968535" y="4326976"/>
            <a:ext cx="2316840" cy="2189109"/>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13" name="Obraz 12" descr="Obraz zawierający dom, design&#10;&#10;Zawartość wygenerowana przez sztuczną inteligencję może być niepoprawna.">
            <a:extLst>
              <a:ext uri="{FF2B5EF4-FFF2-40B4-BE49-F238E27FC236}">
                <a16:creationId xmlns:a16="http://schemas.microsoft.com/office/drawing/2014/main" id="{FF5604EE-0974-AA8A-CA7C-57EFBFDE712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626165" y="3328076"/>
            <a:ext cx="4683174" cy="4683174"/>
          </a:xfrm>
          <a:prstGeom prst="rect">
            <a:avLst/>
          </a:prstGeom>
        </p:spPr>
      </p:pic>
      <p:pic>
        <p:nvPicPr>
          <p:cNvPr id="21" name="Obraz 20" descr="Obraz zawierający sztuka, kreskówka&#10;&#10;Zawartość wygenerowana przez sztuczną inteligencję może być niepoprawna.">
            <a:extLst>
              <a:ext uri="{FF2B5EF4-FFF2-40B4-BE49-F238E27FC236}">
                <a16:creationId xmlns:a16="http://schemas.microsoft.com/office/drawing/2014/main" id="{3755A7EC-9AAF-2D50-DB6C-DAC45B47EAA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646176" y="1604501"/>
            <a:ext cx="2701482" cy="2701482"/>
          </a:xfrm>
          <a:prstGeom prst="rect">
            <a:avLst/>
          </a:prstGeom>
        </p:spPr>
      </p:pic>
      <p:pic>
        <p:nvPicPr>
          <p:cNvPr id="27" name="Obraz 26" descr="Obraz zawierający pojazd, Pojazd lądowy, samochód, koło&#10;&#10;Zawartość wygenerowana przez sztuczną inteligencję może być niepoprawna.">
            <a:extLst>
              <a:ext uri="{FF2B5EF4-FFF2-40B4-BE49-F238E27FC236}">
                <a16:creationId xmlns:a16="http://schemas.microsoft.com/office/drawing/2014/main" id="{C04DC076-F208-0986-A2E6-C29CA94E538B}"/>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129104" y="3873626"/>
            <a:ext cx="3251899" cy="3251899"/>
          </a:xfrm>
          <a:prstGeom prst="rect">
            <a:avLst/>
          </a:prstGeom>
        </p:spPr>
      </p:pic>
      <p:pic>
        <p:nvPicPr>
          <p:cNvPr id="36" name="Obraz 35" descr="Obraz zawierający tekst, symbol, krąg, logo&#10;&#10;Zawartość wygenerowana przez AI może być niepoprawna.">
            <a:extLst>
              <a:ext uri="{FF2B5EF4-FFF2-40B4-BE49-F238E27FC236}">
                <a16:creationId xmlns:a16="http://schemas.microsoft.com/office/drawing/2014/main" id="{4499AD18-5337-11A3-50FE-D70A5EB348B4}"/>
              </a:ext>
            </a:extLst>
          </p:cNvPr>
          <p:cNvPicPr>
            <a:picLocks noChangeAspect="1"/>
          </p:cNvPicPr>
          <p:nvPr/>
        </p:nvPicPr>
        <p:blipFill>
          <a:blip r:embed="rId12"/>
          <a:stretch>
            <a:fillRect/>
          </a:stretch>
        </p:blipFill>
        <p:spPr>
          <a:xfrm>
            <a:off x="570176" y="434248"/>
            <a:ext cx="976909" cy="986172"/>
          </a:xfrm>
          <a:prstGeom prst="rect">
            <a:avLst/>
          </a:prstGeom>
        </p:spPr>
      </p:pic>
      <p:grpSp>
        <p:nvGrpSpPr>
          <p:cNvPr id="28" name="Grupa 20">
            <a:extLst>
              <a:ext uri="{FF2B5EF4-FFF2-40B4-BE49-F238E27FC236}">
                <a16:creationId xmlns:a16="http://schemas.microsoft.com/office/drawing/2014/main" id="{0D31493B-7EAF-A235-DC82-9A2343A95078}"/>
              </a:ext>
            </a:extLst>
          </p:cNvPr>
          <p:cNvGrpSpPr/>
          <p:nvPr/>
        </p:nvGrpSpPr>
        <p:grpSpPr>
          <a:xfrm>
            <a:off x="338716" y="515678"/>
            <a:ext cx="3708387" cy="6215399"/>
            <a:chOff x="6232946" y="526261"/>
            <a:chExt cx="3813318" cy="6215399"/>
          </a:xfrm>
        </p:grpSpPr>
        <p:pic>
          <p:nvPicPr>
            <p:cNvPr id="25" name="Obraz 152">
              <a:extLst>
                <a:ext uri="{FF2B5EF4-FFF2-40B4-BE49-F238E27FC236}">
                  <a16:creationId xmlns:a16="http://schemas.microsoft.com/office/drawing/2014/main" id="{8B42DB23-CFF8-582D-35F9-86650DAED617}"/>
                </a:ext>
              </a:extLst>
            </p:cNvPr>
            <p:cNvPicPr>
              <a:picLocks noChangeAspect="1"/>
            </p:cNvPicPr>
            <p:nvPr/>
          </p:nvPicPr>
          <p:blipFill>
            <a:blip r:embed="rId13"/>
            <a:stretch>
              <a:fillRect/>
            </a:stretch>
          </p:blipFill>
          <p:spPr>
            <a:xfrm>
              <a:off x="7396782" y="526261"/>
              <a:ext cx="2336988" cy="793778"/>
            </a:xfrm>
            <a:prstGeom prst="rect">
              <a:avLst/>
            </a:prstGeom>
          </p:spPr>
        </p:pic>
        <p:sp>
          <p:nvSpPr>
            <p:cNvPr id="26" name="pole tekstowe 12">
              <a:extLst>
                <a:ext uri="{FF2B5EF4-FFF2-40B4-BE49-F238E27FC236}">
                  <a16:creationId xmlns:a16="http://schemas.microsoft.com/office/drawing/2014/main" id="{9C72354F-C6A9-CBF9-28AD-DC2F9C581386}"/>
                </a:ext>
              </a:extLst>
            </p:cNvPr>
            <p:cNvSpPr txBox="1"/>
            <p:nvPr/>
          </p:nvSpPr>
          <p:spPr>
            <a:xfrm>
              <a:off x="6232946"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973680711"/>
      </p:ext>
    </p:extLst>
  </p:cSld>
  <p:clrMapOvr>
    <a:masterClrMapping/>
  </p:clrMapOvr>
  <p:extLst>
    <p:ext uri="{6950BFC3-D8DA-4A85-94F7-54DA5524770B}">
      <p188:commentRel xmlns:p188="http://schemas.microsoft.com/office/powerpoint/2018/8/main" r:id="rId3"/>
    </p:ext>
  </p:extLs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F13FAC-C0D4-6468-3C99-16DEC1AF4A28}"/>
            </a:ext>
          </a:extLst>
        </p:cNvPr>
        <p:cNvGrpSpPr/>
        <p:nvPr/>
      </p:nvGrpSpPr>
      <p:grpSpPr>
        <a:xfrm>
          <a:off x="0" y="0"/>
          <a:ext cx="0" cy="0"/>
          <a:chOff x="0" y="0"/>
          <a:chExt cx="0" cy="0"/>
        </a:xfrm>
      </p:grpSpPr>
      <p:sp>
        <p:nvSpPr>
          <p:cNvPr id="6" name="Owal 5">
            <a:extLst>
              <a:ext uri="{FF2B5EF4-FFF2-40B4-BE49-F238E27FC236}">
                <a16:creationId xmlns:a16="http://schemas.microsoft.com/office/drawing/2014/main" id="{03714831-CB98-9166-74DA-E303E49E55CA}"/>
              </a:ext>
            </a:extLst>
          </p:cNvPr>
          <p:cNvSpPr/>
          <p:nvPr/>
        </p:nvSpPr>
        <p:spPr>
          <a:xfrm>
            <a:off x="11055927" y="1"/>
            <a:ext cx="1136073" cy="1168794"/>
          </a:xfrm>
          <a:prstGeom prst="ellipse">
            <a:avLst/>
          </a:prstGeom>
          <a:solidFill>
            <a:srgbClr val="D230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cxnSp>
        <p:nvCxnSpPr>
          <p:cNvPr id="7" name="Łącznik prosty 6">
            <a:extLst>
              <a:ext uri="{FF2B5EF4-FFF2-40B4-BE49-F238E27FC236}">
                <a16:creationId xmlns:a16="http://schemas.microsoft.com/office/drawing/2014/main" id="{63E2F5BF-05EA-447B-58E9-1AFB8D755EBE}"/>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Ramka 7">
            <a:extLst>
              <a:ext uri="{FF2B5EF4-FFF2-40B4-BE49-F238E27FC236}">
                <a16:creationId xmlns:a16="http://schemas.microsoft.com/office/drawing/2014/main" id="{1DA1A3FB-49B8-C380-DE1C-1CA19ADD265F}"/>
              </a:ext>
            </a:extLst>
          </p:cNvPr>
          <p:cNvSpPr/>
          <p:nvPr/>
        </p:nvSpPr>
        <p:spPr>
          <a:xfrm>
            <a:off x="0" y="0"/>
            <a:ext cx="12192000" cy="6858000"/>
          </a:xfrm>
          <a:prstGeom prst="frame">
            <a:avLst>
              <a:gd name="adj1" fmla="val 3611"/>
            </a:avLst>
          </a:prstGeom>
          <a:solidFill>
            <a:srgbClr val="D23015"/>
          </a:solidFill>
          <a:ln>
            <a:solidFill>
              <a:srgbClr val="D2301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graphicFrame>
        <p:nvGraphicFramePr>
          <p:cNvPr id="9" name="Diagram 8">
            <a:extLst>
              <a:ext uri="{FF2B5EF4-FFF2-40B4-BE49-F238E27FC236}">
                <a16:creationId xmlns:a16="http://schemas.microsoft.com/office/drawing/2014/main" id="{E64B2436-54C1-999A-A233-708594492A9D}"/>
              </a:ext>
            </a:extLst>
          </p:cNvPr>
          <p:cNvGraphicFramePr/>
          <p:nvPr>
            <p:extLst>
              <p:ext uri="{D42A27DB-BD31-4B8C-83A1-F6EECF244321}">
                <p14:modId xmlns:p14="http://schemas.microsoft.com/office/powerpoint/2010/main" val="1418081633"/>
              </p:ext>
            </p:extLst>
          </p:nvPr>
        </p:nvGraphicFramePr>
        <p:xfrm>
          <a:off x="-241414" y="71966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pole tekstowe 9">
            <a:extLst>
              <a:ext uri="{FF2B5EF4-FFF2-40B4-BE49-F238E27FC236}">
                <a16:creationId xmlns:a16="http://schemas.microsoft.com/office/drawing/2014/main" id="{53F875AC-EC58-66CE-9450-F1E9B02F3A17}"/>
              </a:ext>
            </a:extLst>
          </p:cNvPr>
          <p:cNvSpPr txBox="1"/>
          <p:nvPr/>
        </p:nvSpPr>
        <p:spPr>
          <a:xfrm>
            <a:off x="1106461" y="5031359"/>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4 </a:t>
            </a:r>
          </a:p>
        </p:txBody>
      </p:sp>
      <p:sp>
        <p:nvSpPr>
          <p:cNvPr id="12" name="pole tekstowe 11">
            <a:extLst>
              <a:ext uri="{FF2B5EF4-FFF2-40B4-BE49-F238E27FC236}">
                <a16:creationId xmlns:a16="http://schemas.microsoft.com/office/drawing/2014/main" id="{9920568E-7B46-B555-48FA-2F5D3140FA5F}"/>
              </a:ext>
            </a:extLst>
          </p:cNvPr>
          <p:cNvSpPr txBox="1"/>
          <p:nvPr/>
        </p:nvSpPr>
        <p:spPr>
          <a:xfrm>
            <a:off x="1106461" y="3606213"/>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3 </a:t>
            </a:r>
          </a:p>
        </p:txBody>
      </p:sp>
      <p:sp>
        <p:nvSpPr>
          <p:cNvPr id="13" name="pole tekstowe 12">
            <a:extLst>
              <a:ext uri="{FF2B5EF4-FFF2-40B4-BE49-F238E27FC236}">
                <a16:creationId xmlns:a16="http://schemas.microsoft.com/office/drawing/2014/main" id="{A149E95D-EA3A-20C0-A5BB-519FC350628F}"/>
              </a:ext>
            </a:extLst>
          </p:cNvPr>
          <p:cNvSpPr txBox="1"/>
          <p:nvPr/>
        </p:nvSpPr>
        <p:spPr>
          <a:xfrm>
            <a:off x="1106461" y="2182090"/>
            <a:ext cx="2836832"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2</a:t>
            </a:r>
          </a:p>
        </p:txBody>
      </p:sp>
      <p:sp>
        <p:nvSpPr>
          <p:cNvPr id="14" name="pole tekstowe 13">
            <a:extLst>
              <a:ext uri="{FF2B5EF4-FFF2-40B4-BE49-F238E27FC236}">
                <a16:creationId xmlns:a16="http://schemas.microsoft.com/office/drawing/2014/main" id="{602320A7-7B75-4424-A2BA-7B369D4B4CA9}"/>
              </a:ext>
            </a:extLst>
          </p:cNvPr>
          <p:cNvSpPr txBox="1"/>
          <p:nvPr/>
        </p:nvSpPr>
        <p:spPr>
          <a:xfrm>
            <a:off x="1184450" y="719665"/>
            <a:ext cx="644350" cy="1107996"/>
          </a:xfrm>
          <a:prstGeom prst="rect">
            <a:avLst/>
          </a:prstGeom>
          <a:noFill/>
        </p:spPr>
        <p:txBody>
          <a:bodyPr wrap="square" rtlCol="0">
            <a:spAutoFit/>
          </a:bodyPr>
          <a:lstStyle/>
          <a:p>
            <a:r>
              <a:rPr lang="pl-PL" sz="6600">
                <a:solidFill>
                  <a:srgbClr val="C00000"/>
                </a:solidFill>
                <a:latin typeface="Brush Script MT" panose="03060802040406070304" pitchFamily="66" charset="0"/>
              </a:rPr>
              <a:t>1</a:t>
            </a:r>
          </a:p>
        </p:txBody>
      </p:sp>
      <p:pic>
        <p:nvPicPr>
          <p:cNvPr id="4" name="Obraz 3" descr="Obraz zawierający rysowanie, clipart, kreskówka, Ludzka twarz&#10;&#10;Zawartość wygenerowana przez sztuczną inteligencję może być niepoprawna.">
            <a:extLst>
              <a:ext uri="{FF2B5EF4-FFF2-40B4-BE49-F238E27FC236}">
                <a16:creationId xmlns:a16="http://schemas.microsoft.com/office/drawing/2014/main" id="{19A7512E-EF22-82A4-07D0-97D433223EB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559965" y="1823694"/>
            <a:ext cx="3822584" cy="3822584"/>
          </a:xfrm>
          <a:prstGeom prst="rect">
            <a:avLst/>
          </a:prstGeom>
        </p:spPr>
      </p:pic>
      <p:pic>
        <p:nvPicPr>
          <p:cNvPr id="31" name="Obraz 30" descr="Obraz zawierający tekst, symbol, krąg, logo&#10;&#10;Zawartość wygenerowana przez AI może być niepoprawna.">
            <a:extLst>
              <a:ext uri="{FF2B5EF4-FFF2-40B4-BE49-F238E27FC236}">
                <a16:creationId xmlns:a16="http://schemas.microsoft.com/office/drawing/2014/main" id="{92103578-D409-A451-5101-17F5520381FE}"/>
              </a:ext>
            </a:extLst>
          </p:cNvPr>
          <p:cNvPicPr>
            <a:picLocks noChangeAspect="1"/>
          </p:cNvPicPr>
          <p:nvPr/>
        </p:nvPicPr>
        <p:blipFill>
          <a:blip r:embed="rId10"/>
          <a:stretch>
            <a:fillRect/>
          </a:stretch>
        </p:blipFill>
        <p:spPr>
          <a:xfrm>
            <a:off x="11139398" y="95581"/>
            <a:ext cx="976909" cy="986172"/>
          </a:xfrm>
          <a:prstGeom prst="rect">
            <a:avLst/>
          </a:prstGeom>
        </p:spPr>
      </p:pic>
      <p:grpSp>
        <p:nvGrpSpPr>
          <p:cNvPr id="33" name="Grupa 20">
            <a:extLst>
              <a:ext uri="{FF2B5EF4-FFF2-40B4-BE49-F238E27FC236}">
                <a16:creationId xmlns:a16="http://schemas.microsoft.com/office/drawing/2014/main" id="{639C86D9-9777-6F2C-36BC-5E72B7357246}"/>
              </a:ext>
            </a:extLst>
          </p:cNvPr>
          <p:cNvGrpSpPr/>
          <p:nvPr/>
        </p:nvGrpSpPr>
        <p:grpSpPr>
          <a:xfrm>
            <a:off x="6000191" y="5860262"/>
            <a:ext cx="5984410" cy="793778"/>
            <a:chOff x="5873190" y="6071928"/>
            <a:chExt cx="6153743" cy="793778"/>
          </a:xfrm>
        </p:grpSpPr>
        <p:pic>
          <p:nvPicPr>
            <p:cNvPr id="30" name="Obraz 152">
              <a:extLst>
                <a:ext uri="{FF2B5EF4-FFF2-40B4-BE49-F238E27FC236}">
                  <a16:creationId xmlns:a16="http://schemas.microsoft.com/office/drawing/2014/main" id="{A4129871-5414-78FC-91D5-80481DEE5D92}"/>
                </a:ext>
              </a:extLst>
            </p:cNvPr>
            <p:cNvPicPr>
              <a:picLocks noChangeAspect="1"/>
            </p:cNvPicPr>
            <p:nvPr/>
          </p:nvPicPr>
          <p:blipFill>
            <a:blip r:embed="rId11"/>
            <a:stretch>
              <a:fillRect/>
            </a:stretch>
          </p:blipFill>
          <p:spPr>
            <a:xfrm>
              <a:off x="5873190" y="6071928"/>
              <a:ext cx="2336988" cy="793778"/>
            </a:xfrm>
            <a:prstGeom prst="rect">
              <a:avLst/>
            </a:prstGeom>
          </p:spPr>
        </p:pic>
        <p:sp>
          <p:nvSpPr>
            <p:cNvPr id="32" name="pole tekstowe 12">
              <a:extLst>
                <a:ext uri="{FF2B5EF4-FFF2-40B4-BE49-F238E27FC236}">
                  <a16:creationId xmlns:a16="http://schemas.microsoft.com/office/drawing/2014/main" id="{C8497356-CC9C-2D72-5504-7287012A45D2}"/>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448350872"/>
      </p:ext>
    </p:extLst>
  </p:cSld>
  <p:clrMapOvr>
    <a:masterClrMapping/>
  </p:clrMapOvr>
  <p:extLst>
    <p:ext uri="{6950BFC3-D8DA-4A85-94F7-54DA5524770B}">
      <p188:commentRel xmlns:p188="http://schemas.microsoft.com/office/powerpoint/2018/8/main" r:id="rId3"/>
    </p:ext>
  </p:extLs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4BF646-473C-859B-0154-252A11F33DE3}"/>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654AF0C9-FFFF-7216-2F7D-D1B22A8D9640}"/>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30F40309-FB16-7C2B-93E2-84EED8DCFD61}"/>
              </a:ext>
            </a:extLst>
          </p:cNvPr>
          <p:cNvSpPr txBox="1">
            <a:spLocks/>
          </p:cNvSpPr>
          <p:nvPr/>
        </p:nvSpPr>
        <p:spPr>
          <a:xfrm>
            <a:off x="6249402" y="4464002"/>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PRZERWA </a:t>
            </a:r>
            <a:r>
              <a:rPr lang="pl-PL" sz="3600" b="1">
                <a:solidFill>
                  <a:schemeClr val="bg1"/>
                </a:solidFill>
                <a:latin typeface="Open Sans" pitchFamily="2" charset="0"/>
                <a:ea typeface="Open Sans" pitchFamily="2" charset="0"/>
                <a:cs typeface="Open Sans" pitchFamily="2" charset="0"/>
                <a:sym typeface="Wingdings" panose="05000000000000000000" pitchFamily="2" charset="2"/>
              </a:rPr>
              <a:t></a:t>
            </a:r>
            <a:endParaRPr lang="pl-PL" sz="3600" b="1">
              <a:solidFill>
                <a:schemeClr val="bg1"/>
              </a:solidFill>
              <a:latin typeface="Open Sans" pitchFamily="2" charset="0"/>
              <a:ea typeface="Open Sans" pitchFamily="2" charset="0"/>
              <a:cs typeface="Open Sans" pitchFamily="2" charset="0"/>
            </a:endParaRPr>
          </a:p>
        </p:txBody>
      </p:sp>
      <p:cxnSp>
        <p:nvCxnSpPr>
          <p:cNvPr id="7" name="Łącznik prosty 6">
            <a:extLst>
              <a:ext uri="{FF2B5EF4-FFF2-40B4-BE49-F238E27FC236}">
                <a16:creationId xmlns:a16="http://schemas.microsoft.com/office/drawing/2014/main" id="{9ACA0AD8-68F6-EE70-4970-6C696D88715E}"/>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10" name="Obraz 9">
            <a:extLst>
              <a:ext uri="{FF2B5EF4-FFF2-40B4-BE49-F238E27FC236}">
                <a16:creationId xmlns:a16="http://schemas.microsoft.com/office/drawing/2014/main" id="{1008A71D-3313-32D2-C506-F061A31BA54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0" y="0"/>
            <a:ext cx="7141029" cy="7141029"/>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9D5AEB9C-1684-225D-2D47-F0733B0BA9C2}"/>
              </a:ext>
            </a:extLst>
          </p:cNvPr>
          <p:cNvPicPr>
            <a:picLocks noChangeAspect="1"/>
          </p:cNvPicPr>
          <p:nvPr/>
        </p:nvPicPr>
        <p:blipFill>
          <a:blip r:embed="rId5"/>
          <a:stretch>
            <a:fillRect/>
          </a:stretch>
        </p:blipFill>
        <p:spPr>
          <a:xfrm>
            <a:off x="7985565" y="1224470"/>
            <a:ext cx="2014075" cy="2030394"/>
          </a:xfrm>
          <a:prstGeom prst="rect">
            <a:avLst/>
          </a:prstGeom>
        </p:spPr>
      </p:pic>
      <p:grpSp>
        <p:nvGrpSpPr>
          <p:cNvPr id="9" name="Grupa 20">
            <a:extLst>
              <a:ext uri="{FF2B5EF4-FFF2-40B4-BE49-F238E27FC236}">
                <a16:creationId xmlns:a16="http://schemas.microsoft.com/office/drawing/2014/main" id="{BAA19279-0C8C-553C-ABE8-7AECB85066FE}"/>
              </a:ext>
            </a:extLst>
          </p:cNvPr>
          <p:cNvGrpSpPr/>
          <p:nvPr/>
        </p:nvGrpSpPr>
        <p:grpSpPr>
          <a:xfrm>
            <a:off x="5894358" y="219345"/>
            <a:ext cx="5984410" cy="793778"/>
            <a:chOff x="5873190" y="6071928"/>
            <a:chExt cx="6153743" cy="793778"/>
          </a:xfrm>
        </p:grpSpPr>
        <p:pic>
          <p:nvPicPr>
            <p:cNvPr id="5" name="Obraz 152">
              <a:extLst>
                <a:ext uri="{FF2B5EF4-FFF2-40B4-BE49-F238E27FC236}">
                  <a16:creationId xmlns:a16="http://schemas.microsoft.com/office/drawing/2014/main" id="{5D8FDB09-6FFC-1E86-D874-CDA0D7B9BDFC}"/>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8" name="pole tekstowe 12">
              <a:extLst>
                <a:ext uri="{FF2B5EF4-FFF2-40B4-BE49-F238E27FC236}">
                  <a16:creationId xmlns:a16="http://schemas.microsoft.com/office/drawing/2014/main" id="{81F4E4EC-F3E4-B662-80BD-8DBB26C93AD3}"/>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898214848"/>
      </p:ext>
    </p:extLst>
  </p:cSld>
  <p:clrMapOvr>
    <a:masterClrMapping/>
  </p:clrMapOvr>
  <p:extLst>
    <p:ext uri="{6950BFC3-D8DA-4A85-94F7-54DA5524770B}">
      <p188:commentRel xmlns:p188="http://schemas.microsoft.com/office/powerpoint/2018/8/main" r:id="rId3"/>
    </p:ext>
  </p:extLs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ABB816-4E3F-0441-1886-97D53B79C2B1}"/>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F31EA7D3-AD51-F766-E577-3A5EB293E06B}"/>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E34614DC-04B2-5EA9-39A6-056EC78903B6}"/>
              </a:ext>
            </a:extLst>
          </p:cNvPr>
          <p:cNvSpPr txBox="1">
            <a:spLocks/>
          </p:cNvSpPr>
          <p:nvPr/>
        </p:nvSpPr>
        <p:spPr>
          <a:xfrm>
            <a:off x="6232042" y="4357783"/>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b="1">
                <a:solidFill>
                  <a:schemeClr val="bg1"/>
                </a:solidFill>
                <a:latin typeface="Open Sans" pitchFamily="2" charset="0"/>
                <a:ea typeface="Open Sans" pitchFamily="2" charset="0"/>
                <a:cs typeface="Open Sans" pitchFamily="2" charset="0"/>
              </a:rPr>
              <a:t>RKO + AED</a:t>
            </a:r>
          </a:p>
        </p:txBody>
      </p:sp>
      <p:cxnSp>
        <p:nvCxnSpPr>
          <p:cNvPr id="7" name="Łącznik prosty 6">
            <a:extLst>
              <a:ext uri="{FF2B5EF4-FFF2-40B4-BE49-F238E27FC236}">
                <a16:creationId xmlns:a16="http://schemas.microsoft.com/office/drawing/2014/main" id="{6726B9A5-693A-7020-226C-2B89D6892AB8}"/>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Obraz 5" descr="Obraz zawierający rysowanie, clipart, kreskówka, Ludzka twarz&#10;&#10;Zawartość wygenerowana przez sztuczną inteligencję może być niepoprawna.">
            <a:extLst>
              <a:ext uri="{FF2B5EF4-FFF2-40B4-BE49-F238E27FC236}">
                <a16:creationId xmlns:a16="http://schemas.microsoft.com/office/drawing/2014/main" id="{C17FAB73-A5DA-274F-D6C6-2E353C6A7A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659" y="1537762"/>
            <a:ext cx="4405310" cy="4405310"/>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3066882A-322D-5C37-7914-81D36F35F961}"/>
              </a:ext>
            </a:extLst>
          </p:cNvPr>
          <p:cNvPicPr>
            <a:picLocks noChangeAspect="1"/>
          </p:cNvPicPr>
          <p:nvPr/>
        </p:nvPicPr>
        <p:blipFill>
          <a:blip r:embed="rId4"/>
          <a:stretch>
            <a:fillRect/>
          </a:stretch>
        </p:blipFill>
        <p:spPr>
          <a:xfrm>
            <a:off x="7900898" y="1443193"/>
            <a:ext cx="2141075" cy="2164449"/>
          </a:xfrm>
          <a:prstGeom prst="rect">
            <a:avLst/>
          </a:prstGeom>
        </p:spPr>
      </p:pic>
      <p:grpSp>
        <p:nvGrpSpPr>
          <p:cNvPr id="10" name="Grupa 20">
            <a:extLst>
              <a:ext uri="{FF2B5EF4-FFF2-40B4-BE49-F238E27FC236}">
                <a16:creationId xmlns:a16="http://schemas.microsoft.com/office/drawing/2014/main" id="{2CAC1FD6-C2A3-C1B0-3C68-BB0835D7FA7F}"/>
              </a:ext>
            </a:extLst>
          </p:cNvPr>
          <p:cNvGrpSpPr/>
          <p:nvPr/>
        </p:nvGrpSpPr>
        <p:grpSpPr>
          <a:xfrm>
            <a:off x="-138142" y="6146012"/>
            <a:ext cx="5984410" cy="793778"/>
            <a:chOff x="5873190" y="6071928"/>
            <a:chExt cx="6153743" cy="793778"/>
          </a:xfrm>
        </p:grpSpPr>
        <p:pic>
          <p:nvPicPr>
            <p:cNvPr id="5" name="Obraz 152">
              <a:extLst>
                <a:ext uri="{FF2B5EF4-FFF2-40B4-BE49-F238E27FC236}">
                  <a16:creationId xmlns:a16="http://schemas.microsoft.com/office/drawing/2014/main" id="{7965E9B2-AB77-7F4B-CD18-688ABE100A2F}"/>
                </a:ext>
              </a:extLst>
            </p:cNvPr>
            <p:cNvPicPr>
              <a:picLocks noChangeAspect="1"/>
            </p:cNvPicPr>
            <p:nvPr/>
          </p:nvPicPr>
          <p:blipFill>
            <a:blip r:embed="rId5"/>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E157D848-E511-769F-8353-2FFFC12FB92F}"/>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59767965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EBCEAE-9BD7-E723-CCA0-18BA6A129193}"/>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174AAE98-1228-0384-C935-77BF96D249A4}"/>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8DD13E81-C8A4-6176-AFED-D2F00963DD6D}"/>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BEZPIECZEŃSTWO OSOBY UDZIELAJĄCEJ POMOCY</a:t>
            </a:r>
          </a:p>
        </p:txBody>
      </p:sp>
      <p:sp>
        <p:nvSpPr>
          <p:cNvPr id="10" name="Prostokąt 9">
            <a:extLst>
              <a:ext uri="{FF2B5EF4-FFF2-40B4-BE49-F238E27FC236}">
                <a16:creationId xmlns:a16="http://schemas.microsoft.com/office/drawing/2014/main" id="{33C7B551-F706-6A37-7C9A-56F3772EE684}"/>
              </a:ext>
            </a:extLst>
          </p:cNvPr>
          <p:cNvSpPr/>
          <p:nvPr/>
        </p:nvSpPr>
        <p:spPr>
          <a:xfrm>
            <a:off x="1791115" y="2396540"/>
            <a:ext cx="3649591" cy="3637912"/>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3" name="Prostokąt 12">
            <a:extLst>
              <a:ext uri="{FF2B5EF4-FFF2-40B4-BE49-F238E27FC236}">
                <a16:creationId xmlns:a16="http://schemas.microsoft.com/office/drawing/2014/main" id="{FEEFD266-AA54-062D-C597-1E506B02376B}"/>
              </a:ext>
            </a:extLst>
          </p:cNvPr>
          <p:cNvSpPr/>
          <p:nvPr/>
        </p:nvSpPr>
        <p:spPr>
          <a:xfrm>
            <a:off x="6751296" y="2396540"/>
            <a:ext cx="3649591" cy="3637912"/>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6" name="Obraz 5" descr="Obraz zawierający kreskówka, dłoń, rękawiczki, sztuka&#10;&#10;Zawartość wygenerowana przez sztuczną inteligencję może być niepoprawna.">
            <a:extLst>
              <a:ext uri="{FF2B5EF4-FFF2-40B4-BE49-F238E27FC236}">
                <a16:creationId xmlns:a16="http://schemas.microsoft.com/office/drawing/2014/main" id="{BBC11161-A921-1DB6-845F-0FDEC1B27BF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94888" y="2594473"/>
            <a:ext cx="3242043" cy="3242043"/>
          </a:xfrm>
          <a:prstGeom prst="rect">
            <a:avLst/>
          </a:prstGeom>
        </p:spPr>
      </p:pic>
      <p:pic>
        <p:nvPicPr>
          <p:cNvPr id="8" name="Obraz 7" descr="Obraz zawierający rysowanie, szkic, kreskówka, Karmin&#10;&#10;Zawartość wygenerowana przez sztuczną inteligencję może być niepoprawna.">
            <a:extLst>
              <a:ext uri="{FF2B5EF4-FFF2-40B4-BE49-F238E27FC236}">
                <a16:creationId xmlns:a16="http://schemas.microsoft.com/office/drawing/2014/main" id="{CB393F39-5B27-374B-29DE-15651E0226F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12155" y="1825011"/>
            <a:ext cx="4780969" cy="4780969"/>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1E5AC98D-02EF-F633-06E8-D40B19D42A77}"/>
              </a:ext>
            </a:extLst>
          </p:cNvPr>
          <p:cNvPicPr>
            <a:picLocks noChangeAspect="1"/>
          </p:cNvPicPr>
          <p:nvPr/>
        </p:nvPicPr>
        <p:blipFill>
          <a:blip r:embed="rId6"/>
          <a:stretch>
            <a:fillRect/>
          </a:stretch>
        </p:blipFill>
        <p:spPr>
          <a:xfrm>
            <a:off x="570176" y="434248"/>
            <a:ext cx="976909" cy="986172"/>
          </a:xfrm>
          <a:prstGeom prst="rect">
            <a:avLst/>
          </a:prstGeom>
        </p:spPr>
      </p:pic>
      <p:grpSp>
        <p:nvGrpSpPr>
          <p:cNvPr id="11" name="Grupa 20">
            <a:extLst>
              <a:ext uri="{FF2B5EF4-FFF2-40B4-BE49-F238E27FC236}">
                <a16:creationId xmlns:a16="http://schemas.microsoft.com/office/drawing/2014/main" id="{2C3BD2D8-9150-4A84-25B1-6064C19189F5}"/>
              </a:ext>
            </a:extLst>
          </p:cNvPr>
          <p:cNvGrpSpPr/>
          <p:nvPr/>
        </p:nvGrpSpPr>
        <p:grpSpPr>
          <a:xfrm>
            <a:off x="6211858" y="6114262"/>
            <a:ext cx="5984410" cy="793778"/>
            <a:chOff x="5873190" y="6071928"/>
            <a:chExt cx="6153743" cy="793778"/>
          </a:xfrm>
        </p:grpSpPr>
        <p:pic>
          <p:nvPicPr>
            <p:cNvPr id="5" name="Obraz 152">
              <a:extLst>
                <a:ext uri="{FF2B5EF4-FFF2-40B4-BE49-F238E27FC236}">
                  <a16:creationId xmlns:a16="http://schemas.microsoft.com/office/drawing/2014/main" id="{AC9D6278-D6EF-DF4B-D443-0DF111CDB8AA}"/>
                </a:ext>
              </a:extLst>
            </p:cNvPr>
            <p:cNvPicPr>
              <a:picLocks noChangeAspect="1"/>
            </p:cNvPicPr>
            <p:nvPr/>
          </p:nvPicPr>
          <p:blipFill>
            <a:blip r:embed="rId7"/>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F0A1B00D-CC2C-37E2-4AB2-AF050EEE0AA9}"/>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580356098"/>
      </p:ext>
    </p:extLst>
  </p:cSld>
  <p:clrMapOvr>
    <a:masterClrMapping/>
  </p:clrMapOvr>
  <p:extLst>
    <p:ext uri="{6950BFC3-D8DA-4A85-94F7-54DA5524770B}">
      <p188:commentRel xmlns:p188="http://schemas.microsoft.com/office/powerpoint/2018/8/main" r:id="rId3"/>
    </p:ext>
  </p:extLs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6DE77F-A207-32C8-0E17-84F9ED8D8063}"/>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B2713E50-E0B0-E9AF-BF9B-73B00D33D572}"/>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03AEE71D-E43C-E10E-8220-32FF20B9ADEE}"/>
              </a:ext>
            </a:extLst>
          </p:cNvPr>
          <p:cNvSpPr txBox="1">
            <a:spLocks/>
          </p:cNvSpPr>
          <p:nvPr/>
        </p:nvSpPr>
        <p:spPr>
          <a:xfrm>
            <a:off x="1640998" y="464860"/>
            <a:ext cx="9069043"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OCENA STANU - POWTÓRKA</a:t>
            </a:r>
          </a:p>
        </p:txBody>
      </p:sp>
      <p:pic>
        <p:nvPicPr>
          <p:cNvPr id="23" name="Obraz 22" descr="Obraz zawierający anime, Kreskówka, ilustracja, kreskówka&#10;&#10;Zawartość wygenerowana przez sztuczną inteligencję może być niepoprawna.">
            <a:extLst>
              <a:ext uri="{FF2B5EF4-FFF2-40B4-BE49-F238E27FC236}">
                <a16:creationId xmlns:a16="http://schemas.microsoft.com/office/drawing/2014/main" id="{D93D5618-F739-B12B-BB6A-20AA5F896E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30368" y="1502227"/>
            <a:ext cx="4164107" cy="4164107"/>
          </a:xfrm>
          <a:prstGeom prst="rect">
            <a:avLst/>
          </a:prstGeom>
        </p:spPr>
      </p:pic>
      <p:graphicFrame>
        <p:nvGraphicFramePr>
          <p:cNvPr id="11" name="Diagram 10">
            <a:extLst>
              <a:ext uri="{FF2B5EF4-FFF2-40B4-BE49-F238E27FC236}">
                <a16:creationId xmlns:a16="http://schemas.microsoft.com/office/drawing/2014/main" id="{C7764A4D-4D4F-2E48-EDEB-9F138A09CA79}"/>
              </a:ext>
            </a:extLst>
          </p:cNvPr>
          <p:cNvGraphicFramePr/>
          <p:nvPr/>
        </p:nvGraphicFramePr>
        <p:xfrm>
          <a:off x="-241415" y="1508401"/>
          <a:ext cx="7806985" cy="52343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2" name="pole tekstowe 11">
            <a:extLst>
              <a:ext uri="{FF2B5EF4-FFF2-40B4-BE49-F238E27FC236}">
                <a16:creationId xmlns:a16="http://schemas.microsoft.com/office/drawing/2014/main" id="{68566B36-4407-C393-B8E4-0A0F0FCE34C8}"/>
              </a:ext>
            </a:extLst>
          </p:cNvPr>
          <p:cNvSpPr txBox="1"/>
          <p:nvPr/>
        </p:nvSpPr>
        <p:spPr>
          <a:xfrm>
            <a:off x="1284514" y="2050096"/>
            <a:ext cx="184731" cy="369332"/>
          </a:xfrm>
          <a:prstGeom prst="rect">
            <a:avLst/>
          </a:prstGeom>
          <a:noFill/>
        </p:spPr>
        <p:txBody>
          <a:bodyPr wrap="none" rtlCol="0">
            <a:spAutoFit/>
          </a:bodyPr>
          <a:lstStyle/>
          <a:p>
            <a:endParaRPr lang="pl-PL"/>
          </a:p>
        </p:txBody>
      </p:sp>
      <p:sp>
        <p:nvSpPr>
          <p:cNvPr id="16" name="pole tekstowe 15">
            <a:extLst>
              <a:ext uri="{FF2B5EF4-FFF2-40B4-BE49-F238E27FC236}">
                <a16:creationId xmlns:a16="http://schemas.microsoft.com/office/drawing/2014/main" id="{7BE0C201-7A1F-5D60-D378-D6F00E5DABB1}"/>
              </a:ext>
            </a:extLst>
          </p:cNvPr>
          <p:cNvSpPr txBox="1"/>
          <p:nvPr/>
        </p:nvSpPr>
        <p:spPr>
          <a:xfrm>
            <a:off x="1054704" y="1463465"/>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1</a:t>
            </a:r>
          </a:p>
        </p:txBody>
      </p:sp>
      <p:sp>
        <p:nvSpPr>
          <p:cNvPr id="17" name="pole tekstowe 16">
            <a:extLst>
              <a:ext uri="{FF2B5EF4-FFF2-40B4-BE49-F238E27FC236}">
                <a16:creationId xmlns:a16="http://schemas.microsoft.com/office/drawing/2014/main" id="{5018E345-7D5D-3CAB-57A1-F5A51F865CEA}"/>
              </a:ext>
            </a:extLst>
          </p:cNvPr>
          <p:cNvSpPr txBox="1"/>
          <p:nvPr/>
        </p:nvSpPr>
        <p:spPr>
          <a:xfrm>
            <a:off x="959951" y="2332120"/>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2</a:t>
            </a:r>
          </a:p>
        </p:txBody>
      </p:sp>
      <p:sp>
        <p:nvSpPr>
          <p:cNvPr id="19" name="pole tekstowe 18">
            <a:extLst>
              <a:ext uri="{FF2B5EF4-FFF2-40B4-BE49-F238E27FC236}">
                <a16:creationId xmlns:a16="http://schemas.microsoft.com/office/drawing/2014/main" id="{E9F0C2AF-2D14-9A3E-732A-427DBD2F571F}"/>
              </a:ext>
            </a:extLst>
          </p:cNvPr>
          <p:cNvSpPr txBox="1"/>
          <p:nvPr/>
        </p:nvSpPr>
        <p:spPr>
          <a:xfrm>
            <a:off x="959951" y="3238433"/>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3</a:t>
            </a:r>
          </a:p>
        </p:txBody>
      </p:sp>
      <p:sp>
        <p:nvSpPr>
          <p:cNvPr id="20" name="pole tekstowe 19">
            <a:extLst>
              <a:ext uri="{FF2B5EF4-FFF2-40B4-BE49-F238E27FC236}">
                <a16:creationId xmlns:a16="http://schemas.microsoft.com/office/drawing/2014/main" id="{38304961-D693-7F37-1D5B-6D15F2DBB60E}"/>
              </a:ext>
            </a:extLst>
          </p:cNvPr>
          <p:cNvSpPr txBox="1"/>
          <p:nvPr/>
        </p:nvSpPr>
        <p:spPr>
          <a:xfrm>
            <a:off x="959951" y="4127271"/>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4</a:t>
            </a:r>
          </a:p>
        </p:txBody>
      </p:sp>
      <p:sp>
        <p:nvSpPr>
          <p:cNvPr id="22" name="pole tekstowe 21">
            <a:extLst>
              <a:ext uri="{FF2B5EF4-FFF2-40B4-BE49-F238E27FC236}">
                <a16:creationId xmlns:a16="http://schemas.microsoft.com/office/drawing/2014/main" id="{4288DB0C-5D57-BF8A-6AC8-F62F0EAC98CC}"/>
              </a:ext>
            </a:extLst>
          </p:cNvPr>
          <p:cNvSpPr txBox="1"/>
          <p:nvPr/>
        </p:nvSpPr>
        <p:spPr>
          <a:xfrm>
            <a:off x="971928" y="5033584"/>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5</a:t>
            </a:r>
          </a:p>
        </p:txBody>
      </p:sp>
      <p:sp>
        <p:nvSpPr>
          <p:cNvPr id="24" name="pole tekstowe 23">
            <a:extLst>
              <a:ext uri="{FF2B5EF4-FFF2-40B4-BE49-F238E27FC236}">
                <a16:creationId xmlns:a16="http://schemas.microsoft.com/office/drawing/2014/main" id="{0C547EEA-44CE-C225-4055-39C01628F193}"/>
              </a:ext>
            </a:extLst>
          </p:cNvPr>
          <p:cNvSpPr txBox="1"/>
          <p:nvPr/>
        </p:nvSpPr>
        <p:spPr>
          <a:xfrm>
            <a:off x="985436" y="5922422"/>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6</a:t>
            </a:r>
          </a:p>
        </p:txBody>
      </p:sp>
      <p:pic>
        <p:nvPicPr>
          <p:cNvPr id="54" name="Obraz 53" descr="Obraz zawierający tekst, symbol, krąg, logo&#10;&#10;Zawartość wygenerowana przez AI może być niepoprawna.">
            <a:extLst>
              <a:ext uri="{FF2B5EF4-FFF2-40B4-BE49-F238E27FC236}">
                <a16:creationId xmlns:a16="http://schemas.microsoft.com/office/drawing/2014/main" id="{814645BB-9BAF-1B62-D6DF-DCEA77BB7FC8}"/>
              </a:ext>
            </a:extLst>
          </p:cNvPr>
          <p:cNvPicPr>
            <a:picLocks noChangeAspect="1"/>
          </p:cNvPicPr>
          <p:nvPr/>
        </p:nvPicPr>
        <p:blipFill>
          <a:blip r:embed="rId10"/>
          <a:stretch>
            <a:fillRect/>
          </a:stretch>
        </p:blipFill>
        <p:spPr>
          <a:xfrm>
            <a:off x="570176" y="434248"/>
            <a:ext cx="976909" cy="986172"/>
          </a:xfrm>
          <a:prstGeom prst="rect">
            <a:avLst/>
          </a:prstGeom>
        </p:spPr>
      </p:pic>
      <p:grpSp>
        <p:nvGrpSpPr>
          <p:cNvPr id="42" name="Grupa 20">
            <a:extLst>
              <a:ext uri="{FF2B5EF4-FFF2-40B4-BE49-F238E27FC236}">
                <a16:creationId xmlns:a16="http://schemas.microsoft.com/office/drawing/2014/main" id="{7C583F9B-49D2-1838-F2E0-CB0470B745DD}"/>
              </a:ext>
            </a:extLst>
          </p:cNvPr>
          <p:cNvGrpSpPr/>
          <p:nvPr/>
        </p:nvGrpSpPr>
        <p:grpSpPr>
          <a:xfrm>
            <a:off x="6296524" y="6050762"/>
            <a:ext cx="5899744" cy="804361"/>
            <a:chOff x="5873190" y="6071928"/>
            <a:chExt cx="6153743" cy="793778"/>
          </a:xfrm>
        </p:grpSpPr>
        <p:pic>
          <p:nvPicPr>
            <p:cNvPr id="40" name="Obraz 152">
              <a:extLst>
                <a:ext uri="{FF2B5EF4-FFF2-40B4-BE49-F238E27FC236}">
                  <a16:creationId xmlns:a16="http://schemas.microsoft.com/office/drawing/2014/main" id="{4CC5127D-1357-0546-1FFD-C5E857A943B9}"/>
                </a:ext>
              </a:extLst>
            </p:cNvPr>
            <p:cNvPicPr>
              <a:picLocks noChangeAspect="1"/>
            </p:cNvPicPr>
            <p:nvPr/>
          </p:nvPicPr>
          <p:blipFill>
            <a:blip r:embed="rId11"/>
            <a:stretch>
              <a:fillRect/>
            </a:stretch>
          </p:blipFill>
          <p:spPr>
            <a:xfrm>
              <a:off x="5873190" y="6071928"/>
              <a:ext cx="2336988" cy="793778"/>
            </a:xfrm>
            <a:prstGeom prst="rect">
              <a:avLst/>
            </a:prstGeom>
          </p:spPr>
        </p:pic>
        <p:sp>
          <p:nvSpPr>
            <p:cNvPr id="41" name="pole tekstowe 12">
              <a:extLst>
                <a:ext uri="{FF2B5EF4-FFF2-40B4-BE49-F238E27FC236}">
                  <a16:creationId xmlns:a16="http://schemas.microsoft.com/office/drawing/2014/main" id="{B85AACC7-52B8-8569-83AF-6B5503D4EF9D}"/>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972764659"/>
      </p:ext>
    </p:extLst>
  </p:cSld>
  <p:clrMapOvr>
    <a:masterClrMapping/>
  </p:clrMapOvr>
  <p:extLst>
    <p:ext uri="{6950BFC3-D8DA-4A85-94F7-54DA5524770B}">
      <p188:commentRel xmlns:p188="http://schemas.microsoft.com/office/powerpoint/2018/8/main" r:id="rId3"/>
    </p:ext>
  </p:extLs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E9A052-3848-A48F-15A6-2B48DAFC6C9B}"/>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C86A8A80-8BF7-4351-675A-F0CDB71468E2}"/>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C36DC1B0-2AA3-C8A8-ABE7-CF028E7CACAA}"/>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UCIŚNIĘCIA KLATKI PIERSIOWEJ</a:t>
            </a:r>
          </a:p>
        </p:txBody>
      </p:sp>
      <p:sp>
        <p:nvSpPr>
          <p:cNvPr id="10" name="Prostokąt 9">
            <a:extLst>
              <a:ext uri="{FF2B5EF4-FFF2-40B4-BE49-F238E27FC236}">
                <a16:creationId xmlns:a16="http://schemas.microsoft.com/office/drawing/2014/main" id="{86BB4C17-DD93-5077-D88D-1B0EC5AEF4CB}"/>
              </a:ext>
            </a:extLst>
          </p:cNvPr>
          <p:cNvSpPr/>
          <p:nvPr/>
        </p:nvSpPr>
        <p:spPr>
          <a:xfrm>
            <a:off x="337457"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5" name="Prostokąt 4">
            <a:extLst>
              <a:ext uri="{FF2B5EF4-FFF2-40B4-BE49-F238E27FC236}">
                <a16:creationId xmlns:a16="http://schemas.microsoft.com/office/drawing/2014/main" id="{1CA9CF06-7C07-1FCD-838E-2C8A668E1DD8}"/>
              </a:ext>
            </a:extLst>
          </p:cNvPr>
          <p:cNvSpPr/>
          <p:nvPr/>
        </p:nvSpPr>
        <p:spPr>
          <a:xfrm>
            <a:off x="8996856"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7" name="Prostokąt 6">
            <a:extLst>
              <a:ext uri="{FF2B5EF4-FFF2-40B4-BE49-F238E27FC236}">
                <a16:creationId xmlns:a16="http://schemas.microsoft.com/office/drawing/2014/main" id="{F8ACF2F3-BF85-62BE-E2A3-029715D2090A}"/>
              </a:ext>
            </a:extLst>
          </p:cNvPr>
          <p:cNvSpPr/>
          <p:nvPr/>
        </p:nvSpPr>
        <p:spPr>
          <a:xfrm>
            <a:off x="4667156"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17" name="Obraz 16" descr="Obraz zawierający rysowanie, clipart, ilustracja, szkic&#10;&#10;Zawartość wygenerowana przez sztuczną inteligencję może być niepoprawna.">
            <a:extLst>
              <a:ext uri="{FF2B5EF4-FFF2-40B4-BE49-F238E27FC236}">
                <a16:creationId xmlns:a16="http://schemas.microsoft.com/office/drawing/2014/main" id="{1C29BFA5-544B-8BF1-014A-32BFACD5E4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28735" y="2622461"/>
            <a:ext cx="3425808" cy="3425808"/>
          </a:xfrm>
          <a:prstGeom prst="rect">
            <a:avLst/>
          </a:prstGeom>
        </p:spPr>
      </p:pic>
      <p:sp>
        <p:nvSpPr>
          <p:cNvPr id="18" name="pole tekstowe 17">
            <a:extLst>
              <a:ext uri="{FF2B5EF4-FFF2-40B4-BE49-F238E27FC236}">
                <a16:creationId xmlns:a16="http://schemas.microsoft.com/office/drawing/2014/main" id="{D7B48589-1767-1682-B635-43F63D3513B3}"/>
              </a:ext>
            </a:extLst>
          </p:cNvPr>
          <p:cNvSpPr txBox="1"/>
          <p:nvPr/>
        </p:nvSpPr>
        <p:spPr>
          <a:xfrm>
            <a:off x="4556755" y="3429000"/>
            <a:ext cx="3078488" cy="615553"/>
          </a:xfrm>
          <a:prstGeom prst="rect">
            <a:avLst/>
          </a:prstGeom>
          <a:noFill/>
        </p:spPr>
        <p:txBody>
          <a:bodyPr wrap="square" rtlCol="0">
            <a:spAutoFit/>
          </a:bodyPr>
          <a:lstStyle/>
          <a:p>
            <a:pPr algn="ctr"/>
            <a:r>
              <a:rPr lang="pl-PL" sz="3400" b="1">
                <a:solidFill>
                  <a:schemeClr val="bg1"/>
                </a:solidFill>
                <a:latin typeface="Open Sans" panose="020B0606030504020204" pitchFamily="34" charset="0"/>
                <a:ea typeface="Open Sans" panose="020B0606030504020204" pitchFamily="34" charset="0"/>
                <a:cs typeface="Open Sans" panose="020B0606030504020204" pitchFamily="34" charset="0"/>
              </a:rPr>
              <a:t>100-120/min.</a:t>
            </a:r>
          </a:p>
        </p:txBody>
      </p:sp>
      <p:sp>
        <p:nvSpPr>
          <p:cNvPr id="19" name="pole tekstowe 18">
            <a:extLst>
              <a:ext uri="{FF2B5EF4-FFF2-40B4-BE49-F238E27FC236}">
                <a16:creationId xmlns:a16="http://schemas.microsoft.com/office/drawing/2014/main" id="{2F88E879-AF42-FDCE-9ED6-66BE50F722F1}"/>
              </a:ext>
            </a:extLst>
          </p:cNvPr>
          <p:cNvSpPr txBox="1"/>
          <p:nvPr/>
        </p:nvSpPr>
        <p:spPr>
          <a:xfrm>
            <a:off x="4819047" y="4335365"/>
            <a:ext cx="2553904" cy="769441"/>
          </a:xfrm>
          <a:prstGeom prst="rect">
            <a:avLst/>
          </a:prstGeom>
          <a:noFill/>
        </p:spPr>
        <p:txBody>
          <a:bodyPr wrap="square" rtlCol="0">
            <a:spAutoFit/>
          </a:bodyPr>
          <a:lstStyle/>
          <a:p>
            <a:pPr algn="ctr"/>
            <a:r>
              <a:rPr lang="pl-PL" sz="4400" b="1">
                <a:solidFill>
                  <a:schemeClr val="bg1"/>
                </a:solidFill>
                <a:latin typeface="Open Sans" panose="020B0606030504020204" pitchFamily="34" charset="0"/>
                <a:ea typeface="Open Sans" panose="020B0606030504020204" pitchFamily="34" charset="0"/>
                <a:cs typeface="Open Sans" panose="020B0606030504020204" pitchFamily="34" charset="0"/>
              </a:rPr>
              <a:t>5-6 cm</a:t>
            </a:r>
          </a:p>
        </p:txBody>
      </p:sp>
      <p:pic>
        <p:nvPicPr>
          <p:cNvPr id="8" name="Obraz 7" descr="Obraz zawierający ilustracja, Postać fikcyjna, Animacja, Kreskówka&#10;&#10;Zawartość wygenerowana przez sztuczną inteligencję może być niepoprawna.">
            <a:extLst>
              <a:ext uri="{FF2B5EF4-FFF2-40B4-BE49-F238E27FC236}">
                <a16:creationId xmlns:a16="http://schemas.microsoft.com/office/drawing/2014/main" id="{971C8978-5884-9260-FF5E-5A622D0779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692" y="1849565"/>
            <a:ext cx="4659086" cy="4659086"/>
          </a:xfrm>
          <a:prstGeom prst="rect">
            <a:avLst/>
          </a:prstGeom>
        </p:spPr>
      </p:pic>
      <p:pic>
        <p:nvPicPr>
          <p:cNvPr id="9" name="Obraz 8" descr="Obraz zawierający tekst, symbol, krąg, logo&#10;&#10;Zawartość wygenerowana przez AI może być niepoprawna.">
            <a:extLst>
              <a:ext uri="{FF2B5EF4-FFF2-40B4-BE49-F238E27FC236}">
                <a16:creationId xmlns:a16="http://schemas.microsoft.com/office/drawing/2014/main" id="{12121D0A-AA82-3A69-2B06-9A1B3235C007}"/>
              </a:ext>
            </a:extLst>
          </p:cNvPr>
          <p:cNvPicPr>
            <a:picLocks noChangeAspect="1"/>
          </p:cNvPicPr>
          <p:nvPr/>
        </p:nvPicPr>
        <p:blipFill>
          <a:blip r:embed="rId6"/>
          <a:stretch>
            <a:fillRect/>
          </a:stretch>
        </p:blipFill>
        <p:spPr>
          <a:xfrm>
            <a:off x="570176" y="434248"/>
            <a:ext cx="976909" cy="986172"/>
          </a:xfrm>
          <a:prstGeom prst="rect">
            <a:avLst/>
          </a:prstGeom>
        </p:spPr>
      </p:pic>
      <p:grpSp>
        <p:nvGrpSpPr>
          <p:cNvPr id="12" name="Grupa 20">
            <a:extLst>
              <a:ext uri="{FF2B5EF4-FFF2-40B4-BE49-F238E27FC236}">
                <a16:creationId xmlns:a16="http://schemas.microsoft.com/office/drawing/2014/main" id="{306E42F6-DB11-6616-8998-43933AE06974}"/>
              </a:ext>
            </a:extLst>
          </p:cNvPr>
          <p:cNvGrpSpPr/>
          <p:nvPr/>
        </p:nvGrpSpPr>
        <p:grpSpPr>
          <a:xfrm>
            <a:off x="6211858" y="6114262"/>
            <a:ext cx="5984410" cy="793778"/>
            <a:chOff x="5873190" y="6071928"/>
            <a:chExt cx="6153743" cy="793778"/>
          </a:xfrm>
        </p:grpSpPr>
        <p:pic>
          <p:nvPicPr>
            <p:cNvPr id="6" name="Obraz 152">
              <a:extLst>
                <a:ext uri="{FF2B5EF4-FFF2-40B4-BE49-F238E27FC236}">
                  <a16:creationId xmlns:a16="http://schemas.microsoft.com/office/drawing/2014/main" id="{A862384A-FD4E-07E0-BFF4-CC108152D9A9}"/>
                </a:ext>
              </a:extLst>
            </p:cNvPr>
            <p:cNvPicPr>
              <a:picLocks noChangeAspect="1"/>
            </p:cNvPicPr>
            <p:nvPr/>
          </p:nvPicPr>
          <p:blipFill>
            <a:blip r:embed="rId7"/>
            <a:stretch>
              <a:fillRect/>
            </a:stretch>
          </p:blipFill>
          <p:spPr>
            <a:xfrm>
              <a:off x="5873190" y="6071928"/>
              <a:ext cx="2336988" cy="793778"/>
            </a:xfrm>
            <a:prstGeom prst="rect">
              <a:avLst/>
            </a:prstGeom>
          </p:spPr>
        </p:pic>
        <p:sp>
          <p:nvSpPr>
            <p:cNvPr id="11" name="pole tekstowe 12">
              <a:extLst>
                <a:ext uri="{FF2B5EF4-FFF2-40B4-BE49-F238E27FC236}">
                  <a16:creationId xmlns:a16="http://schemas.microsoft.com/office/drawing/2014/main" id="{71383F28-1D2A-C0AC-0D51-15B5AC3C6538}"/>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814048731"/>
      </p:ext>
    </p:extLst>
  </p:cSld>
  <p:clrMapOvr>
    <a:masterClrMapping/>
  </p:clrMapOvr>
  <p:extLst>
    <p:ext uri="{6950BFC3-D8DA-4A85-94F7-54DA5524770B}">
      <p188:commentRel xmlns:p188="http://schemas.microsoft.com/office/powerpoint/2018/8/main" r:id="rId3"/>
    </p:ext>
  </p:extLs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9E3813-62E9-D4F1-A1B6-7106AE78266B}"/>
            </a:ext>
          </a:extLst>
        </p:cNvPr>
        <p:cNvGrpSpPr/>
        <p:nvPr/>
      </p:nvGrpSpPr>
      <p:grpSpPr>
        <a:xfrm>
          <a:off x="0" y="0"/>
          <a:ext cx="0" cy="0"/>
          <a:chOff x="0" y="0"/>
          <a:chExt cx="0" cy="0"/>
        </a:xfrm>
      </p:grpSpPr>
      <p:sp>
        <p:nvSpPr>
          <p:cNvPr id="13" name="Prostokąt 12">
            <a:extLst>
              <a:ext uri="{FF2B5EF4-FFF2-40B4-BE49-F238E27FC236}">
                <a16:creationId xmlns:a16="http://schemas.microsoft.com/office/drawing/2014/main" id="{961A1C9E-F79B-63DC-D791-D72BD6BC1BF1}"/>
              </a:ext>
            </a:extLst>
          </p:cNvPr>
          <p:cNvSpPr/>
          <p:nvPr/>
        </p:nvSpPr>
        <p:spPr>
          <a:xfrm>
            <a:off x="1103894" y="2475558"/>
            <a:ext cx="3808350" cy="3729823"/>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759B27EC-0E47-09A8-7BA1-439B750A70E2}"/>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049A15EB-9D2F-EBD1-4A8A-17C7378A1186}"/>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ODDECHY RATOWNICZE</a:t>
            </a:r>
          </a:p>
        </p:txBody>
      </p:sp>
      <p:sp>
        <p:nvSpPr>
          <p:cNvPr id="5" name="Prostokąt 4">
            <a:extLst>
              <a:ext uri="{FF2B5EF4-FFF2-40B4-BE49-F238E27FC236}">
                <a16:creationId xmlns:a16="http://schemas.microsoft.com/office/drawing/2014/main" id="{812C812F-ABC7-5646-6CCA-28C0D1F34FF8}"/>
              </a:ext>
            </a:extLst>
          </p:cNvPr>
          <p:cNvSpPr/>
          <p:nvPr/>
        </p:nvSpPr>
        <p:spPr>
          <a:xfrm>
            <a:off x="7173083" y="2438013"/>
            <a:ext cx="4021696" cy="372982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8" name="Obraz 7" descr="Obraz zawierający ilustracja, clipart, anime, rysowanie&#10;&#10;Zawartość wygenerowana przez sztuczną inteligencję może być niepoprawna.">
            <a:extLst>
              <a:ext uri="{FF2B5EF4-FFF2-40B4-BE49-F238E27FC236}">
                <a16:creationId xmlns:a16="http://schemas.microsoft.com/office/drawing/2014/main" id="{8919CAC5-8E77-4B93-F8D9-1F357DF798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1103894" y="2950029"/>
            <a:ext cx="3355625" cy="3217808"/>
          </a:xfrm>
          <a:prstGeom prst="rect">
            <a:avLst/>
          </a:prstGeom>
        </p:spPr>
      </p:pic>
      <p:pic>
        <p:nvPicPr>
          <p:cNvPr id="7" name="Obraz 6" descr="Obraz zawierający anime, kreskówka, fikcja, ilustracja&#10;&#10;Zawartość wygenerowana przez sztuczną inteligencję może być niepoprawna.">
            <a:extLst>
              <a:ext uri="{FF2B5EF4-FFF2-40B4-BE49-F238E27FC236}">
                <a16:creationId xmlns:a16="http://schemas.microsoft.com/office/drawing/2014/main" id="{4A6B1317-117F-A061-DF1F-4C0CCCA91EE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92685" y="1875569"/>
            <a:ext cx="4517571" cy="4517571"/>
          </a:xfrm>
          <a:prstGeom prst="rect">
            <a:avLst/>
          </a:prstGeom>
        </p:spPr>
      </p:pic>
      <p:pic>
        <p:nvPicPr>
          <p:cNvPr id="9" name="Obraz 8" descr="Obraz zawierający tekst, symbol, krąg, logo&#10;&#10;Zawartość wygenerowana przez AI może być niepoprawna.">
            <a:extLst>
              <a:ext uri="{FF2B5EF4-FFF2-40B4-BE49-F238E27FC236}">
                <a16:creationId xmlns:a16="http://schemas.microsoft.com/office/drawing/2014/main" id="{9D80EF1F-3647-22C0-CAC5-153630887D91}"/>
              </a:ext>
            </a:extLst>
          </p:cNvPr>
          <p:cNvPicPr>
            <a:picLocks noChangeAspect="1"/>
          </p:cNvPicPr>
          <p:nvPr/>
        </p:nvPicPr>
        <p:blipFill>
          <a:blip r:embed="rId6"/>
          <a:stretch>
            <a:fillRect/>
          </a:stretch>
        </p:blipFill>
        <p:spPr>
          <a:xfrm>
            <a:off x="570176" y="434248"/>
            <a:ext cx="976909" cy="986172"/>
          </a:xfrm>
          <a:prstGeom prst="rect">
            <a:avLst/>
          </a:prstGeom>
        </p:spPr>
      </p:pic>
      <p:grpSp>
        <p:nvGrpSpPr>
          <p:cNvPr id="11" name="Grupa 20">
            <a:extLst>
              <a:ext uri="{FF2B5EF4-FFF2-40B4-BE49-F238E27FC236}">
                <a16:creationId xmlns:a16="http://schemas.microsoft.com/office/drawing/2014/main" id="{5AF6C024-62CA-011E-855D-E73C2E2D8A89}"/>
              </a:ext>
            </a:extLst>
          </p:cNvPr>
          <p:cNvGrpSpPr/>
          <p:nvPr/>
        </p:nvGrpSpPr>
        <p:grpSpPr>
          <a:xfrm>
            <a:off x="-559" y="6061345"/>
            <a:ext cx="5984410" cy="793778"/>
            <a:chOff x="5873190" y="6071928"/>
            <a:chExt cx="6153743" cy="793778"/>
          </a:xfrm>
        </p:grpSpPr>
        <p:pic>
          <p:nvPicPr>
            <p:cNvPr id="6" name="Obraz 152">
              <a:extLst>
                <a:ext uri="{FF2B5EF4-FFF2-40B4-BE49-F238E27FC236}">
                  <a16:creationId xmlns:a16="http://schemas.microsoft.com/office/drawing/2014/main" id="{4C87B98C-4BF1-FB65-BF0C-99CE5084F414}"/>
                </a:ext>
              </a:extLst>
            </p:cNvPr>
            <p:cNvPicPr>
              <a:picLocks noChangeAspect="1"/>
            </p:cNvPicPr>
            <p:nvPr/>
          </p:nvPicPr>
          <p:blipFill>
            <a:blip r:embed="rId7"/>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918EB7FB-0ECF-68C0-A8D9-4BC31CADDC8A}"/>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918404142"/>
      </p:ext>
    </p:extLst>
  </p:cSld>
  <p:clrMapOvr>
    <a:masterClrMapping/>
  </p:clrMapOvr>
  <p:extLst>
    <p:ext uri="{6950BFC3-D8DA-4A85-94F7-54DA5524770B}">
      <p188:commentRel xmlns:p188="http://schemas.microsoft.com/office/powerpoint/2018/8/main" r:id="rId3"/>
    </p:ext>
  </p:extLs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718304-CED0-79F1-223E-8FF3963F7D2C}"/>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00600844-E9AD-0171-AD2C-9084A33BA1AE}"/>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7E8894D0-1880-C092-6F05-5198D4938AFD}"/>
              </a:ext>
            </a:extLst>
          </p:cNvPr>
          <p:cNvSpPr txBox="1">
            <a:spLocks/>
          </p:cNvSpPr>
          <p:nvPr/>
        </p:nvSpPr>
        <p:spPr>
          <a:xfrm>
            <a:off x="1640998" y="464860"/>
            <a:ext cx="9069043"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RKO - SCHEMAT</a:t>
            </a:r>
          </a:p>
        </p:txBody>
      </p:sp>
      <p:graphicFrame>
        <p:nvGraphicFramePr>
          <p:cNvPr id="11" name="Diagram 10">
            <a:extLst>
              <a:ext uri="{FF2B5EF4-FFF2-40B4-BE49-F238E27FC236}">
                <a16:creationId xmlns:a16="http://schemas.microsoft.com/office/drawing/2014/main" id="{64D0EF15-2382-931F-2DE9-4C2431167538}"/>
              </a:ext>
            </a:extLst>
          </p:cNvPr>
          <p:cNvGraphicFramePr/>
          <p:nvPr>
            <p:extLst>
              <p:ext uri="{D42A27DB-BD31-4B8C-83A1-F6EECF244321}">
                <p14:modId xmlns:p14="http://schemas.microsoft.com/office/powerpoint/2010/main" val="1334549042"/>
              </p:ext>
            </p:extLst>
          </p:nvPr>
        </p:nvGraphicFramePr>
        <p:xfrm>
          <a:off x="-241414" y="1508401"/>
          <a:ext cx="6600174" cy="44140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pole tekstowe 11">
            <a:extLst>
              <a:ext uri="{FF2B5EF4-FFF2-40B4-BE49-F238E27FC236}">
                <a16:creationId xmlns:a16="http://schemas.microsoft.com/office/drawing/2014/main" id="{8A5D8EE3-C646-67D0-0178-694C3F196C6E}"/>
              </a:ext>
            </a:extLst>
          </p:cNvPr>
          <p:cNvSpPr txBox="1"/>
          <p:nvPr/>
        </p:nvSpPr>
        <p:spPr>
          <a:xfrm>
            <a:off x="1284514" y="2050096"/>
            <a:ext cx="184731" cy="369332"/>
          </a:xfrm>
          <a:prstGeom prst="rect">
            <a:avLst/>
          </a:prstGeom>
          <a:noFill/>
        </p:spPr>
        <p:txBody>
          <a:bodyPr wrap="none" rtlCol="0">
            <a:spAutoFit/>
          </a:bodyPr>
          <a:lstStyle/>
          <a:p>
            <a:endParaRPr lang="pl-PL"/>
          </a:p>
        </p:txBody>
      </p:sp>
      <p:sp>
        <p:nvSpPr>
          <p:cNvPr id="16" name="pole tekstowe 15">
            <a:extLst>
              <a:ext uri="{FF2B5EF4-FFF2-40B4-BE49-F238E27FC236}">
                <a16:creationId xmlns:a16="http://schemas.microsoft.com/office/drawing/2014/main" id="{6D5D6BCA-B01B-5F1D-A360-20C359E26640}"/>
              </a:ext>
            </a:extLst>
          </p:cNvPr>
          <p:cNvSpPr txBox="1"/>
          <p:nvPr/>
        </p:nvSpPr>
        <p:spPr>
          <a:xfrm>
            <a:off x="914245" y="1484288"/>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1</a:t>
            </a:r>
          </a:p>
        </p:txBody>
      </p:sp>
      <p:sp>
        <p:nvSpPr>
          <p:cNvPr id="17" name="pole tekstowe 16">
            <a:extLst>
              <a:ext uri="{FF2B5EF4-FFF2-40B4-BE49-F238E27FC236}">
                <a16:creationId xmlns:a16="http://schemas.microsoft.com/office/drawing/2014/main" id="{4841E391-03CB-602D-3856-D59FBF53113A}"/>
              </a:ext>
            </a:extLst>
          </p:cNvPr>
          <p:cNvSpPr txBox="1"/>
          <p:nvPr/>
        </p:nvSpPr>
        <p:spPr>
          <a:xfrm>
            <a:off x="824895" y="2662246"/>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2</a:t>
            </a:r>
          </a:p>
        </p:txBody>
      </p:sp>
      <p:sp>
        <p:nvSpPr>
          <p:cNvPr id="19" name="pole tekstowe 18">
            <a:extLst>
              <a:ext uri="{FF2B5EF4-FFF2-40B4-BE49-F238E27FC236}">
                <a16:creationId xmlns:a16="http://schemas.microsoft.com/office/drawing/2014/main" id="{64576C54-793C-94ED-9D05-67C956B2530C}"/>
              </a:ext>
            </a:extLst>
          </p:cNvPr>
          <p:cNvSpPr txBox="1"/>
          <p:nvPr/>
        </p:nvSpPr>
        <p:spPr>
          <a:xfrm>
            <a:off x="824895" y="3814498"/>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3</a:t>
            </a:r>
          </a:p>
        </p:txBody>
      </p:sp>
      <p:sp>
        <p:nvSpPr>
          <p:cNvPr id="20" name="pole tekstowe 19">
            <a:extLst>
              <a:ext uri="{FF2B5EF4-FFF2-40B4-BE49-F238E27FC236}">
                <a16:creationId xmlns:a16="http://schemas.microsoft.com/office/drawing/2014/main" id="{9E261518-97FC-1331-064E-BDB688FAFA45}"/>
              </a:ext>
            </a:extLst>
          </p:cNvPr>
          <p:cNvSpPr txBox="1"/>
          <p:nvPr/>
        </p:nvSpPr>
        <p:spPr>
          <a:xfrm>
            <a:off x="824895" y="5033581"/>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4</a:t>
            </a:r>
          </a:p>
        </p:txBody>
      </p:sp>
      <p:graphicFrame>
        <p:nvGraphicFramePr>
          <p:cNvPr id="5" name="Diagram 4">
            <a:extLst>
              <a:ext uri="{FF2B5EF4-FFF2-40B4-BE49-F238E27FC236}">
                <a16:creationId xmlns:a16="http://schemas.microsoft.com/office/drawing/2014/main" id="{5AF00420-946E-BE28-12C5-82F9A3D6CFAC}"/>
              </a:ext>
            </a:extLst>
          </p:cNvPr>
          <p:cNvGraphicFramePr/>
          <p:nvPr>
            <p:extLst>
              <p:ext uri="{D42A27DB-BD31-4B8C-83A1-F6EECF244321}">
                <p14:modId xmlns:p14="http://schemas.microsoft.com/office/powerpoint/2010/main" val="1139802182"/>
              </p:ext>
            </p:extLst>
          </p:nvPr>
        </p:nvGraphicFramePr>
        <p:xfrm>
          <a:off x="5808930" y="2265822"/>
          <a:ext cx="6600174" cy="441402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22" name="pole tekstowe 21">
            <a:extLst>
              <a:ext uri="{FF2B5EF4-FFF2-40B4-BE49-F238E27FC236}">
                <a16:creationId xmlns:a16="http://schemas.microsoft.com/office/drawing/2014/main" id="{A339075A-69D9-E2B8-E211-A7FFDD78ACA3}"/>
              </a:ext>
            </a:extLst>
          </p:cNvPr>
          <p:cNvSpPr txBox="1"/>
          <p:nvPr/>
        </p:nvSpPr>
        <p:spPr>
          <a:xfrm>
            <a:off x="6867866" y="2259650"/>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5</a:t>
            </a:r>
          </a:p>
        </p:txBody>
      </p:sp>
      <p:sp>
        <p:nvSpPr>
          <p:cNvPr id="24" name="pole tekstowe 23">
            <a:extLst>
              <a:ext uri="{FF2B5EF4-FFF2-40B4-BE49-F238E27FC236}">
                <a16:creationId xmlns:a16="http://schemas.microsoft.com/office/drawing/2014/main" id="{20B0299A-142D-B147-CD4D-07B0BD53D214}"/>
              </a:ext>
            </a:extLst>
          </p:cNvPr>
          <p:cNvSpPr txBox="1"/>
          <p:nvPr/>
        </p:nvSpPr>
        <p:spPr>
          <a:xfrm>
            <a:off x="6892551" y="3434255"/>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6</a:t>
            </a:r>
          </a:p>
        </p:txBody>
      </p:sp>
      <p:sp>
        <p:nvSpPr>
          <p:cNvPr id="6" name="pole tekstowe 5">
            <a:extLst>
              <a:ext uri="{FF2B5EF4-FFF2-40B4-BE49-F238E27FC236}">
                <a16:creationId xmlns:a16="http://schemas.microsoft.com/office/drawing/2014/main" id="{C7E55DD0-4021-FC05-FE7C-689D1405A6EB}"/>
              </a:ext>
            </a:extLst>
          </p:cNvPr>
          <p:cNvSpPr txBox="1"/>
          <p:nvPr/>
        </p:nvSpPr>
        <p:spPr>
          <a:xfrm>
            <a:off x="6865185" y="4608860"/>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7</a:t>
            </a:r>
          </a:p>
        </p:txBody>
      </p:sp>
      <p:sp>
        <p:nvSpPr>
          <p:cNvPr id="7" name="pole tekstowe 6">
            <a:extLst>
              <a:ext uri="{FF2B5EF4-FFF2-40B4-BE49-F238E27FC236}">
                <a16:creationId xmlns:a16="http://schemas.microsoft.com/office/drawing/2014/main" id="{CDF27FF6-771E-195C-FF91-4CA6A9ECB73C}"/>
              </a:ext>
            </a:extLst>
          </p:cNvPr>
          <p:cNvSpPr txBox="1"/>
          <p:nvPr/>
        </p:nvSpPr>
        <p:spPr>
          <a:xfrm>
            <a:off x="6865185" y="5783465"/>
            <a:ext cx="644350" cy="923330"/>
          </a:xfrm>
          <a:prstGeom prst="rect">
            <a:avLst/>
          </a:prstGeom>
          <a:noFill/>
        </p:spPr>
        <p:txBody>
          <a:bodyPr wrap="square" rtlCol="0">
            <a:spAutoFit/>
          </a:bodyPr>
          <a:lstStyle/>
          <a:p>
            <a:r>
              <a:rPr lang="pl-PL" sz="5400">
                <a:solidFill>
                  <a:srgbClr val="C00000"/>
                </a:solidFill>
                <a:latin typeface="Brush Script MT" panose="03060802040406070304" pitchFamily="66" charset="0"/>
              </a:rPr>
              <a:t>8</a:t>
            </a:r>
          </a:p>
        </p:txBody>
      </p:sp>
      <p:sp>
        <p:nvSpPr>
          <p:cNvPr id="10" name="Strzałka: zakrzywiona w lewo 9">
            <a:extLst>
              <a:ext uri="{FF2B5EF4-FFF2-40B4-BE49-F238E27FC236}">
                <a16:creationId xmlns:a16="http://schemas.microsoft.com/office/drawing/2014/main" id="{629136CE-AFB9-9EB0-052C-7FC91EDE25F7}"/>
              </a:ext>
            </a:extLst>
          </p:cNvPr>
          <p:cNvSpPr/>
          <p:nvPr/>
        </p:nvSpPr>
        <p:spPr>
          <a:xfrm>
            <a:off x="11565428" y="5131906"/>
            <a:ext cx="388883" cy="1113224"/>
          </a:xfrm>
          <a:prstGeom prst="curvedLeftArrow">
            <a:avLst/>
          </a:prstGeom>
          <a:solidFill>
            <a:srgbClr val="D23015"/>
          </a:solidFill>
          <a:ln>
            <a:solidFill>
              <a:srgbClr val="D2301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sp>
        <p:nvSpPr>
          <p:cNvPr id="13" name="Strzałka: zakrzywiona w lewo 12">
            <a:extLst>
              <a:ext uri="{FF2B5EF4-FFF2-40B4-BE49-F238E27FC236}">
                <a16:creationId xmlns:a16="http://schemas.microsoft.com/office/drawing/2014/main" id="{E75D2A94-7EC2-AA33-98BF-71A1AB0112A4}"/>
              </a:ext>
            </a:extLst>
          </p:cNvPr>
          <p:cNvSpPr/>
          <p:nvPr/>
        </p:nvSpPr>
        <p:spPr>
          <a:xfrm rot="10800000">
            <a:off x="6287030" y="5131906"/>
            <a:ext cx="388883" cy="1113224"/>
          </a:xfrm>
          <a:prstGeom prst="curvedLeftArrow">
            <a:avLst/>
          </a:prstGeom>
          <a:solidFill>
            <a:srgbClr val="D23015"/>
          </a:solidFill>
          <a:ln>
            <a:solidFill>
              <a:srgbClr val="D2301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pic>
        <p:nvPicPr>
          <p:cNvPr id="55" name="Obraz 54" descr="Obraz zawierający tekst, symbol, krąg, logo&#10;&#10;Zawartość wygenerowana przez AI może być niepoprawna.">
            <a:extLst>
              <a:ext uri="{FF2B5EF4-FFF2-40B4-BE49-F238E27FC236}">
                <a16:creationId xmlns:a16="http://schemas.microsoft.com/office/drawing/2014/main" id="{B82E6133-DFCF-EB26-845C-3BA5C8E51E76}"/>
              </a:ext>
            </a:extLst>
          </p:cNvPr>
          <p:cNvPicPr>
            <a:picLocks noChangeAspect="1"/>
          </p:cNvPicPr>
          <p:nvPr/>
        </p:nvPicPr>
        <p:blipFill>
          <a:blip r:embed="rId14"/>
          <a:stretch>
            <a:fillRect/>
          </a:stretch>
        </p:blipFill>
        <p:spPr>
          <a:xfrm>
            <a:off x="570176" y="434248"/>
            <a:ext cx="976909" cy="986172"/>
          </a:xfrm>
          <a:prstGeom prst="rect">
            <a:avLst/>
          </a:prstGeom>
        </p:spPr>
      </p:pic>
      <p:grpSp>
        <p:nvGrpSpPr>
          <p:cNvPr id="57" name="Grupa 20">
            <a:extLst>
              <a:ext uri="{FF2B5EF4-FFF2-40B4-BE49-F238E27FC236}">
                <a16:creationId xmlns:a16="http://schemas.microsoft.com/office/drawing/2014/main" id="{60E7E3D1-E350-1B08-74F1-0FF80687A5FC}"/>
              </a:ext>
            </a:extLst>
          </p:cNvPr>
          <p:cNvGrpSpPr/>
          <p:nvPr/>
        </p:nvGrpSpPr>
        <p:grpSpPr>
          <a:xfrm>
            <a:off x="-559" y="6061345"/>
            <a:ext cx="5984410" cy="793778"/>
            <a:chOff x="5873190" y="6071928"/>
            <a:chExt cx="6153743" cy="793778"/>
          </a:xfrm>
        </p:grpSpPr>
        <p:pic>
          <p:nvPicPr>
            <p:cNvPr id="54" name="Obraz 152">
              <a:extLst>
                <a:ext uri="{FF2B5EF4-FFF2-40B4-BE49-F238E27FC236}">
                  <a16:creationId xmlns:a16="http://schemas.microsoft.com/office/drawing/2014/main" id="{B8148FB3-7D5C-D190-F994-4AC6069C4AA1}"/>
                </a:ext>
              </a:extLst>
            </p:cNvPr>
            <p:cNvPicPr>
              <a:picLocks noChangeAspect="1"/>
            </p:cNvPicPr>
            <p:nvPr/>
          </p:nvPicPr>
          <p:blipFill>
            <a:blip r:embed="rId15"/>
            <a:stretch>
              <a:fillRect/>
            </a:stretch>
          </p:blipFill>
          <p:spPr>
            <a:xfrm>
              <a:off x="5873190" y="6071928"/>
              <a:ext cx="2336988" cy="793778"/>
            </a:xfrm>
            <a:prstGeom prst="rect">
              <a:avLst/>
            </a:prstGeom>
          </p:spPr>
        </p:pic>
        <p:sp>
          <p:nvSpPr>
            <p:cNvPr id="56" name="pole tekstowe 12">
              <a:extLst>
                <a:ext uri="{FF2B5EF4-FFF2-40B4-BE49-F238E27FC236}">
                  <a16:creationId xmlns:a16="http://schemas.microsoft.com/office/drawing/2014/main" id="{8AD62B51-ABD9-4D89-8C12-39DE7EDB3DD3}"/>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673312661"/>
      </p:ext>
    </p:extLst>
  </p:cSld>
  <p:clrMapOvr>
    <a:masterClrMapping/>
  </p:clrMapOvr>
  <p:extLst>
    <p:ext uri="{6950BFC3-D8DA-4A85-94F7-54DA5524770B}">
      <p188:commentRel xmlns:p188="http://schemas.microsoft.com/office/powerpoint/2018/8/main" r:id="rId3"/>
    </p:ext>
  </p:extLs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8A14A7-7207-161A-2B7B-8300CB7FA59B}"/>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EB94E789-D9B0-E52B-F7B4-735E039A2876}"/>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35F58DAC-0842-9DDA-9B9B-9DE84B58BB9A}"/>
              </a:ext>
            </a:extLst>
          </p:cNvPr>
          <p:cNvSpPr txBox="1">
            <a:spLocks/>
          </p:cNvSpPr>
          <p:nvPr/>
        </p:nvSpPr>
        <p:spPr>
          <a:xfrm>
            <a:off x="1640999" y="464860"/>
            <a:ext cx="9195168"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PPŻ PRZERYWAMY GDY:</a:t>
            </a:r>
          </a:p>
        </p:txBody>
      </p:sp>
      <p:pic>
        <p:nvPicPr>
          <p:cNvPr id="6" name="Obraz 5" descr="Obraz zawierający transport, pojazd, Pojazd lądowy, koło&#10;&#10;Zawartość wygenerowana przez sztuczną inteligencję może być niepoprawna.">
            <a:extLst>
              <a:ext uri="{FF2B5EF4-FFF2-40B4-BE49-F238E27FC236}">
                <a16:creationId xmlns:a16="http://schemas.microsoft.com/office/drawing/2014/main" id="{D7967436-5E41-FA45-C16C-EE66824C3C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13794" y="1797269"/>
            <a:ext cx="4945480" cy="4945480"/>
          </a:xfrm>
          <a:prstGeom prst="rect">
            <a:avLst/>
          </a:prstGeom>
        </p:spPr>
      </p:pic>
      <p:graphicFrame>
        <p:nvGraphicFramePr>
          <p:cNvPr id="12" name="Diagram 11">
            <a:extLst>
              <a:ext uri="{FF2B5EF4-FFF2-40B4-BE49-F238E27FC236}">
                <a16:creationId xmlns:a16="http://schemas.microsoft.com/office/drawing/2014/main" id="{86BF37EA-1208-16F5-C1EF-E22672B1063C}"/>
              </a:ext>
            </a:extLst>
          </p:cNvPr>
          <p:cNvGraphicFramePr/>
          <p:nvPr>
            <p:extLst>
              <p:ext uri="{D42A27DB-BD31-4B8C-83A1-F6EECF244321}">
                <p14:modId xmlns:p14="http://schemas.microsoft.com/office/powerpoint/2010/main" val="3021468809"/>
              </p:ext>
            </p:extLst>
          </p:nvPr>
        </p:nvGraphicFramePr>
        <p:xfrm>
          <a:off x="-241415" y="1508401"/>
          <a:ext cx="7806985" cy="52343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6" name="Obraz 25" descr="Obraz zawierający tekst, symbol, krąg, logo&#10;&#10;Zawartość wygenerowana przez AI może być niepoprawna.">
            <a:extLst>
              <a:ext uri="{FF2B5EF4-FFF2-40B4-BE49-F238E27FC236}">
                <a16:creationId xmlns:a16="http://schemas.microsoft.com/office/drawing/2014/main" id="{64CBD737-AAD3-2FB0-0546-B69E85484846}"/>
              </a:ext>
            </a:extLst>
          </p:cNvPr>
          <p:cNvPicPr>
            <a:picLocks noChangeAspect="1"/>
          </p:cNvPicPr>
          <p:nvPr/>
        </p:nvPicPr>
        <p:blipFill>
          <a:blip r:embed="rId10"/>
          <a:stretch>
            <a:fillRect/>
          </a:stretch>
        </p:blipFill>
        <p:spPr>
          <a:xfrm>
            <a:off x="570176" y="434248"/>
            <a:ext cx="976909" cy="986172"/>
          </a:xfrm>
          <a:prstGeom prst="rect">
            <a:avLst/>
          </a:prstGeom>
        </p:spPr>
      </p:pic>
      <p:grpSp>
        <p:nvGrpSpPr>
          <p:cNvPr id="18" name="Grupa 20">
            <a:extLst>
              <a:ext uri="{FF2B5EF4-FFF2-40B4-BE49-F238E27FC236}">
                <a16:creationId xmlns:a16="http://schemas.microsoft.com/office/drawing/2014/main" id="{335E64B3-EB07-735F-3B06-B1EA5EF2D8EE}"/>
              </a:ext>
            </a:extLst>
          </p:cNvPr>
          <p:cNvGrpSpPr/>
          <p:nvPr/>
        </p:nvGrpSpPr>
        <p:grpSpPr>
          <a:xfrm>
            <a:off x="1385859" y="515678"/>
            <a:ext cx="10662243" cy="6225982"/>
            <a:chOff x="7298837" y="526261"/>
            <a:chExt cx="10963938" cy="6225982"/>
          </a:xfrm>
        </p:grpSpPr>
        <p:pic>
          <p:nvPicPr>
            <p:cNvPr id="16" name="Obraz 152">
              <a:extLst>
                <a:ext uri="{FF2B5EF4-FFF2-40B4-BE49-F238E27FC236}">
                  <a16:creationId xmlns:a16="http://schemas.microsoft.com/office/drawing/2014/main" id="{2019153D-D1A8-E4F9-0F62-0328114E1483}"/>
                </a:ext>
              </a:extLst>
            </p:cNvPr>
            <p:cNvPicPr>
              <a:picLocks noChangeAspect="1"/>
            </p:cNvPicPr>
            <p:nvPr/>
          </p:nvPicPr>
          <p:blipFill>
            <a:blip r:embed="rId11"/>
            <a:stretch>
              <a:fillRect/>
            </a:stretch>
          </p:blipFill>
          <p:spPr>
            <a:xfrm>
              <a:off x="7298837" y="526261"/>
              <a:ext cx="2336988" cy="793778"/>
            </a:xfrm>
            <a:prstGeom prst="rect">
              <a:avLst/>
            </a:prstGeom>
          </p:spPr>
        </p:pic>
        <p:sp>
          <p:nvSpPr>
            <p:cNvPr id="17" name="pole tekstowe 12">
              <a:extLst>
                <a:ext uri="{FF2B5EF4-FFF2-40B4-BE49-F238E27FC236}">
                  <a16:creationId xmlns:a16="http://schemas.microsoft.com/office/drawing/2014/main" id="{2446F335-9B78-9C31-423D-8EF8AEFDAB4F}"/>
                </a:ext>
              </a:extLst>
            </p:cNvPr>
            <p:cNvSpPr txBox="1"/>
            <p:nvPr/>
          </p:nvSpPr>
          <p:spPr>
            <a:xfrm>
              <a:off x="14449457" y="6198245"/>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380803783"/>
      </p:ext>
    </p:extLst>
  </p:cSld>
  <p:clrMapOvr>
    <a:masterClrMapping/>
  </p:clrMapOvr>
  <p:extLst>
    <p:ext uri="{6950BFC3-D8DA-4A85-94F7-54DA5524770B}">
      <p188:commentRel xmlns:p188="http://schemas.microsoft.com/office/powerpoint/2018/8/main" r:id="rId3"/>
    </p:ext>
  </p:extLs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BF45E3-8AEB-2C5A-59DA-3B8F9EBF76AE}"/>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B37B6D90-99E4-974F-1171-64990D368018}"/>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C9785CBC-74C3-FBF7-252F-B5BDAD32BB3C}"/>
              </a:ext>
            </a:extLst>
          </p:cNvPr>
          <p:cNvSpPr txBox="1">
            <a:spLocks/>
          </p:cNvSpPr>
          <p:nvPr/>
        </p:nvSpPr>
        <p:spPr>
          <a:xfrm>
            <a:off x="1640999" y="464860"/>
            <a:ext cx="9205678"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ĆWICZYMY!</a:t>
            </a:r>
          </a:p>
        </p:txBody>
      </p:sp>
      <p:pic>
        <p:nvPicPr>
          <p:cNvPr id="7" name="Obraz 6" descr="Obraz zawierający anime, kreskówka, fikcja, ilustracja&#10;&#10;Zawartość wygenerowana przez sztuczną inteligencję może być niepoprawna.">
            <a:extLst>
              <a:ext uri="{FF2B5EF4-FFF2-40B4-BE49-F238E27FC236}">
                <a16:creationId xmlns:a16="http://schemas.microsoft.com/office/drawing/2014/main" id="{0CE0BDE4-53F2-3CC0-E9A4-6C86F779F0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10943" y="576943"/>
            <a:ext cx="6281057" cy="6281057"/>
          </a:xfrm>
          <a:prstGeom prst="rect">
            <a:avLst/>
          </a:prstGeom>
        </p:spPr>
      </p:pic>
      <p:pic>
        <p:nvPicPr>
          <p:cNvPr id="8" name="Obraz 7" descr="Obraz zawierający rysowanie, clipart, ilustracja, szkic&#10;&#10;Zawartość wygenerowana przez sztuczną inteligencję może być niepoprawna.">
            <a:extLst>
              <a:ext uri="{FF2B5EF4-FFF2-40B4-BE49-F238E27FC236}">
                <a16:creationId xmlns:a16="http://schemas.microsoft.com/office/drawing/2014/main" id="{D64D4B95-3249-E687-33F0-5EA92F991E4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7458" y="1502227"/>
            <a:ext cx="4803075" cy="4803075"/>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B0AFB75E-D3DB-746E-04C2-821E3EEF32B4}"/>
              </a:ext>
            </a:extLst>
          </p:cNvPr>
          <p:cNvPicPr>
            <a:picLocks noChangeAspect="1"/>
          </p:cNvPicPr>
          <p:nvPr/>
        </p:nvPicPr>
        <p:blipFill>
          <a:blip r:embed="rId6"/>
          <a:stretch>
            <a:fillRect/>
          </a:stretch>
        </p:blipFill>
        <p:spPr>
          <a:xfrm>
            <a:off x="570176" y="434248"/>
            <a:ext cx="976909" cy="986172"/>
          </a:xfrm>
          <a:prstGeom prst="rect">
            <a:avLst/>
          </a:prstGeom>
        </p:spPr>
      </p:pic>
      <p:grpSp>
        <p:nvGrpSpPr>
          <p:cNvPr id="10" name="Grupa 20">
            <a:extLst>
              <a:ext uri="{FF2B5EF4-FFF2-40B4-BE49-F238E27FC236}">
                <a16:creationId xmlns:a16="http://schemas.microsoft.com/office/drawing/2014/main" id="{964E9908-0D5C-8296-26E0-602BF6363521}"/>
              </a:ext>
            </a:extLst>
          </p:cNvPr>
          <p:cNvGrpSpPr/>
          <p:nvPr/>
        </p:nvGrpSpPr>
        <p:grpSpPr>
          <a:xfrm>
            <a:off x="-559" y="6061345"/>
            <a:ext cx="5984410" cy="793778"/>
            <a:chOff x="5873190" y="6071928"/>
            <a:chExt cx="6153743" cy="793778"/>
          </a:xfrm>
        </p:grpSpPr>
        <p:pic>
          <p:nvPicPr>
            <p:cNvPr id="5" name="Obraz 152">
              <a:extLst>
                <a:ext uri="{FF2B5EF4-FFF2-40B4-BE49-F238E27FC236}">
                  <a16:creationId xmlns:a16="http://schemas.microsoft.com/office/drawing/2014/main" id="{A03FE1F8-7794-FB3E-3C4E-17A6B47637E1}"/>
                </a:ext>
              </a:extLst>
            </p:cNvPr>
            <p:cNvPicPr>
              <a:picLocks noChangeAspect="1"/>
            </p:cNvPicPr>
            <p:nvPr/>
          </p:nvPicPr>
          <p:blipFill>
            <a:blip r:embed="rId7"/>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C21F9280-85EF-11DA-4B62-A776F389CE48}"/>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098623264"/>
      </p:ext>
    </p:extLst>
  </p:cSld>
  <p:clrMapOvr>
    <a:masterClrMapping/>
  </p:clrMapOvr>
  <p:extLst>
    <p:ext uri="{6950BFC3-D8DA-4A85-94F7-54DA5524770B}">
      <p188:commentRel xmlns:p188="http://schemas.microsoft.com/office/powerpoint/2018/8/main" r:id="rId3"/>
    </p:ext>
  </p:extLs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1F66B9-CEEC-FA0F-CB2C-F8E290622689}"/>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1FFEADEA-70C4-A67F-70A2-2C9AB1203EBC}"/>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9D0113CE-E3CB-98D0-6F6E-8E758D239E70}"/>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AED</a:t>
            </a:r>
          </a:p>
        </p:txBody>
      </p:sp>
      <p:sp>
        <p:nvSpPr>
          <p:cNvPr id="10" name="Prostokąt 9">
            <a:extLst>
              <a:ext uri="{FF2B5EF4-FFF2-40B4-BE49-F238E27FC236}">
                <a16:creationId xmlns:a16="http://schemas.microsoft.com/office/drawing/2014/main" id="{D868CBFF-0B29-177A-DC8D-E24A56F27818}"/>
              </a:ext>
            </a:extLst>
          </p:cNvPr>
          <p:cNvSpPr/>
          <p:nvPr/>
        </p:nvSpPr>
        <p:spPr>
          <a:xfrm>
            <a:off x="337457"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5" name="Prostokąt 4">
            <a:extLst>
              <a:ext uri="{FF2B5EF4-FFF2-40B4-BE49-F238E27FC236}">
                <a16:creationId xmlns:a16="http://schemas.microsoft.com/office/drawing/2014/main" id="{177D078F-8D86-1604-E823-E849E8091B51}"/>
              </a:ext>
            </a:extLst>
          </p:cNvPr>
          <p:cNvSpPr/>
          <p:nvPr/>
        </p:nvSpPr>
        <p:spPr>
          <a:xfrm>
            <a:off x="8996856"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7" name="Prostokąt 6">
            <a:extLst>
              <a:ext uri="{FF2B5EF4-FFF2-40B4-BE49-F238E27FC236}">
                <a16:creationId xmlns:a16="http://schemas.microsoft.com/office/drawing/2014/main" id="{1D6061AC-9AAC-A6FA-0D3E-D0E6B12C8398}"/>
              </a:ext>
            </a:extLst>
          </p:cNvPr>
          <p:cNvSpPr/>
          <p:nvPr/>
        </p:nvSpPr>
        <p:spPr>
          <a:xfrm>
            <a:off x="4667156"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11" name="Obraz 10" descr="Obraz zawierający szkic, kreskówka, rysowanie, tekst&#10;&#10;Zawartość wygenerowana przez sztuczną inteligencję może być niepoprawna.">
            <a:extLst>
              <a:ext uri="{FF2B5EF4-FFF2-40B4-BE49-F238E27FC236}">
                <a16:creationId xmlns:a16="http://schemas.microsoft.com/office/drawing/2014/main" id="{5140E6EB-41BA-9BB1-B5EE-8AB04881DCC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59536" y="2235261"/>
            <a:ext cx="3456090" cy="3456090"/>
          </a:xfrm>
          <a:prstGeom prst="rect">
            <a:avLst/>
          </a:prstGeom>
        </p:spPr>
      </p:pic>
      <p:pic>
        <p:nvPicPr>
          <p:cNvPr id="14" name="Obraz 13" descr="Obraz zawierający narzędzie, nożyczki&#10;&#10;Zawartość wygenerowana przez sztuczną inteligencję może być niepoprawna.">
            <a:extLst>
              <a:ext uri="{FF2B5EF4-FFF2-40B4-BE49-F238E27FC236}">
                <a16:creationId xmlns:a16="http://schemas.microsoft.com/office/drawing/2014/main" id="{C10E7F05-567B-45BE-F06C-FB6DFDD1361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73782" y="2127998"/>
            <a:ext cx="1831555" cy="1831555"/>
          </a:xfrm>
          <a:prstGeom prst="rect">
            <a:avLst/>
          </a:prstGeom>
        </p:spPr>
      </p:pic>
      <p:pic>
        <p:nvPicPr>
          <p:cNvPr id="16" name="Obraz 15" descr="Obraz zawierający maszynka do golenia, narzędzie&#10;&#10;Zawartość wygenerowana przez sztuczną inteligencję może być niepoprawna.">
            <a:extLst>
              <a:ext uri="{FF2B5EF4-FFF2-40B4-BE49-F238E27FC236}">
                <a16:creationId xmlns:a16="http://schemas.microsoft.com/office/drawing/2014/main" id="{EC74A077-B0C8-0F58-5093-F4E945EC09B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0466053">
            <a:off x="8881991" y="4568551"/>
            <a:ext cx="1274817" cy="1274817"/>
          </a:xfrm>
          <a:prstGeom prst="rect">
            <a:avLst/>
          </a:prstGeom>
        </p:spPr>
      </p:pic>
      <p:pic>
        <p:nvPicPr>
          <p:cNvPr id="24" name="Obraz 23" descr="Obraz zawierający kreskówka, dłoń, rękawiczki, sztuka&#10;&#10;Zawartość wygenerowana przez sztuczną inteligencję może być niepoprawna.">
            <a:extLst>
              <a:ext uri="{FF2B5EF4-FFF2-40B4-BE49-F238E27FC236}">
                <a16:creationId xmlns:a16="http://schemas.microsoft.com/office/drawing/2014/main" id="{760A67B5-3FC5-6B66-FD7D-8C4DA3565DA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337033" y="3302798"/>
            <a:ext cx="1589228" cy="1589228"/>
          </a:xfrm>
          <a:prstGeom prst="rect">
            <a:avLst/>
          </a:prstGeom>
        </p:spPr>
      </p:pic>
      <p:pic>
        <p:nvPicPr>
          <p:cNvPr id="23" name="Obraz 22" descr="Obraz zawierający tekst, pismo odręczne, klawiatura&#10;&#10;Zawartość wygenerowana przez sztuczną inteligencję może być niepoprawna.">
            <a:extLst>
              <a:ext uri="{FF2B5EF4-FFF2-40B4-BE49-F238E27FC236}">
                <a16:creationId xmlns:a16="http://schemas.microsoft.com/office/drawing/2014/main" id="{5FC9E926-3DC9-0E60-96B9-8EC74C56062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398143" y="4692743"/>
            <a:ext cx="1290567" cy="1290567"/>
          </a:xfrm>
          <a:prstGeom prst="rect">
            <a:avLst/>
          </a:prstGeom>
        </p:spPr>
      </p:pic>
      <p:pic>
        <p:nvPicPr>
          <p:cNvPr id="21" name="Obraz 20" descr="Obraz zawierający rysowanie, szkic, kreskówka, Karmin&#10;&#10;Zawartość wygenerowana przez sztuczną inteligencję może być niepoprawna.">
            <a:extLst>
              <a:ext uri="{FF2B5EF4-FFF2-40B4-BE49-F238E27FC236}">
                <a16:creationId xmlns:a16="http://schemas.microsoft.com/office/drawing/2014/main" id="{C82D9447-5801-FB5F-A30F-AA6081986B8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394986" y="2491839"/>
            <a:ext cx="2588325" cy="2588325"/>
          </a:xfrm>
          <a:prstGeom prst="rect">
            <a:avLst/>
          </a:prstGeom>
        </p:spPr>
      </p:pic>
      <p:pic>
        <p:nvPicPr>
          <p:cNvPr id="9" name="Obraz 8" descr="Obraz zawierający Grafika, symbol, logo, Czcionka&#10;&#10;Zawartość wygenerowana przez sztuczną inteligencję może być niepoprawna.">
            <a:extLst>
              <a:ext uri="{FF2B5EF4-FFF2-40B4-BE49-F238E27FC236}">
                <a16:creationId xmlns:a16="http://schemas.microsoft.com/office/drawing/2014/main" id="{5D72B295-8663-0DE0-679A-CEB256A64D6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45818" y="4420323"/>
            <a:ext cx="1267510" cy="1268187"/>
          </a:xfrm>
          <a:prstGeom prst="rect">
            <a:avLst/>
          </a:prstGeom>
        </p:spPr>
      </p:pic>
      <p:pic>
        <p:nvPicPr>
          <p:cNvPr id="8" name="Obraz 7" descr="Obraz zawierający Telefon komórkowy, kreskówka, gadżet, ilustracja&#10;&#10;Zawartość wygenerowana przez sztuczną inteligencję może być niepoprawna.">
            <a:extLst>
              <a:ext uri="{FF2B5EF4-FFF2-40B4-BE49-F238E27FC236}">
                <a16:creationId xmlns:a16="http://schemas.microsoft.com/office/drawing/2014/main" id="{0DAD0BFD-C172-03B6-D6DE-6B79E9923CA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51754" y="2748636"/>
            <a:ext cx="2143390" cy="2143390"/>
          </a:xfrm>
          <a:prstGeom prst="rect">
            <a:avLst/>
          </a:prstGeom>
        </p:spPr>
      </p:pic>
      <p:pic>
        <p:nvPicPr>
          <p:cNvPr id="12" name="Obraz 11" descr="Obraz zawierający tekst, symbol, krąg, logo&#10;&#10;Zawartość wygenerowana przez AI może być niepoprawna.">
            <a:extLst>
              <a:ext uri="{FF2B5EF4-FFF2-40B4-BE49-F238E27FC236}">
                <a16:creationId xmlns:a16="http://schemas.microsoft.com/office/drawing/2014/main" id="{F66545BD-1E9E-49D8-A536-64070A04007F}"/>
              </a:ext>
            </a:extLst>
          </p:cNvPr>
          <p:cNvPicPr>
            <a:picLocks noChangeAspect="1"/>
          </p:cNvPicPr>
          <p:nvPr/>
        </p:nvPicPr>
        <p:blipFill>
          <a:blip r:embed="rId12"/>
          <a:stretch>
            <a:fillRect/>
          </a:stretch>
        </p:blipFill>
        <p:spPr>
          <a:xfrm>
            <a:off x="570176" y="434248"/>
            <a:ext cx="976909" cy="986172"/>
          </a:xfrm>
          <a:prstGeom prst="rect">
            <a:avLst/>
          </a:prstGeom>
        </p:spPr>
      </p:pic>
      <p:grpSp>
        <p:nvGrpSpPr>
          <p:cNvPr id="15" name="Grupa 20">
            <a:extLst>
              <a:ext uri="{FF2B5EF4-FFF2-40B4-BE49-F238E27FC236}">
                <a16:creationId xmlns:a16="http://schemas.microsoft.com/office/drawing/2014/main" id="{70A90C22-9412-DD9F-089D-A9D27E58E3F9}"/>
              </a:ext>
            </a:extLst>
          </p:cNvPr>
          <p:cNvGrpSpPr/>
          <p:nvPr/>
        </p:nvGrpSpPr>
        <p:grpSpPr>
          <a:xfrm>
            <a:off x="-559" y="6061345"/>
            <a:ext cx="5984410" cy="793778"/>
            <a:chOff x="5873190" y="6071928"/>
            <a:chExt cx="6153743" cy="793778"/>
          </a:xfrm>
        </p:grpSpPr>
        <p:pic>
          <p:nvPicPr>
            <p:cNvPr id="6" name="Obraz 152">
              <a:extLst>
                <a:ext uri="{FF2B5EF4-FFF2-40B4-BE49-F238E27FC236}">
                  <a16:creationId xmlns:a16="http://schemas.microsoft.com/office/drawing/2014/main" id="{9825F8AB-F9BA-5D22-34CE-D3129D8234CA}"/>
                </a:ext>
              </a:extLst>
            </p:cNvPr>
            <p:cNvPicPr>
              <a:picLocks noChangeAspect="1"/>
            </p:cNvPicPr>
            <p:nvPr/>
          </p:nvPicPr>
          <p:blipFill>
            <a:blip r:embed="rId13"/>
            <a:stretch>
              <a:fillRect/>
            </a:stretch>
          </p:blipFill>
          <p:spPr>
            <a:xfrm>
              <a:off x="5873190" y="6071928"/>
              <a:ext cx="2336988" cy="793778"/>
            </a:xfrm>
            <a:prstGeom prst="rect">
              <a:avLst/>
            </a:prstGeom>
          </p:spPr>
        </p:pic>
        <p:sp>
          <p:nvSpPr>
            <p:cNvPr id="13" name="pole tekstowe 12">
              <a:extLst>
                <a:ext uri="{FF2B5EF4-FFF2-40B4-BE49-F238E27FC236}">
                  <a16:creationId xmlns:a16="http://schemas.microsoft.com/office/drawing/2014/main" id="{E5BD75E1-A7C9-27D5-811F-D0A0329D07DF}"/>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4111381362"/>
      </p:ext>
    </p:extLst>
  </p:cSld>
  <p:clrMapOvr>
    <a:masterClrMapping/>
  </p:clrMapOvr>
  <p:extLst>
    <p:ext uri="{6950BFC3-D8DA-4A85-94F7-54DA5524770B}">
      <p188:commentRel xmlns:p188="http://schemas.microsoft.com/office/powerpoint/2018/8/main" r:id="rId3"/>
    </p:ext>
  </p:extLs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643F73-6D49-7234-F52A-E77D02C1FF21}"/>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89E04657-8B58-5C23-9B38-61F926A2E80C}"/>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AB06F075-7ECE-0D48-613D-02B032BF0AFE}"/>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AED</a:t>
            </a:r>
          </a:p>
        </p:txBody>
      </p:sp>
      <p:sp>
        <p:nvSpPr>
          <p:cNvPr id="10" name="Prostokąt 9">
            <a:extLst>
              <a:ext uri="{FF2B5EF4-FFF2-40B4-BE49-F238E27FC236}">
                <a16:creationId xmlns:a16="http://schemas.microsoft.com/office/drawing/2014/main" id="{D8F37ABC-59CD-9CE6-EE01-735714A5BAE1}"/>
              </a:ext>
            </a:extLst>
          </p:cNvPr>
          <p:cNvSpPr/>
          <p:nvPr/>
        </p:nvSpPr>
        <p:spPr>
          <a:xfrm>
            <a:off x="337457"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5" name="Prostokąt 4">
            <a:extLst>
              <a:ext uri="{FF2B5EF4-FFF2-40B4-BE49-F238E27FC236}">
                <a16:creationId xmlns:a16="http://schemas.microsoft.com/office/drawing/2014/main" id="{93BCBF8E-B3D2-96AE-D543-43405D605B52}"/>
              </a:ext>
            </a:extLst>
          </p:cNvPr>
          <p:cNvSpPr/>
          <p:nvPr/>
        </p:nvSpPr>
        <p:spPr>
          <a:xfrm>
            <a:off x="8996856"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7" name="Prostokąt 6">
            <a:extLst>
              <a:ext uri="{FF2B5EF4-FFF2-40B4-BE49-F238E27FC236}">
                <a16:creationId xmlns:a16="http://schemas.microsoft.com/office/drawing/2014/main" id="{FEC62D46-D2B0-22E0-600E-085B16B6DC77}"/>
              </a:ext>
            </a:extLst>
          </p:cNvPr>
          <p:cNvSpPr/>
          <p:nvPr/>
        </p:nvSpPr>
        <p:spPr>
          <a:xfrm>
            <a:off x="4667156"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9" name="Obraz 8" descr="Obraz zawierający kreskówka, ilustracja, anime, Ludzka twarz&#10;&#10;Zawartość wygenerowana przez sztuczną inteligencję może być niepoprawna.">
            <a:extLst>
              <a:ext uri="{FF2B5EF4-FFF2-40B4-BE49-F238E27FC236}">
                <a16:creationId xmlns:a16="http://schemas.microsoft.com/office/drawing/2014/main" id="{5DEF0225-FEE5-A2EF-90FD-7B3C960C37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307" y="2669627"/>
            <a:ext cx="3237187" cy="3237187"/>
          </a:xfrm>
          <a:prstGeom prst="rect">
            <a:avLst/>
          </a:prstGeom>
        </p:spPr>
      </p:pic>
      <p:pic>
        <p:nvPicPr>
          <p:cNvPr id="13" name="Obraz 12" descr="Obraz zawierający rysowanie, ilustracja, anime, szkic&#10;&#10;Zawartość wygenerowana przez sztuczną inteligencję może być niepoprawna.">
            <a:extLst>
              <a:ext uri="{FF2B5EF4-FFF2-40B4-BE49-F238E27FC236}">
                <a16:creationId xmlns:a16="http://schemas.microsoft.com/office/drawing/2014/main" id="{AB28A095-2BA8-8D17-D82E-90EBA730475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20885" y="2007979"/>
            <a:ext cx="4223810" cy="4223810"/>
          </a:xfrm>
          <a:prstGeom prst="rect">
            <a:avLst/>
          </a:prstGeom>
        </p:spPr>
      </p:pic>
      <p:pic>
        <p:nvPicPr>
          <p:cNvPr id="17" name="Obraz 16" descr="Obraz zawierający clipart, rysowanie, szkic, ilustracja&#10;&#10;Zawartość wygenerowana przez sztuczną inteligencję może być niepoprawna.">
            <a:extLst>
              <a:ext uri="{FF2B5EF4-FFF2-40B4-BE49-F238E27FC236}">
                <a16:creationId xmlns:a16="http://schemas.microsoft.com/office/drawing/2014/main" id="{CF115E2A-5952-2B0D-04F1-D31D0D63BE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01959" y="2938767"/>
            <a:ext cx="2752584" cy="2752584"/>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FF7F3EFE-B053-C27E-13D6-996458E8EFFA}"/>
              </a:ext>
            </a:extLst>
          </p:cNvPr>
          <p:cNvPicPr>
            <a:picLocks noChangeAspect="1"/>
          </p:cNvPicPr>
          <p:nvPr/>
        </p:nvPicPr>
        <p:blipFill>
          <a:blip r:embed="rId7"/>
          <a:stretch>
            <a:fillRect/>
          </a:stretch>
        </p:blipFill>
        <p:spPr>
          <a:xfrm>
            <a:off x="570176" y="434248"/>
            <a:ext cx="976909" cy="986172"/>
          </a:xfrm>
          <a:prstGeom prst="rect">
            <a:avLst/>
          </a:prstGeom>
        </p:spPr>
      </p:pic>
      <p:grpSp>
        <p:nvGrpSpPr>
          <p:cNvPr id="12" name="Grupa 20">
            <a:extLst>
              <a:ext uri="{FF2B5EF4-FFF2-40B4-BE49-F238E27FC236}">
                <a16:creationId xmlns:a16="http://schemas.microsoft.com/office/drawing/2014/main" id="{BA5ACB66-B1E0-6E08-0ED5-9E57603AE4E4}"/>
              </a:ext>
            </a:extLst>
          </p:cNvPr>
          <p:cNvGrpSpPr/>
          <p:nvPr/>
        </p:nvGrpSpPr>
        <p:grpSpPr>
          <a:xfrm>
            <a:off x="-559" y="6061345"/>
            <a:ext cx="5984410" cy="793778"/>
            <a:chOff x="5873190" y="6071928"/>
            <a:chExt cx="6153743" cy="793778"/>
          </a:xfrm>
        </p:grpSpPr>
        <p:pic>
          <p:nvPicPr>
            <p:cNvPr id="6" name="Obraz 152">
              <a:extLst>
                <a:ext uri="{FF2B5EF4-FFF2-40B4-BE49-F238E27FC236}">
                  <a16:creationId xmlns:a16="http://schemas.microsoft.com/office/drawing/2014/main" id="{5AD3A6C3-7159-6E4E-54E3-FD218B22EC7A}"/>
                </a:ext>
              </a:extLst>
            </p:cNvPr>
            <p:cNvPicPr>
              <a:picLocks noChangeAspect="1"/>
            </p:cNvPicPr>
            <p:nvPr/>
          </p:nvPicPr>
          <p:blipFill>
            <a:blip r:embed="rId8"/>
            <a:stretch>
              <a:fillRect/>
            </a:stretch>
          </p:blipFill>
          <p:spPr>
            <a:xfrm>
              <a:off x="5873190" y="6071928"/>
              <a:ext cx="2336988" cy="793778"/>
            </a:xfrm>
            <a:prstGeom prst="rect">
              <a:avLst/>
            </a:prstGeom>
          </p:spPr>
        </p:pic>
        <p:sp>
          <p:nvSpPr>
            <p:cNvPr id="11" name="pole tekstowe 12">
              <a:extLst>
                <a:ext uri="{FF2B5EF4-FFF2-40B4-BE49-F238E27FC236}">
                  <a16:creationId xmlns:a16="http://schemas.microsoft.com/office/drawing/2014/main" id="{AA36AB25-7B17-08C4-4F62-1F7E899E0946}"/>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970574984"/>
      </p:ext>
    </p:extLst>
  </p:cSld>
  <p:clrMapOvr>
    <a:masterClrMapping/>
  </p:clrMapOvr>
  <p:extLst>
    <p:ext uri="{6950BFC3-D8DA-4A85-94F7-54DA5524770B}">
      <p188:commentRel xmlns:p188="http://schemas.microsoft.com/office/powerpoint/2018/8/main" r:id="rId3"/>
    </p:ext>
  </p:extLs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269913-653D-271A-90E5-AC17FDA53CE5}"/>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9AB35AC0-583A-6270-D1BC-D79F2849B8F4}"/>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7" name="Obraz 6" descr="Obraz zawierający szkic, rysowanie, sztuka&#10;&#10;Zawartość wygenerowana przez AI może być niepoprawna.">
            <a:extLst>
              <a:ext uri="{FF2B5EF4-FFF2-40B4-BE49-F238E27FC236}">
                <a16:creationId xmlns:a16="http://schemas.microsoft.com/office/drawing/2014/main" id="{E7EF10D6-9714-1D6D-2F56-A0DB5364CD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57386" y="464860"/>
            <a:ext cx="6468225" cy="6468225"/>
          </a:xfrm>
          <a:prstGeom prst="rect">
            <a:avLst/>
          </a:prstGeom>
        </p:spPr>
      </p:pic>
      <p:sp>
        <p:nvSpPr>
          <p:cNvPr id="4" name="Tytuł 1">
            <a:extLst>
              <a:ext uri="{FF2B5EF4-FFF2-40B4-BE49-F238E27FC236}">
                <a16:creationId xmlns:a16="http://schemas.microsoft.com/office/drawing/2014/main" id="{3484DDA5-2F7D-1C8C-0501-4886EB91960B}"/>
              </a:ext>
            </a:extLst>
          </p:cNvPr>
          <p:cNvSpPr txBox="1">
            <a:spLocks/>
          </p:cNvSpPr>
          <p:nvPr/>
        </p:nvSpPr>
        <p:spPr>
          <a:xfrm>
            <a:off x="1640998" y="464860"/>
            <a:ext cx="9069043"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AED - BEZPIECZEŃSTWO</a:t>
            </a:r>
          </a:p>
        </p:txBody>
      </p:sp>
      <p:graphicFrame>
        <p:nvGraphicFramePr>
          <p:cNvPr id="11" name="Diagram 10">
            <a:extLst>
              <a:ext uri="{FF2B5EF4-FFF2-40B4-BE49-F238E27FC236}">
                <a16:creationId xmlns:a16="http://schemas.microsoft.com/office/drawing/2014/main" id="{91DA1364-EC82-35B2-CFD1-0F934D648023}"/>
              </a:ext>
            </a:extLst>
          </p:cNvPr>
          <p:cNvGraphicFramePr/>
          <p:nvPr>
            <p:extLst>
              <p:ext uri="{D42A27DB-BD31-4B8C-83A1-F6EECF244321}">
                <p14:modId xmlns:p14="http://schemas.microsoft.com/office/powerpoint/2010/main" val="2937442928"/>
              </p:ext>
            </p:extLst>
          </p:nvPr>
        </p:nvGraphicFramePr>
        <p:xfrm>
          <a:off x="-241415" y="1508401"/>
          <a:ext cx="7806985" cy="52343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2" name="pole tekstowe 11">
            <a:extLst>
              <a:ext uri="{FF2B5EF4-FFF2-40B4-BE49-F238E27FC236}">
                <a16:creationId xmlns:a16="http://schemas.microsoft.com/office/drawing/2014/main" id="{D518AC14-8725-8EC0-524F-A8355F11F7A4}"/>
              </a:ext>
            </a:extLst>
          </p:cNvPr>
          <p:cNvSpPr txBox="1"/>
          <p:nvPr/>
        </p:nvSpPr>
        <p:spPr>
          <a:xfrm>
            <a:off x="1284514" y="2050096"/>
            <a:ext cx="184731" cy="369332"/>
          </a:xfrm>
          <a:prstGeom prst="rect">
            <a:avLst/>
          </a:prstGeom>
          <a:noFill/>
        </p:spPr>
        <p:txBody>
          <a:bodyPr wrap="none" rtlCol="0">
            <a:spAutoFit/>
          </a:bodyPr>
          <a:lstStyle/>
          <a:p>
            <a:endParaRPr lang="pl-PL"/>
          </a:p>
        </p:txBody>
      </p:sp>
      <p:pic>
        <p:nvPicPr>
          <p:cNvPr id="51" name="Obraz 50" descr="Obraz zawierający tekst, symbol, krąg, logo&#10;&#10;Zawartość wygenerowana przez AI może być niepoprawna.">
            <a:extLst>
              <a:ext uri="{FF2B5EF4-FFF2-40B4-BE49-F238E27FC236}">
                <a16:creationId xmlns:a16="http://schemas.microsoft.com/office/drawing/2014/main" id="{FABC8252-2B00-45D8-551D-ED176081909F}"/>
              </a:ext>
            </a:extLst>
          </p:cNvPr>
          <p:cNvPicPr>
            <a:picLocks noChangeAspect="1"/>
          </p:cNvPicPr>
          <p:nvPr/>
        </p:nvPicPr>
        <p:blipFill>
          <a:blip r:embed="rId10"/>
          <a:stretch>
            <a:fillRect/>
          </a:stretch>
        </p:blipFill>
        <p:spPr>
          <a:xfrm>
            <a:off x="570176" y="434248"/>
            <a:ext cx="976909" cy="986172"/>
          </a:xfrm>
          <a:prstGeom prst="rect">
            <a:avLst/>
          </a:prstGeom>
        </p:spPr>
      </p:pic>
      <p:grpSp>
        <p:nvGrpSpPr>
          <p:cNvPr id="38" name="Grupa 20">
            <a:extLst>
              <a:ext uri="{FF2B5EF4-FFF2-40B4-BE49-F238E27FC236}">
                <a16:creationId xmlns:a16="http://schemas.microsoft.com/office/drawing/2014/main" id="{05D1AFE9-C85E-295C-0636-47C9B7EEAB22}"/>
              </a:ext>
            </a:extLst>
          </p:cNvPr>
          <p:cNvGrpSpPr/>
          <p:nvPr/>
        </p:nvGrpSpPr>
        <p:grpSpPr>
          <a:xfrm>
            <a:off x="1470524" y="409162"/>
            <a:ext cx="10492911" cy="1036829"/>
            <a:chOff x="2673648" y="5372745"/>
            <a:chExt cx="10789816" cy="1036829"/>
          </a:xfrm>
        </p:grpSpPr>
        <p:pic>
          <p:nvPicPr>
            <p:cNvPr id="36" name="Obraz 152">
              <a:extLst>
                <a:ext uri="{FF2B5EF4-FFF2-40B4-BE49-F238E27FC236}">
                  <a16:creationId xmlns:a16="http://schemas.microsoft.com/office/drawing/2014/main" id="{44FD29EC-6955-B9AE-A351-417C020F527A}"/>
                </a:ext>
              </a:extLst>
            </p:cNvPr>
            <p:cNvPicPr>
              <a:picLocks noChangeAspect="1"/>
            </p:cNvPicPr>
            <p:nvPr/>
          </p:nvPicPr>
          <p:blipFill>
            <a:blip r:embed="rId11"/>
            <a:stretch>
              <a:fillRect/>
            </a:stretch>
          </p:blipFill>
          <p:spPr>
            <a:xfrm>
              <a:off x="2673648" y="5479261"/>
              <a:ext cx="2336988" cy="793778"/>
            </a:xfrm>
            <a:prstGeom prst="rect">
              <a:avLst/>
            </a:prstGeom>
          </p:spPr>
        </p:pic>
        <p:sp>
          <p:nvSpPr>
            <p:cNvPr id="37" name="pole tekstowe 12">
              <a:extLst>
                <a:ext uri="{FF2B5EF4-FFF2-40B4-BE49-F238E27FC236}">
                  <a16:creationId xmlns:a16="http://schemas.microsoft.com/office/drawing/2014/main" id="{04D95A8B-0DA1-00EF-31B0-ECCBC9F06C36}"/>
                </a:ext>
              </a:extLst>
            </p:cNvPr>
            <p:cNvSpPr txBox="1"/>
            <p:nvPr/>
          </p:nvSpPr>
          <p:spPr>
            <a:xfrm>
              <a:off x="11130205" y="5372745"/>
              <a:ext cx="2333259" cy="103682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165276670"/>
      </p:ext>
    </p:extLst>
  </p:cSld>
  <p:clrMapOvr>
    <a:masterClrMapping/>
  </p:clrMapOvr>
  <p:extLst>
    <p:ext uri="{6950BFC3-D8DA-4A85-94F7-54DA5524770B}">
      <p188:commentRel xmlns:p188="http://schemas.microsoft.com/office/powerpoint/2018/8/main" r:id="rId3"/>
    </p:ext>
  </p:extLs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993EE3-58D7-1BF8-7164-EBEB2EB9394F}"/>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65FFFE0D-9AA9-B977-B287-BCFEF8A294F4}"/>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A120F669-1142-85EF-30E1-08B92E0E4AF8}"/>
              </a:ext>
            </a:extLst>
          </p:cNvPr>
          <p:cNvSpPr txBox="1">
            <a:spLocks/>
          </p:cNvSpPr>
          <p:nvPr/>
        </p:nvSpPr>
        <p:spPr>
          <a:xfrm>
            <a:off x="1640998" y="464860"/>
            <a:ext cx="9069043"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ŁAŃCUCH PRZEŻYCIA*</a:t>
            </a:r>
          </a:p>
        </p:txBody>
      </p:sp>
      <p:sp>
        <p:nvSpPr>
          <p:cNvPr id="12" name="pole tekstowe 11">
            <a:extLst>
              <a:ext uri="{FF2B5EF4-FFF2-40B4-BE49-F238E27FC236}">
                <a16:creationId xmlns:a16="http://schemas.microsoft.com/office/drawing/2014/main" id="{E73CE628-92BF-FDB8-5453-F764291D67BD}"/>
              </a:ext>
            </a:extLst>
          </p:cNvPr>
          <p:cNvSpPr txBox="1"/>
          <p:nvPr/>
        </p:nvSpPr>
        <p:spPr>
          <a:xfrm>
            <a:off x="1284514" y="2050096"/>
            <a:ext cx="184731" cy="369332"/>
          </a:xfrm>
          <a:prstGeom prst="rect">
            <a:avLst/>
          </a:prstGeom>
          <a:noFill/>
        </p:spPr>
        <p:txBody>
          <a:bodyPr wrap="none" rtlCol="0">
            <a:spAutoFit/>
          </a:bodyPr>
          <a:lstStyle/>
          <a:p>
            <a:endParaRPr lang="pl-PL"/>
          </a:p>
        </p:txBody>
      </p:sp>
      <p:graphicFrame>
        <p:nvGraphicFramePr>
          <p:cNvPr id="5" name="Diagram 4">
            <a:extLst>
              <a:ext uri="{FF2B5EF4-FFF2-40B4-BE49-F238E27FC236}">
                <a16:creationId xmlns:a16="http://schemas.microsoft.com/office/drawing/2014/main" id="{512E6515-3A26-01C0-4661-D88558159750}"/>
              </a:ext>
            </a:extLst>
          </p:cNvPr>
          <p:cNvGraphicFramePr/>
          <p:nvPr>
            <p:extLst>
              <p:ext uri="{D42A27DB-BD31-4B8C-83A1-F6EECF244321}">
                <p14:modId xmlns:p14="http://schemas.microsoft.com/office/powerpoint/2010/main" val="1611553018"/>
              </p:ext>
            </p:extLst>
          </p:nvPr>
        </p:nvGraphicFramePr>
        <p:xfrm>
          <a:off x="325452" y="1694741"/>
          <a:ext cx="11351172" cy="43302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Obraz 7" descr="Obraz zawierający ilustracja, kreskówka, szkic, rysowanie&#10;&#10;Zawartość wygenerowana przez sztuczną inteligencję może być niepoprawna.">
            <a:extLst>
              <a:ext uri="{FF2B5EF4-FFF2-40B4-BE49-F238E27FC236}">
                <a16:creationId xmlns:a16="http://schemas.microsoft.com/office/drawing/2014/main" id="{455C91EC-D066-2E4E-E293-7CEA64CC8D4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40300" y="2522269"/>
            <a:ext cx="2308126" cy="2308126"/>
          </a:xfrm>
          <a:prstGeom prst="rect">
            <a:avLst/>
          </a:prstGeom>
        </p:spPr>
      </p:pic>
      <p:pic>
        <p:nvPicPr>
          <p:cNvPr id="10" name="Obraz 9" descr="Obraz zawierający rysowanie, clipart, ilustracja, szkic&#10;&#10;Zawartość wygenerowana przez sztuczną inteligencję może być niepoprawna.">
            <a:extLst>
              <a:ext uri="{FF2B5EF4-FFF2-40B4-BE49-F238E27FC236}">
                <a16:creationId xmlns:a16="http://schemas.microsoft.com/office/drawing/2014/main" id="{6FCDF912-600F-D96D-2E55-7C9EFA3C5D6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381015" y="2811522"/>
            <a:ext cx="2198140" cy="2198140"/>
          </a:xfrm>
          <a:prstGeom prst="rect">
            <a:avLst/>
          </a:prstGeom>
        </p:spPr>
      </p:pic>
      <p:pic>
        <p:nvPicPr>
          <p:cNvPr id="14" name="Obraz 13" descr="Obraz zawierający rysowanie, ilustracja, anime, szkic&#10;&#10;Zawartość wygenerowana przez sztuczną inteligencję może być niepoprawna.">
            <a:extLst>
              <a:ext uri="{FF2B5EF4-FFF2-40B4-BE49-F238E27FC236}">
                <a16:creationId xmlns:a16="http://schemas.microsoft.com/office/drawing/2014/main" id="{00DD6564-CCF2-BE7E-D0F3-1A3C86BDFE3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211744" y="2649104"/>
            <a:ext cx="2531890" cy="2531890"/>
          </a:xfrm>
          <a:prstGeom prst="rect">
            <a:avLst/>
          </a:prstGeom>
        </p:spPr>
      </p:pic>
      <p:pic>
        <p:nvPicPr>
          <p:cNvPr id="15" name="Obraz 14" descr="Obraz zawierający transport, pojazd, Pojazd lądowy, koło&#10;&#10;Zawartość wygenerowana przez sztuczną inteligencję może być niepoprawna.">
            <a:extLst>
              <a:ext uri="{FF2B5EF4-FFF2-40B4-BE49-F238E27FC236}">
                <a16:creationId xmlns:a16="http://schemas.microsoft.com/office/drawing/2014/main" id="{CD8A92DA-D3EA-DB1B-8E48-1F9C8627545A}"/>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9163327" y="2774783"/>
            <a:ext cx="2703221" cy="2703221"/>
          </a:xfrm>
          <a:prstGeom prst="rect">
            <a:avLst/>
          </a:prstGeom>
        </p:spPr>
      </p:pic>
      <p:sp>
        <p:nvSpPr>
          <p:cNvPr id="6" name="Tytuł 1">
            <a:extLst>
              <a:ext uri="{FF2B5EF4-FFF2-40B4-BE49-F238E27FC236}">
                <a16:creationId xmlns:a16="http://schemas.microsoft.com/office/drawing/2014/main" id="{24719270-1F45-6810-887C-1B0D25E45DC3}"/>
              </a:ext>
            </a:extLst>
          </p:cNvPr>
          <p:cNvSpPr txBox="1">
            <a:spLocks/>
          </p:cNvSpPr>
          <p:nvPr/>
        </p:nvSpPr>
        <p:spPr>
          <a:xfrm>
            <a:off x="10406296" y="6192018"/>
            <a:ext cx="1684815" cy="402243"/>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2000" b="1">
                <a:solidFill>
                  <a:srgbClr val="D23015"/>
                </a:solidFill>
                <a:latin typeface="Open Sans" pitchFamily="2" charset="0"/>
                <a:ea typeface="Open Sans" pitchFamily="2" charset="0"/>
                <a:cs typeface="Open Sans" pitchFamily="2" charset="0"/>
              </a:rPr>
              <a:t>*ERC</a:t>
            </a:r>
          </a:p>
        </p:txBody>
      </p:sp>
      <p:pic>
        <p:nvPicPr>
          <p:cNvPr id="37" name="Obraz 36" descr="Obraz zawierający tekst, symbol, krąg, logo&#10;&#10;Zawartość wygenerowana przez AI może być niepoprawna.">
            <a:extLst>
              <a:ext uri="{FF2B5EF4-FFF2-40B4-BE49-F238E27FC236}">
                <a16:creationId xmlns:a16="http://schemas.microsoft.com/office/drawing/2014/main" id="{14A68BA6-5BD7-5834-D1B1-6AA6E852B2DA}"/>
              </a:ext>
            </a:extLst>
          </p:cNvPr>
          <p:cNvPicPr>
            <a:picLocks noChangeAspect="1"/>
          </p:cNvPicPr>
          <p:nvPr/>
        </p:nvPicPr>
        <p:blipFill>
          <a:blip r:embed="rId13"/>
          <a:stretch>
            <a:fillRect/>
          </a:stretch>
        </p:blipFill>
        <p:spPr>
          <a:xfrm>
            <a:off x="570176" y="434248"/>
            <a:ext cx="976909" cy="986172"/>
          </a:xfrm>
          <a:prstGeom prst="rect">
            <a:avLst/>
          </a:prstGeom>
        </p:spPr>
      </p:pic>
      <p:grpSp>
        <p:nvGrpSpPr>
          <p:cNvPr id="30" name="Grupa 20">
            <a:extLst>
              <a:ext uri="{FF2B5EF4-FFF2-40B4-BE49-F238E27FC236}">
                <a16:creationId xmlns:a16="http://schemas.microsoft.com/office/drawing/2014/main" id="{0CEB7A58-D182-1DAD-2688-E60604E7EBAE}"/>
              </a:ext>
            </a:extLst>
          </p:cNvPr>
          <p:cNvGrpSpPr/>
          <p:nvPr/>
        </p:nvGrpSpPr>
        <p:grpSpPr>
          <a:xfrm>
            <a:off x="-559" y="6061345"/>
            <a:ext cx="5984410" cy="793778"/>
            <a:chOff x="5873190" y="6071928"/>
            <a:chExt cx="6153743" cy="793778"/>
          </a:xfrm>
        </p:grpSpPr>
        <p:pic>
          <p:nvPicPr>
            <p:cNvPr id="28" name="Obraz 152">
              <a:extLst>
                <a:ext uri="{FF2B5EF4-FFF2-40B4-BE49-F238E27FC236}">
                  <a16:creationId xmlns:a16="http://schemas.microsoft.com/office/drawing/2014/main" id="{3AEAC6CE-97EC-6BD8-27D8-64273C958EFB}"/>
                </a:ext>
              </a:extLst>
            </p:cNvPr>
            <p:cNvPicPr>
              <a:picLocks noChangeAspect="1"/>
            </p:cNvPicPr>
            <p:nvPr/>
          </p:nvPicPr>
          <p:blipFill>
            <a:blip r:embed="rId14"/>
            <a:stretch>
              <a:fillRect/>
            </a:stretch>
          </p:blipFill>
          <p:spPr>
            <a:xfrm>
              <a:off x="5873190" y="6071928"/>
              <a:ext cx="2336988" cy="793778"/>
            </a:xfrm>
            <a:prstGeom prst="rect">
              <a:avLst/>
            </a:prstGeom>
          </p:spPr>
        </p:pic>
        <p:sp>
          <p:nvSpPr>
            <p:cNvPr id="29" name="pole tekstowe 12">
              <a:extLst>
                <a:ext uri="{FF2B5EF4-FFF2-40B4-BE49-F238E27FC236}">
                  <a16:creationId xmlns:a16="http://schemas.microsoft.com/office/drawing/2014/main" id="{E140FFD4-34BD-1300-A7C7-86B3D830CC4B}"/>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311364523"/>
      </p:ext>
    </p:extLst>
  </p:cSld>
  <p:clrMapOvr>
    <a:masterClrMapping/>
  </p:clrMapOvr>
  <p:extLst>
    <p:ext uri="{6950BFC3-D8DA-4A85-94F7-54DA5524770B}">
      <p188:commentRel xmlns:p188="http://schemas.microsoft.com/office/powerpoint/2018/8/main" r:id="rId3"/>
    </p:ext>
  </p:extLs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0D40C0-39DD-C878-A316-1FE0031815AB}"/>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E0E955D2-960D-111E-A992-027A4277A9B1}"/>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0DB051E4-4970-542C-894E-CED891F983CC}"/>
              </a:ext>
            </a:extLst>
          </p:cNvPr>
          <p:cNvSpPr txBox="1">
            <a:spLocks/>
          </p:cNvSpPr>
          <p:nvPr/>
        </p:nvSpPr>
        <p:spPr>
          <a:xfrm>
            <a:off x="1640998" y="464860"/>
            <a:ext cx="9069043"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SZANSE NA PRZEŻYCIE*</a:t>
            </a:r>
          </a:p>
        </p:txBody>
      </p:sp>
      <p:sp>
        <p:nvSpPr>
          <p:cNvPr id="12" name="pole tekstowe 11">
            <a:extLst>
              <a:ext uri="{FF2B5EF4-FFF2-40B4-BE49-F238E27FC236}">
                <a16:creationId xmlns:a16="http://schemas.microsoft.com/office/drawing/2014/main" id="{E0CABDBB-8D94-ACCD-22E3-F33E87331E14}"/>
              </a:ext>
            </a:extLst>
          </p:cNvPr>
          <p:cNvSpPr txBox="1"/>
          <p:nvPr/>
        </p:nvSpPr>
        <p:spPr>
          <a:xfrm>
            <a:off x="1284514" y="2050096"/>
            <a:ext cx="184731" cy="369332"/>
          </a:xfrm>
          <a:prstGeom prst="rect">
            <a:avLst/>
          </a:prstGeom>
          <a:noFill/>
        </p:spPr>
        <p:txBody>
          <a:bodyPr wrap="none" rtlCol="0">
            <a:spAutoFit/>
          </a:bodyPr>
          <a:lstStyle/>
          <a:p>
            <a:endParaRPr lang="pl-PL"/>
          </a:p>
        </p:txBody>
      </p:sp>
      <p:sp>
        <p:nvSpPr>
          <p:cNvPr id="6" name="Tytuł 1">
            <a:extLst>
              <a:ext uri="{FF2B5EF4-FFF2-40B4-BE49-F238E27FC236}">
                <a16:creationId xmlns:a16="http://schemas.microsoft.com/office/drawing/2014/main" id="{23CAF7EF-EFF1-18B0-168D-9269527E6C9A}"/>
              </a:ext>
            </a:extLst>
          </p:cNvPr>
          <p:cNvSpPr txBox="1">
            <a:spLocks/>
          </p:cNvSpPr>
          <p:nvPr/>
        </p:nvSpPr>
        <p:spPr>
          <a:xfrm>
            <a:off x="10551002" y="1099984"/>
            <a:ext cx="1684815" cy="402243"/>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2000" b="1">
                <a:solidFill>
                  <a:schemeClr val="bg1"/>
                </a:solidFill>
                <a:latin typeface="Open Sans" pitchFamily="2" charset="0"/>
                <a:ea typeface="Open Sans" pitchFamily="2" charset="0"/>
                <a:cs typeface="Open Sans" pitchFamily="2" charset="0"/>
              </a:rPr>
              <a:t>*ERC</a:t>
            </a:r>
          </a:p>
        </p:txBody>
      </p:sp>
      <p:graphicFrame>
        <p:nvGraphicFramePr>
          <p:cNvPr id="7" name="Wykres 6">
            <a:extLst>
              <a:ext uri="{FF2B5EF4-FFF2-40B4-BE49-F238E27FC236}">
                <a16:creationId xmlns:a16="http://schemas.microsoft.com/office/drawing/2014/main" id="{CFBC56D9-296F-42CD-D607-8D440729E616}"/>
              </a:ext>
            </a:extLst>
          </p:cNvPr>
          <p:cNvGraphicFramePr/>
          <p:nvPr>
            <p:extLst>
              <p:ext uri="{D42A27DB-BD31-4B8C-83A1-F6EECF244321}">
                <p14:modId xmlns:p14="http://schemas.microsoft.com/office/powerpoint/2010/main" val="2544561242"/>
              </p:ext>
            </p:extLst>
          </p:nvPr>
        </p:nvGraphicFramePr>
        <p:xfrm>
          <a:off x="816428" y="2137351"/>
          <a:ext cx="10559144" cy="4111050"/>
        </p:xfrm>
        <a:graphic>
          <a:graphicData uri="http://schemas.openxmlformats.org/drawingml/2006/chart">
            <c:chart xmlns:c="http://schemas.openxmlformats.org/drawingml/2006/chart" xmlns:r="http://schemas.openxmlformats.org/officeDocument/2006/relationships" r:id="rId4"/>
          </a:graphicData>
        </a:graphic>
      </p:graphicFrame>
      <p:pic>
        <p:nvPicPr>
          <p:cNvPr id="8" name="Obraz 7" descr="Obraz zawierający tekst, symbol, krąg, logo&#10;&#10;Zawartość wygenerowana przez AI może być niepoprawna.">
            <a:extLst>
              <a:ext uri="{FF2B5EF4-FFF2-40B4-BE49-F238E27FC236}">
                <a16:creationId xmlns:a16="http://schemas.microsoft.com/office/drawing/2014/main" id="{37FD5A23-1585-480C-D751-733E7A239FD0}"/>
              </a:ext>
            </a:extLst>
          </p:cNvPr>
          <p:cNvPicPr>
            <a:picLocks noChangeAspect="1"/>
          </p:cNvPicPr>
          <p:nvPr/>
        </p:nvPicPr>
        <p:blipFill>
          <a:blip r:embed="rId5"/>
          <a:stretch>
            <a:fillRect/>
          </a:stretch>
        </p:blipFill>
        <p:spPr>
          <a:xfrm>
            <a:off x="570176" y="434248"/>
            <a:ext cx="976909" cy="986172"/>
          </a:xfrm>
          <a:prstGeom prst="rect">
            <a:avLst/>
          </a:prstGeom>
        </p:spPr>
      </p:pic>
      <p:grpSp>
        <p:nvGrpSpPr>
          <p:cNvPr id="10" name="Grupa 20">
            <a:extLst>
              <a:ext uri="{FF2B5EF4-FFF2-40B4-BE49-F238E27FC236}">
                <a16:creationId xmlns:a16="http://schemas.microsoft.com/office/drawing/2014/main" id="{66700F2F-4EA9-A3FB-573B-C7474927CE31}"/>
              </a:ext>
            </a:extLst>
          </p:cNvPr>
          <p:cNvGrpSpPr/>
          <p:nvPr/>
        </p:nvGrpSpPr>
        <p:grpSpPr>
          <a:xfrm>
            <a:off x="-559" y="6061345"/>
            <a:ext cx="5984410" cy="793778"/>
            <a:chOff x="5873190" y="6071928"/>
            <a:chExt cx="6153743" cy="793778"/>
          </a:xfrm>
        </p:grpSpPr>
        <p:pic>
          <p:nvPicPr>
            <p:cNvPr id="5" name="Obraz 152">
              <a:extLst>
                <a:ext uri="{FF2B5EF4-FFF2-40B4-BE49-F238E27FC236}">
                  <a16:creationId xmlns:a16="http://schemas.microsoft.com/office/drawing/2014/main" id="{821318EC-93DD-1CE3-B585-A9BF3055964A}"/>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17BFBF84-60B0-8C5A-7ECF-AB549702DB0B}"/>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833279912"/>
      </p:ext>
    </p:extLst>
  </p:cSld>
  <p:clrMapOvr>
    <a:masterClrMapping/>
  </p:clrMapOvr>
  <p:extLst>
    <p:ext uri="{6950BFC3-D8DA-4A85-94F7-54DA5524770B}">
      <p188:commentRel xmlns:p188="http://schemas.microsoft.com/office/powerpoint/2018/8/main" r:id="rId3"/>
    </p:ext>
  </p:extLs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14832D-71FC-4B29-E776-B44A35FE4AEB}"/>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777AA0A2-67E6-7629-0D99-4102234FD13F}"/>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C0AE56B3-EE12-B7C4-0D42-7B8EC1F8F738}"/>
              </a:ext>
            </a:extLst>
          </p:cNvPr>
          <p:cNvSpPr txBox="1">
            <a:spLocks/>
          </p:cNvSpPr>
          <p:nvPr/>
        </p:nvSpPr>
        <p:spPr>
          <a:xfrm>
            <a:off x="1640999" y="464860"/>
            <a:ext cx="9205678"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ĆWICZYMY!</a:t>
            </a:r>
          </a:p>
        </p:txBody>
      </p:sp>
      <p:pic>
        <p:nvPicPr>
          <p:cNvPr id="5" name="Obraz 4" descr="Obraz zawierający rysowanie, ilustracja, anime, szkic&#10;&#10;Zawartość wygenerowana przez sztuczną inteligencję może być niepoprawna.">
            <a:extLst>
              <a:ext uri="{FF2B5EF4-FFF2-40B4-BE49-F238E27FC236}">
                <a16:creationId xmlns:a16="http://schemas.microsoft.com/office/drawing/2014/main" id="{FD2BBFFB-B674-C8B2-3D21-3A2C5C32E08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85727" y="95606"/>
            <a:ext cx="6906273" cy="6906273"/>
          </a:xfrm>
          <a:prstGeom prst="rect">
            <a:avLst/>
          </a:prstGeom>
        </p:spPr>
      </p:pic>
      <p:pic>
        <p:nvPicPr>
          <p:cNvPr id="9" name="Obraz 8" descr="Obraz zawierający Telefon komórkowy, kreskówka, gadżet, ilustracja&#10;&#10;Zawartość wygenerowana przez sztuczną inteligencję może być niepoprawna.">
            <a:extLst>
              <a:ext uri="{FF2B5EF4-FFF2-40B4-BE49-F238E27FC236}">
                <a16:creationId xmlns:a16="http://schemas.microsoft.com/office/drawing/2014/main" id="{569BF157-2CF4-4D81-6EA4-DB8DDE9F5DA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64350" y="1502227"/>
            <a:ext cx="3422274" cy="3422274"/>
          </a:xfrm>
          <a:prstGeom prst="rect">
            <a:avLst/>
          </a:prstGeom>
        </p:spPr>
      </p:pic>
      <p:pic>
        <p:nvPicPr>
          <p:cNvPr id="10" name="Obraz 9" descr="Obraz zawierający Grafika, symbol, logo, Czcionka&#10;&#10;Zawartość wygenerowana przez sztuczną inteligencję może być niepoprawna.">
            <a:extLst>
              <a:ext uri="{FF2B5EF4-FFF2-40B4-BE49-F238E27FC236}">
                <a16:creationId xmlns:a16="http://schemas.microsoft.com/office/drawing/2014/main" id="{807701CE-2EB0-5F01-15CF-64C034EF7C2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63336" y="4651310"/>
            <a:ext cx="1877214" cy="1878217"/>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2747F60B-2512-5F1D-1725-9890D1984108}"/>
              </a:ext>
            </a:extLst>
          </p:cNvPr>
          <p:cNvPicPr>
            <a:picLocks noChangeAspect="1"/>
          </p:cNvPicPr>
          <p:nvPr/>
        </p:nvPicPr>
        <p:blipFill>
          <a:blip r:embed="rId7"/>
          <a:stretch>
            <a:fillRect/>
          </a:stretch>
        </p:blipFill>
        <p:spPr>
          <a:xfrm>
            <a:off x="570176" y="434248"/>
            <a:ext cx="976909" cy="986172"/>
          </a:xfrm>
          <a:prstGeom prst="rect">
            <a:avLst/>
          </a:prstGeom>
        </p:spPr>
      </p:pic>
      <p:grpSp>
        <p:nvGrpSpPr>
          <p:cNvPr id="11" name="Grupa 20">
            <a:extLst>
              <a:ext uri="{FF2B5EF4-FFF2-40B4-BE49-F238E27FC236}">
                <a16:creationId xmlns:a16="http://schemas.microsoft.com/office/drawing/2014/main" id="{AC1562CD-DD93-7E5E-D3E6-5DB179AECD6A}"/>
              </a:ext>
            </a:extLst>
          </p:cNvPr>
          <p:cNvGrpSpPr/>
          <p:nvPr/>
        </p:nvGrpSpPr>
        <p:grpSpPr>
          <a:xfrm>
            <a:off x="1502275" y="515679"/>
            <a:ext cx="4439244" cy="6130732"/>
            <a:chOff x="5394347" y="378095"/>
            <a:chExt cx="4564855" cy="6130732"/>
          </a:xfrm>
        </p:grpSpPr>
        <p:pic>
          <p:nvPicPr>
            <p:cNvPr id="6" name="Obraz 152">
              <a:extLst>
                <a:ext uri="{FF2B5EF4-FFF2-40B4-BE49-F238E27FC236}">
                  <a16:creationId xmlns:a16="http://schemas.microsoft.com/office/drawing/2014/main" id="{51DC4E59-A0B1-D0AA-E373-CDAE7575D61C}"/>
                </a:ext>
              </a:extLst>
            </p:cNvPr>
            <p:cNvPicPr>
              <a:picLocks noChangeAspect="1"/>
            </p:cNvPicPr>
            <p:nvPr/>
          </p:nvPicPr>
          <p:blipFill>
            <a:blip r:embed="rId8"/>
            <a:stretch>
              <a:fillRect/>
            </a:stretch>
          </p:blipFill>
          <p:spPr>
            <a:xfrm>
              <a:off x="5394347" y="378095"/>
              <a:ext cx="2336988" cy="793778"/>
            </a:xfrm>
            <a:prstGeom prst="rect">
              <a:avLst/>
            </a:prstGeom>
          </p:spPr>
        </p:pic>
        <p:sp>
          <p:nvSpPr>
            <p:cNvPr id="8" name="pole tekstowe 12">
              <a:extLst>
                <a:ext uri="{FF2B5EF4-FFF2-40B4-BE49-F238E27FC236}">
                  <a16:creationId xmlns:a16="http://schemas.microsoft.com/office/drawing/2014/main" id="{1D62A7FD-0D06-C4E0-0A6F-23697879C9A8}"/>
                </a:ext>
              </a:extLst>
            </p:cNvPr>
            <p:cNvSpPr txBox="1"/>
            <p:nvPr/>
          </p:nvSpPr>
          <p:spPr>
            <a:xfrm>
              <a:off x="6145884" y="5954829"/>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80246882"/>
      </p:ext>
    </p:extLst>
  </p:cSld>
  <p:clrMapOvr>
    <a:masterClrMapping/>
  </p:clrMapOvr>
  <p:extLst>
    <p:ext uri="{6950BFC3-D8DA-4A85-94F7-54DA5524770B}">
      <p188:commentRel xmlns:p188="http://schemas.microsoft.com/office/powerpoint/2018/8/main" r:id="rId3"/>
    </p:ext>
  </p:extLs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0B709A-6D21-45C0-FC72-02FF124F4B04}"/>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7AFAB1EE-B68F-EC01-DF6B-AF1A3BEDF812}"/>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6BF8CD44-8225-D729-D600-A7E87C2E3BBA}"/>
              </a:ext>
            </a:extLst>
          </p:cNvPr>
          <p:cNvSpPr txBox="1">
            <a:spLocks/>
          </p:cNvSpPr>
          <p:nvPr/>
        </p:nvSpPr>
        <p:spPr>
          <a:xfrm>
            <a:off x="6249402" y="4464002"/>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PRZERWA </a:t>
            </a:r>
            <a:r>
              <a:rPr lang="pl-PL" sz="3600" b="1">
                <a:solidFill>
                  <a:schemeClr val="bg1"/>
                </a:solidFill>
                <a:latin typeface="Open Sans" pitchFamily="2" charset="0"/>
                <a:ea typeface="Open Sans" pitchFamily="2" charset="0"/>
                <a:cs typeface="Open Sans" pitchFamily="2" charset="0"/>
                <a:sym typeface="Wingdings" panose="05000000000000000000" pitchFamily="2" charset="2"/>
              </a:rPr>
              <a:t></a:t>
            </a:r>
            <a:endParaRPr lang="pl-PL" sz="3600" b="1">
              <a:solidFill>
                <a:schemeClr val="bg1"/>
              </a:solidFill>
              <a:latin typeface="Open Sans" pitchFamily="2" charset="0"/>
              <a:ea typeface="Open Sans" pitchFamily="2" charset="0"/>
              <a:cs typeface="Open Sans" pitchFamily="2" charset="0"/>
            </a:endParaRPr>
          </a:p>
        </p:txBody>
      </p:sp>
      <p:cxnSp>
        <p:nvCxnSpPr>
          <p:cNvPr id="7" name="Łącznik prosty 6">
            <a:extLst>
              <a:ext uri="{FF2B5EF4-FFF2-40B4-BE49-F238E27FC236}">
                <a16:creationId xmlns:a16="http://schemas.microsoft.com/office/drawing/2014/main" id="{522974CF-300A-52AF-0A96-F4B7C85DE12F}"/>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Obraz 5">
            <a:extLst>
              <a:ext uri="{FF2B5EF4-FFF2-40B4-BE49-F238E27FC236}">
                <a16:creationId xmlns:a16="http://schemas.microsoft.com/office/drawing/2014/main" id="{9FBAD056-C1B8-F343-B89F-573887C44E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83118" y="-168012"/>
            <a:ext cx="8733399" cy="8733399"/>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FA2BEC7B-7315-1861-5683-BACF86E1D8C9}"/>
              </a:ext>
            </a:extLst>
          </p:cNvPr>
          <p:cNvPicPr>
            <a:picLocks noChangeAspect="1"/>
          </p:cNvPicPr>
          <p:nvPr/>
        </p:nvPicPr>
        <p:blipFill>
          <a:blip r:embed="rId5"/>
          <a:stretch>
            <a:fillRect/>
          </a:stretch>
        </p:blipFill>
        <p:spPr>
          <a:xfrm>
            <a:off x="7900898" y="1478471"/>
            <a:ext cx="2176353" cy="2178560"/>
          </a:xfrm>
          <a:prstGeom prst="rect">
            <a:avLst/>
          </a:prstGeom>
        </p:spPr>
      </p:pic>
      <p:grpSp>
        <p:nvGrpSpPr>
          <p:cNvPr id="10" name="Grupa 20">
            <a:extLst>
              <a:ext uri="{FF2B5EF4-FFF2-40B4-BE49-F238E27FC236}">
                <a16:creationId xmlns:a16="http://schemas.microsoft.com/office/drawing/2014/main" id="{B8FEA871-8901-C0EF-A98C-A9703DE0D73E}"/>
              </a:ext>
            </a:extLst>
          </p:cNvPr>
          <p:cNvGrpSpPr/>
          <p:nvPr/>
        </p:nvGrpSpPr>
        <p:grpSpPr>
          <a:xfrm>
            <a:off x="5977377" y="222435"/>
            <a:ext cx="5984410" cy="793778"/>
            <a:chOff x="5873190" y="6071928"/>
            <a:chExt cx="6153743" cy="793778"/>
          </a:xfrm>
        </p:grpSpPr>
        <p:pic>
          <p:nvPicPr>
            <p:cNvPr id="5" name="Obraz 152">
              <a:extLst>
                <a:ext uri="{FF2B5EF4-FFF2-40B4-BE49-F238E27FC236}">
                  <a16:creationId xmlns:a16="http://schemas.microsoft.com/office/drawing/2014/main" id="{9BB2DF6C-9C95-CE02-C043-1AB80346E8DD}"/>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00D49540-9D7C-012C-63AC-919CD691A9F4}"/>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856869134"/>
      </p:ext>
    </p:extLst>
  </p:cSld>
  <p:clrMapOvr>
    <a:masterClrMapping/>
  </p:clrMapOvr>
  <p:extLst>
    <p:ext uri="{6950BFC3-D8DA-4A85-94F7-54DA5524770B}">
      <p188:commentRel xmlns:p188="http://schemas.microsoft.com/office/powerpoint/2018/8/main" r:id="rId3"/>
    </p:ext>
  </p:extLs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E9E9B5-9587-5494-54D2-E3C20A075159}"/>
            </a:ext>
          </a:extLst>
        </p:cNvPr>
        <p:cNvGrpSpPr/>
        <p:nvPr/>
      </p:nvGrpSpPr>
      <p:grpSpPr>
        <a:xfrm>
          <a:off x="0" y="0"/>
          <a:ext cx="0" cy="0"/>
          <a:chOff x="0" y="0"/>
          <a:chExt cx="0" cy="0"/>
        </a:xfrm>
      </p:grpSpPr>
      <p:pic>
        <p:nvPicPr>
          <p:cNvPr id="8" name="Obraz 7" descr="Obraz zawierający ubrania, tekst, pismo odręczne, szkic&#10;&#10;Zawartość wygenerowana przez sztuczną inteligencję może być niepoprawna.">
            <a:extLst>
              <a:ext uri="{FF2B5EF4-FFF2-40B4-BE49-F238E27FC236}">
                <a16:creationId xmlns:a16="http://schemas.microsoft.com/office/drawing/2014/main" id="{5C57B2E9-E78B-A124-D609-6724EB3954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247" y="561047"/>
            <a:ext cx="6296953" cy="6296953"/>
          </a:xfrm>
          <a:prstGeom prst="rect">
            <a:avLst/>
          </a:prstGeom>
        </p:spPr>
      </p:pic>
      <p:sp>
        <p:nvSpPr>
          <p:cNvPr id="2" name="Prostokąt 1">
            <a:extLst>
              <a:ext uri="{FF2B5EF4-FFF2-40B4-BE49-F238E27FC236}">
                <a16:creationId xmlns:a16="http://schemas.microsoft.com/office/drawing/2014/main" id="{8708D06B-5575-EC84-7529-AA5B8B505AFC}"/>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61818734-A2E8-1C73-162B-B2E5CC7B0C03}"/>
              </a:ext>
            </a:extLst>
          </p:cNvPr>
          <p:cNvSpPr txBox="1">
            <a:spLocks/>
          </p:cNvSpPr>
          <p:nvPr/>
        </p:nvSpPr>
        <p:spPr>
          <a:xfrm>
            <a:off x="6232042" y="4103916"/>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ZACHOROWANIA </a:t>
            </a:r>
            <a:br>
              <a:rPr lang="pl-PL" sz="3600" b="1">
                <a:solidFill>
                  <a:schemeClr val="bg1"/>
                </a:solidFill>
                <a:latin typeface="Open Sans" pitchFamily="2" charset="0"/>
                <a:ea typeface="Open Sans" pitchFamily="2" charset="0"/>
                <a:cs typeface="Open Sans" pitchFamily="2" charset="0"/>
              </a:rPr>
            </a:br>
            <a:r>
              <a:rPr lang="pl-PL" sz="3600" b="1">
                <a:solidFill>
                  <a:schemeClr val="bg1"/>
                </a:solidFill>
                <a:latin typeface="Open Sans" pitchFamily="2" charset="0"/>
                <a:ea typeface="Open Sans" pitchFamily="2" charset="0"/>
                <a:cs typeface="Open Sans" pitchFamily="2" charset="0"/>
              </a:rPr>
              <a:t>I STANY NAGŁE</a:t>
            </a:r>
          </a:p>
        </p:txBody>
      </p:sp>
      <p:cxnSp>
        <p:nvCxnSpPr>
          <p:cNvPr id="7" name="Łącznik prosty 6">
            <a:extLst>
              <a:ext uri="{FF2B5EF4-FFF2-40B4-BE49-F238E27FC236}">
                <a16:creationId xmlns:a16="http://schemas.microsoft.com/office/drawing/2014/main" id="{B0D42F13-F208-3865-3A4C-77EB7D37CF37}"/>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Obraz 5" descr="Obraz zawierający tekst, symbol, krąg, logo&#10;&#10;Zawartość wygenerowana przez AI może być niepoprawna.">
            <a:extLst>
              <a:ext uri="{FF2B5EF4-FFF2-40B4-BE49-F238E27FC236}">
                <a16:creationId xmlns:a16="http://schemas.microsoft.com/office/drawing/2014/main" id="{2520691D-5433-E482-C014-250EECA35E34}"/>
              </a:ext>
            </a:extLst>
          </p:cNvPr>
          <p:cNvPicPr>
            <a:picLocks noChangeAspect="1"/>
          </p:cNvPicPr>
          <p:nvPr/>
        </p:nvPicPr>
        <p:blipFill>
          <a:blip r:embed="rId4"/>
          <a:stretch>
            <a:fillRect/>
          </a:stretch>
        </p:blipFill>
        <p:spPr>
          <a:xfrm>
            <a:off x="7893843" y="1259749"/>
            <a:ext cx="2155186" cy="2178560"/>
          </a:xfrm>
          <a:prstGeom prst="rect">
            <a:avLst/>
          </a:prstGeom>
        </p:spPr>
      </p:pic>
      <p:grpSp>
        <p:nvGrpSpPr>
          <p:cNvPr id="10" name="Grupa 20">
            <a:extLst>
              <a:ext uri="{FF2B5EF4-FFF2-40B4-BE49-F238E27FC236}">
                <a16:creationId xmlns:a16="http://schemas.microsoft.com/office/drawing/2014/main" id="{B095BA9B-C1F2-B87F-B52D-C2012A2F4CBD}"/>
              </a:ext>
            </a:extLst>
          </p:cNvPr>
          <p:cNvGrpSpPr/>
          <p:nvPr/>
        </p:nvGrpSpPr>
        <p:grpSpPr>
          <a:xfrm>
            <a:off x="5894357" y="325179"/>
            <a:ext cx="5984410" cy="793778"/>
            <a:chOff x="5873190" y="6071928"/>
            <a:chExt cx="6153743" cy="793778"/>
          </a:xfrm>
        </p:grpSpPr>
        <p:pic>
          <p:nvPicPr>
            <p:cNvPr id="5" name="Obraz 152">
              <a:extLst>
                <a:ext uri="{FF2B5EF4-FFF2-40B4-BE49-F238E27FC236}">
                  <a16:creationId xmlns:a16="http://schemas.microsoft.com/office/drawing/2014/main" id="{C8537F9F-9D2E-2CD3-316A-1182DB854D20}"/>
                </a:ext>
              </a:extLst>
            </p:cNvPr>
            <p:cNvPicPr>
              <a:picLocks noChangeAspect="1"/>
            </p:cNvPicPr>
            <p:nvPr/>
          </p:nvPicPr>
          <p:blipFill>
            <a:blip r:embed="rId5"/>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9043F210-381E-BCFA-5736-B85DAD790A46}"/>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31623494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69CF9-2E79-8A76-31F2-22918C0D48AF}"/>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09356349-7A03-23F0-722F-11E5A18C09D2}"/>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859B5C01-C426-2073-DCD4-B86441A9B2FA}"/>
              </a:ext>
            </a:extLst>
          </p:cNvPr>
          <p:cNvSpPr txBox="1">
            <a:spLocks/>
          </p:cNvSpPr>
          <p:nvPr/>
        </p:nvSpPr>
        <p:spPr>
          <a:xfrm>
            <a:off x="1640999" y="464860"/>
            <a:ext cx="9121594"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BÓL W KLATCE PIERSIOWEJ - DEFINICJA</a:t>
            </a:r>
          </a:p>
        </p:txBody>
      </p:sp>
      <p:sp>
        <p:nvSpPr>
          <p:cNvPr id="7" name="Prostokąt 6">
            <a:extLst>
              <a:ext uri="{FF2B5EF4-FFF2-40B4-BE49-F238E27FC236}">
                <a16:creationId xmlns:a16="http://schemas.microsoft.com/office/drawing/2014/main" id="{910F53E6-3A9C-C34F-873D-FC364F310599}"/>
              </a:ext>
            </a:extLst>
          </p:cNvPr>
          <p:cNvSpPr/>
          <p:nvPr/>
        </p:nvSpPr>
        <p:spPr>
          <a:xfrm>
            <a:off x="8991599" y="3264919"/>
            <a:ext cx="2859884" cy="285988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1" name="Podtytuł 2">
            <a:extLst>
              <a:ext uri="{FF2B5EF4-FFF2-40B4-BE49-F238E27FC236}">
                <a16:creationId xmlns:a16="http://schemas.microsoft.com/office/drawing/2014/main" id="{F734AA4D-1FEA-F232-2D41-72DF6E46C582}"/>
              </a:ext>
            </a:extLst>
          </p:cNvPr>
          <p:cNvSpPr txBox="1">
            <a:spLocks/>
          </p:cNvSpPr>
          <p:nvPr/>
        </p:nvSpPr>
        <p:spPr>
          <a:xfrm>
            <a:off x="337458" y="3046098"/>
            <a:ext cx="8371114" cy="3811901"/>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Silny, nagły, NIEURAZOWY ból w klatce piersiowej może być objawem zawału serca – konieczne </a:t>
            </a:r>
            <a:b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jest szybkie rozpoznanie </a:t>
            </a:r>
            <a:r>
              <a:rPr lang="pl-PL" sz="24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stanu zagrożenia życia </a:t>
            </a:r>
            <a:b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i wezwanie pomocy. </a:t>
            </a:r>
            <a:endParaRPr lang="pl-PL" sz="24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p:txBody>
      </p:sp>
      <p:pic>
        <p:nvPicPr>
          <p:cNvPr id="6" name="Obraz 5" descr="Obraz zawierający kreskówka, sztuka&#10;&#10;Zawartość wygenerowana przez sztuczną inteligencję może być niepoprawna.">
            <a:extLst>
              <a:ext uri="{FF2B5EF4-FFF2-40B4-BE49-F238E27FC236}">
                <a16:creationId xmlns:a16="http://schemas.microsoft.com/office/drawing/2014/main" id="{108D5B39-1668-567E-CDFF-E3D901D83E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08572" y="3046099"/>
            <a:ext cx="3483428" cy="3483428"/>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6BC0BBD1-23A1-36FB-EE4A-FFF25ADB11F5}"/>
              </a:ext>
            </a:extLst>
          </p:cNvPr>
          <p:cNvPicPr>
            <a:picLocks noChangeAspect="1"/>
          </p:cNvPicPr>
          <p:nvPr/>
        </p:nvPicPr>
        <p:blipFill>
          <a:blip r:embed="rId5"/>
          <a:stretch>
            <a:fillRect/>
          </a:stretch>
        </p:blipFill>
        <p:spPr>
          <a:xfrm>
            <a:off x="570176" y="434248"/>
            <a:ext cx="976909" cy="986172"/>
          </a:xfrm>
          <a:prstGeom prst="rect">
            <a:avLst/>
          </a:prstGeom>
        </p:spPr>
      </p:pic>
      <p:grpSp>
        <p:nvGrpSpPr>
          <p:cNvPr id="10" name="Grupa 20">
            <a:extLst>
              <a:ext uri="{FF2B5EF4-FFF2-40B4-BE49-F238E27FC236}">
                <a16:creationId xmlns:a16="http://schemas.microsoft.com/office/drawing/2014/main" id="{96434DDC-371D-F263-1586-CDA25ABFAFD4}"/>
              </a:ext>
            </a:extLst>
          </p:cNvPr>
          <p:cNvGrpSpPr/>
          <p:nvPr/>
        </p:nvGrpSpPr>
        <p:grpSpPr>
          <a:xfrm>
            <a:off x="62941" y="6050762"/>
            <a:ext cx="5984410" cy="793778"/>
            <a:chOff x="5873190" y="6071928"/>
            <a:chExt cx="6153743" cy="793778"/>
          </a:xfrm>
        </p:grpSpPr>
        <p:pic>
          <p:nvPicPr>
            <p:cNvPr id="5" name="Obraz 152">
              <a:extLst>
                <a:ext uri="{FF2B5EF4-FFF2-40B4-BE49-F238E27FC236}">
                  <a16:creationId xmlns:a16="http://schemas.microsoft.com/office/drawing/2014/main" id="{DFF4C033-8133-40B4-661D-C83F06184297}"/>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757562AF-3DA4-E085-9CFA-9D85EE76BD43}"/>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566023434"/>
      </p:ext>
    </p:extLst>
  </p:cSld>
  <p:clrMapOvr>
    <a:masterClrMapping/>
  </p:clrMapOvr>
  <p:extLst>
    <p:ext uri="{6950BFC3-D8DA-4A85-94F7-54DA5524770B}">
      <p188:commentRel xmlns:p188="http://schemas.microsoft.com/office/powerpoint/2018/8/main" r:id="rId3"/>
    </p:ext>
  </p:extLs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F84CB8-5EB4-3548-73AE-E6CB992E838E}"/>
            </a:ext>
          </a:extLst>
        </p:cNvPr>
        <p:cNvGrpSpPr/>
        <p:nvPr/>
      </p:nvGrpSpPr>
      <p:grpSpPr>
        <a:xfrm>
          <a:off x="0" y="0"/>
          <a:ext cx="0" cy="0"/>
          <a:chOff x="0" y="0"/>
          <a:chExt cx="0" cy="0"/>
        </a:xfrm>
      </p:grpSpPr>
      <p:sp>
        <p:nvSpPr>
          <p:cNvPr id="18" name="Prostokąt 17">
            <a:extLst>
              <a:ext uri="{FF2B5EF4-FFF2-40B4-BE49-F238E27FC236}">
                <a16:creationId xmlns:a16="http://schemas.microsoft.com/office/drawing/2014/main" id="{2E59C1A9-9B8D-AC9C-E79D-122935FFEBCE}"/>
              </a:ext>
            </a:extLst>
          </p:cNvPr>
          <p:cNvSpPr/>
          <p:nvPr/>
        </p:nvSpPr>
        <p:spPr>
          <a:xfrm>
            <a:off x="5638800" y="1765987"/>
            <a:ext cx="6193596" cy="313129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0B411EEB-3C21-1ECE-0996-59F06C4CCDB6}"/>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39638813-2EB4-812A-9D9F-4B8C13C284DB}"/>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BÓL W KLATCE PIERSIOWEJ - POSTĘPOWANIE</a:t>
            </a:r>
          </a:p>
        </p:txBody>
      </p:sp>
      <p:sp>
        <p:nvSpPr>
          <p:cNvPr id="5" name="Prostokąt 4">
            <a:extLst>
              <a:ext uri="{FF2B5EF4-FFF2-40B4-BE49-F238E27FC236}">
                <a16:creationId xmlns:a16="http://schemas.microsoft.com/office/drawing/2014/main" id="{CFF5D467-BCA4-9E6A-EE88-14F1A438A584}"/>
              </a:ext>
            </a:extLst>
          </p:cNvPr>
          <p:cNvSpPr/>
          <p:nvPr/>
        </p:nvSpPr>
        <p:spPr>
          <a:xfrm>
            <a:off x="337458" y="3095077"/>
            <a:ext cx="3701143" cy="3434450"/>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9" name="Obraz 8" descr="Obraz zawierający ubrania, szkic, ilustracja, Ludzka twarz&#10;&#10;Zawartość wygenerowana przez sztuczną inteligencję może być niepoprawna.">
            <a:extLst>
              <a:ext uri="{FF2B5EF4-FFF2-40B4-BE49-F238E27FC236}">
                <a16:creationId xmlns:a16="http://schemas.microsoft.com/office/drawing/2014/main" id="{87A20E09-885A-774D-6A1D-F5D9BAFE1C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2726" y="1228183"/>
            <a:ext cx="6858000" cy="6858000"/>
          </a:xfrm>
          <a:prstGeom prst="rect">
            <a:avLst/>
          </a:prstGeom>
        </p:spPr>
      </p:pic>
      <p:pic>
        <p:nvPicPr>
          <p:cNvPr id="13" name="Obraz 12" descr="Obraz zawierający Ludzka twarz, ubrania, clipart, rysowanie&#10;&#10;Zawartość wygenerowana przez sztuczną inteligencję może być niepoprawna.">
            <a:extLst>
              <a:ext uri="{FF2B5EF4-FFF2-40B4-BE49-F238E27FC236}">
                <a16:creationId xmlns:a16="http://schemas.microsoft.com/office/drawing/2014/main" id="{9F329827-76D6-2333-0780-F8FA8BC9F2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58918" y="1865403"/>
            <a:ext cx="2923839" cy="2923839"/>
          </a:xfrm>
          <a:prstGeom prst="rect">
            <a:avLst/>
          </a:prstGeom>
        </p:spPr>
      </p:pic>
      <p:pic>
        <p:nvPicPr>
          <p:cNvPr id="17" name="Obraz 16" descr="Obraz zawierający Ludzka twarz, Kreskówka, clipart, ilustracja&#10;&#10;Zawartość wygenerowana przez sztuczną inteligencję może być niepoprawna.">
            <a:extLst>
              <a:ext uri="{FF2B5EF4-FFF2-40B4-BE49-F238E27FC236}">
                <a16:creationId xmlns:a16="http://schemas.microsoft.com/office/drawing/2014/main" id="{72BACE02-470D-31DE-E146-C747ABDA0BD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795657" y="1865403"/>
            <a:ext cx="2923839" cy="2923839"/>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06138D0F-1F56-8E5D-3FE4-A28B93B31D1E}"/>
              </a:ext>
            </a:extLst>
          </p:cNvPr>
          <p:cNvPicPr>
            <a:picLocks noChangeAspect="1"/>
          </p:cNvPicPr>
          <p:nvPr/>
        </p:nvPicPr>
        <p:blipFill>
          <a:blip r:embed="rId7"/>
          <a:stretch>
            <a:fillRect/>
          </a:stretch>
        </p:blipFill>
        <p:spPr>
          <a:xfrm>
            <a:off x="570176" y="434248"/>
            <a:ext cx="976909" cy="986172"/>
          </a:xfrm>
          <a:prstGeom prst="rect">
            <a:avLst/>
          </a:prstGeom>
        </p:spPr>
      </p:pic>
      <p:grpSp>
        <p:nvGrpSpPr>
          <p:cNvPr id="10" name="Grupa 20">
            <a:extLst>
              <a:ext uri="{FF2B5EF4-FFF2-40B4-BE49-F238E27FC236}">
                <a16:creationId xmlns:a16="http://schemas.microsoft.com/office/drawing/2014/main" id="{74E76987-4315-29A6-F28E-18614A4D41E5}"/>
              </a:ext>
            </a:extLst>
          </p:cNvPr>
          <p:cNvGrpSpPr/>
          <p:nvPr/>
        </p:nvGrpSpPr>
        <p:grpSpPr>
          <a:xfrm>
            <a:off x="211108" y="1415262"/>
            <a:ext cx="11868743" cy="5294649"/>
            <a:chOff x="-177644" y="2590011"/>
            <a:chExt cx="12204577" cy="5294649"/>
          </a:xfrm>
        </p:grpSpPr>
        <p:pic>
          <p:nvPicPr>
            <p:cNvPr id="6" name="Obraz 152">
              <a:extLst>
                <a:ext uri="{FF2B5EF4-FFF2-40B4-BE49-F238E27FC236}">
                  <a16:creationId xmlns:a16="http://schemas.microsoft.com/office/drawing/2014/main" id="{DF300EFA-07E4-B12F-44AF-B80A733225F6}"/>
                </a:ext>
              </a:extLst>
            </p:cNvPr>
            <p:cNvPicPr>
              <a:picLocks noChangeAspect="1"/>
            </p:cNvPicPr>
            <p:nvPr/>
          </p:nvPicPr>
          <p:blipFill>
            <a:blip r:embed="rId8"/>
            <a:stretch>
              <a:fillRect/>
            </a:stretch>
          </p:blipFill>
          <p:spPr>
            <a:xfrm>
              <a:off x="-177644" y="2590011"/>
              <a:ext cx="2336988" cy="793778"/>
            </a:xfrm>
            <a:prstGeom prst="rect">
              <a:avLst/>
            </a:prstGeom>
          </p:spPr>
        </p:pic>
        <p:sp>
          <p:nvSpPr>
            <p:cNvPr id="8" name="pole tekstowe 12">
              <a:extLst>
                <a:ext uri="{FF2B5EF4-FFF2-40B4-BE49-F238E27FC236}">
                  <a16:creationId xmlns:a16="http://schemas.microsoft.com/office/drawing/2014/main" id="{231B8D9B-E727-C6EB-5A1D-817A46199657}"/>
                </a:ext>
              </a:extLst>
            </p:cNvPr>
            <p:cNvSpPr txBox="1"/>
            <p:nvPr/>
          </p:nvSpPr>
          <p:spPr>
            <a:xfrm>
              <a:off x="8213615" y="7330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653085512"/>
      </p:ext>
    </p:extLst>
  </p:cSld>
  <p:clrMapOvr>
    <a:masterClrMapping/>
  </p:clrMapOvr>
  <p:extLst>
    <p:ext uri="{6950BFC3-D8DA-4A85-94F7-54DA5524770B}">
      <p188:commentRel xmlns:p188="http://schemas.microsoft.com/office/powerpoint/2018/8/main" r:id="rId3"/>
    </p:ext>
  </p:extLs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21883A-CC7A-6735-F4B9-27BF2E5BC35F}"/>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34A3E697-9601-25D0-09F9-4E2D2A7ECE10}"/>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9D3771EE-6912-1D84-72D3-0E1222811E69}"/>
              </a:ext>
            </a:extLst>
          </p:cNvPr>
          <p:cNvSpPr txBox="1">
            <a:spLocks/>
          </p:cNvSpPr>
          <p:nvPr/>
        </p:nvSpPr>
        <p:spPr>
          <a:xfrm>
            <a:off x="1640999" y="464860"/>
            <a:ext cx="9121594"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UDAR - DEFINICJA</a:t>
            </a:r>
          </a:p>
        </p:txBody>
      </p:sp>
      <p:sp>
        <p:nvSpPr>
          <p:cNvPr id="7" name="Prostokąt 6">
            <a:extLst>
              <a:ext uri="{FF2B5EF4-FFF2-40B4-BE49-F238E27FC236}">
                <a16:creationId xmlns:a16="http://schemas.microsoft.com/office/drawing/2014/main" id="{F7F2DB00-FF06-3352-059F-677D676557F5}"/>
              </a:ext>
            </a:extLst>
          </p:cNvPr>
          <p:cNvSpPr/>
          <p:nvPr/>
        </p:nvSpPr>
        <p:spPr>
          <a:xfrm>
            <a:off x="8991599" y="3264919"/>
            <a:ext cx="2859884" cy="285988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1" name="Podtytuł 2">
            <a:extLst>
              <a:ext uri="{FF2B5EF4-FFF2-40B4-BE49-F238E27FC236}">
                <a16:creationId xmlns:a16="http://schemas.microsoft.com/office/drawing/2014/main" id="{84948735-8847-B4A5-5575-6AC13DE0F917}"/>
              </a:ext>
            </a:extLst>
          </p:cNvPr>
          <p:cNvSpPr txBox="1">
            <a:spLocks/>
          </p:cNvSpPr>
          <p:nvPr/>
        </p:nvSpPr>
        <p:spPr>
          <a:xfrm>
            <a:off x="337458" y="2632389"/>
            <a:ext cx="8305799" cy="3492414"/>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Udar mózgu to stan zagrożenia życia, </a:t>
            </a:r>
            <a:b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spowodowany zamknięciem jednego z naczyń krwionośnych doprowadzających krew do mózgu </a:t>
            </a:r>
            <a:b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lub jego pęknięciem i wylewem krwi. </a:t>
            </a:r>
            <a:endParaRPr lang="pl-PL" sz="24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gn="ctr">
              <a:lnSpc>
                <a:spcPct val="100000"/>
              </a:lnSpc>
              <a:buNone/>
            </a:pPr>
            <a:endPar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gn="ctr">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W przypadku wystąpienia objawów udaru </a:t>
            </a:r>
            <a:b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24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najważniejszy jest czas! </a:t>
            </a:r>
            <a:endParaRPr lang="pl-PL" sz="2400" b="1">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p:txBody>
      </p:sp>
      <p:pic>
        <p:nvPicPr>
          <p:cNvPr id="6" name="Obraz 5" descr="Obraz zawierający szkic, Ludzka twarz, kreskówka, ilustracja&#10;&#10;Zawartość wygenerowana przez sztuczną inteligencję może być niepoprawna.">
            <a:extLst>
              <a:ext uri="{FF2B5EF4-FFF2-40B4-BE49-F238E27FC236}">
                <a16:creationId xmlns:a16="http://schemas.microsoft.com/office/drawing/2014/main" id="{19F013AB-96D5-00E2-4661-7CB93364D5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10455" y="2902632"/>
            <a:ext cx="3222171" cy="3222171"/>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5DCB5F43-D356-518A-4FD5-5ADFFC770EB3}"/>
              </a:ext>
            </a:extLst>
          </p:cNvPr>
          <p:cNvPicPr>
            <a:picLocks noChangeAspect="1"/>
          </p:cNvPicPr>
          <p:nvPr/>
        </p:nvPicPr>
        <p:blipFill>
          <a:blip r:embed="rId5"/>
          <a:stretch>
            <a:fillRect/>
          </a:stretch>
        </p:blipFill>
        <p:spPr>
          <a:xfrm>
            <a:off x="570176" y="434248"/>
            <a:ext cx="976909" cy="986172"/>
          </a:xfrm>
          <a:prstGeom prst="rect">
            <a:avLst/>
          </a:prstGeom>
        </p:spPr>
      </p:pic>
      <p:grpSp>
        <p:nvGrpSpPr>
          <p:cNvPr id="10" name="Grupa 20">
            <a:extLst>
              <a:ext uri="{FF2B5EF4-FFF2-40B4-BE49-F238E27FC236}">
                <a16:creationId xmlns:a16="http://schemas.microsoft.com/office/drawing/2014/main" id="{B91F5BEB-7139-C061-EC1A-C8AD2EAD3754}"/>
              </a:ext>
            </a:extLst>
          </p:cNvPr>
          <p:cNvGrpSpPr/>
          <p:nvPr/>
        </p:nvGrpSpPr>
        <p:grpSpPr>
          <a:xfrm>
            <a:off x="62941" y="6050762"/>
            <a:ext cx="5984410" cy="793778"/>
            <a:chOff x="5873190" y="6071928"/>
            <a:chExt cx="6153743" cy="793778"/>
          </a:xfrm>
        </p:grpSpPr>
        <p:pic>
          <p:nvPicPr>
            <p:cNvPr id="5" name="Obraz 152">
              <a:extLst>
                <a:ext uri="{FF2B5EF4-FFF2-40B4-BE49-F238E27FC236}">
                  <a16:creationId xmlns:a16="http://schemas.microsoft.com/office/drawing/2014/main" id="{FC3FA0E2-4758-1768-CE9D-085BD2324F92}"/>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F66AC67E-95C4-5585-2910-E427F55573CE}"/>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916835000"/>
      </p:ext>
    </p:extLst>
  </p:cSld>
  <p:clrMapOvr>
    <a:masterClrMapping/>
  </p:clrMapOvr>
  <p:extLst>
    <p:ext uri="{6950BFC3-D8DA-4A85-94F7-54DA5524770B}">
      <p188:commentRel xmlns:p188="http://schemas.microsoft.com/office/powerpoint/2018/8/main" r:id="rId3"/>
    </p:ext>
  </p:extLs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684EF3-157C-C509-C972-B8C05A09B4EA}"/>
            </a:ext>
          </a:extLst>
        </p:cNvPr>
        <p:cNvGrpSpPr/>
        <p:nvPr/>
      </p:nvGrpSpPr>
      <p:grpSpPr>
        <a:xfrm>
          <a:off x="0" y="0"/>
          <a:ext cx="0" cy="0"/>
          <a:chOff x="0" y="0"/>
          <a:chExt cx="0" cy="0"/>
        </a:xfrm>
      </p:grpSpPr>
      <p:sp>
        <p:nvSpPr>
          <p:cNvPr id="23" name="Prostokąt 22">
            <a:extLst>
              <a:ext uri="{FF2B5EF4-FFF2-40B4-BE49-F238E27FC236}">
                <a16:creationId xmlns:a16="http://schemas.microsoft.com/office/drawing/2014/main" id="{7C22F8B2-72C0-5019-896A-50DF09305C73}"/>
              </a:ext>
            </a:extLst>
          </p:cNvPr>
          <p:cNvSpPr/>
          <p:nvPr/>
        </p:nvSpPr>
        <p:spPr>
          <a:xfrm>
            <a:off x="9969915" y="3232890"/>
            <a:ext cx="1843598" cy="18090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107F467E-5CF5-8F31-DB05-586F8ACB2DC9}"/>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BF4B619C-C4FC-C10C-1FA5-D08773D840B4}"/>
              </a:ext>
            </a:extLst>
          </p:cNvPr>
          <p:cNvSpPr txBox="1">
            <a:spLocks/>
          </p:cNvSpPr>
          <p:nvPr/>
        </p:nvSpPr>
        <p:spPr>
          <a:xfrm>
            <a:off x="1640999" y="464860"/>
            <a:ext cx="9121594"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3200" b="1">
                <a:solidFill>
                  <a:schemeClr val="bg1"/>
                </a:solidFill>
                <a:latin typeface="Open Sans" pitchFamily="2" charset="0"/>
                <a:ea typeface="Open Sans" pitchFamily="2" charset="0"/>
                <a:cs typeface="Open Sans" pitchFamily="2" charset="0"/>
              </a:rPr>
              <a:t>UDAR - OBJAWY</a:t>
            </a:r>
          </a:p>
        </p:txBody>
      </p:sp>
      <p:sp>
        <p:nvSpPr>
          <p:cNvPr id="7" name="Prostokąt 6">
            <a:extLst>
              <a:ext uri="{FF2B5EF4-FFF2-40B4-BE49-F238E27FC236}">
                <a16:creationId xmlns:a16="http://schemas.microsoft.com/office/drawing/2014/main" id="{A609D18E-D85A-D532-1173-3F6136A3319B}"/>
              </a:ext>
            </a:extLst>
          </p:cNvPr>
          <p:cNvSpPr/>
          <p:nvPr/>
        </p:nvSpPr>
        <p:spPr>
          <a:xfrm>
            <a:off x="7834179" y="1709384"/>
            <a:ext cx="1843598" cy="18090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9" name="Podtytuł 2">
            <a:extLst>
              <a:ext uri="{FF2B5EF4-FFF2-40B4-BE49-F238E27FC236}">
                <a16:creationId xmlns:a16="http://schemas.microsoft.com/office/drawing/2014/main" id="{96D2F0CF-F07F-BFA6-0CD6-1A50904BC66C}"/>
              </a:ext>
            </a:extLst>
          </p:cNvPr>
          <p:cNvSpPr txBox="1">
            <a:spLocks/>
          </p:cNvSpPr>
          <p:nvPr/>
        </p:nvSpPr>
        <p:spPr>
          <a:xfrm>
            <a:off x="7228115" y="1682793"/>
            <a:ext cx="1084659" cy="3492414"/>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endParaRPr lang="pl-PL" sz="3600" b="1">
              <a:solidFill>
                <a:srgbClr val="D23015"/>
              </a:solidFill>
              <a:effectLst/>
              <a:latin typeface="Comic Sans MS" panose="030F0702030302020204" pitchFamily="66" charset="0"/>
              <a:ea typeface="Open Sans" panose="020B0606030504020204" pitchFamily="34" charset="0"/>
              <a:cs typeface="Open Sans" panose="020B0606030504020204" pitchFamily="34" charset="0"/>
            </a:endParaRPr>
          </a:p>
        </p:txBody>
      </p:sp>
      <p:pic>
        <p:nvPicPr>
          <p:cNvPr id="12" name="Obraz 11" descr="Obraz zawierający Czcionka, Grafika, biały, symbol&#10;&#10;Zawartość wygenerowana przez sztuczną inteligencję może być niepoprawna.">
            <a:extLst>
              <a:ext uri="{FF2B5EF4-FFF2-40B4-BE49-F238E27FC236}">
                <a16:creationId xmlns:a16="http://schemas.microsoft.com/office/drawing/2014/main" id="{F714DEB1-3C05-91A1-E953-9696FCAB9C17}"/>
              </a:ext>
            </a:extLst>
          </p:cNvPr>
          <p:cNvPicPr>
            <a:picLocks noChangeAspect="1"/>
          </p:cNvPicPr>
          <p:nvPr/>
        </p:nvPicPr>
        <p:blipFill>
          <a:blip r:embed="rId4">
            <a:extLst>
              <a:ext uri="{28A0092B-C50C-407E-A947-70E740481C1C}">
                <a14:useLocalDpi xmlns:a14="http://schemas.microsoft.com/office/drawing/2010/main" val="0"/>
              </a:ext>
            </a:extLst>
          </a:blip>
          <a:srcRect l="18214" t="2474" r="66569" b="29114"/>
          <a:stretch/>
        </p:blipFill>
        <p:spPr>
          <a:xfrm>
            <a:off x="1732357" y="1702557"/>
            <a:ext cx="1244885" cy="4691743"/>
          </a:xfrm>
          <a:prstGeom prst="rect">
            <a:avLst/>
          </a:prstGeom>
        </p:spPr>
      </p:pic>
      <p:sp>
        <p:nvSpPr>
          <p:cNvPr id="13" name="Podtytuł 2">
            <a:extLst>
              <a:ext uri="{FF2B5EF4-FFF2-40B4-BE49-F238E27FC236}">
                <a16:creationId xmlns:a16="http://schemas.microsoft.com/office/drawing/2014/main" id="{F1B355C1-3288-D37A-2915-D302A1CC8870}"/>
              </a:ext>
            </a:extLst>
          </p:cNvPr>
          <p:cNvSpPr txBox="1">
            <a:spLocks/>
          </p:cNvSpPr>
          <p:nvPr/>
        </p:nvSpPr>
        <p:spPr>
          <a:xfrm>
            <a:off x="3278002" y="2099568"/>
            <a:ext cx="1084660" cy="568012"/>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USTA</a:t>
            </a:r>
          </a:p>
          <a:p>
            <a:pPr marL="0" indent="0">
              <a:lnSpc>
                <a:spcPct val="100000"/>
              </a:lnSpc>
              <a:buNone/>
            </a:pPr>
            <a:endPar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4" name="Podtytuł 2">
            <a:extLst>
              <a:ext uri="{FF2B5EF4-FFF2-40B4-BE49-F238E27FC236}">
                <a16:creationId xmlns:a16="http://schemas.microsoft.com/office/drawing/2014/main" id="{BA10CD69-4E72-F8DB-7EC0-AAB6C2F215D3}"/>
              </a:ext>
            </a:extLst>
          </p:cNvPr>
          <p:cNvSpPr txBox="1">
            <a:spLocks/>
          </p:cNvSpPr>
          <p:nvPr/>
        </p:nvSpPr>
        <p:spPr>
          <a:xfrm>
            <a:off x="3278002" y="3199972"/>
            <a:ext cx="1084660" cy="568012"/>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pl-PL" sz="24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DŁOŃ</a:t>
            </a:r>
          </a:p>
        </p:txBody>
      </p:sp>
      <p:sp>
        <p:nvSpPr>
          <p:cNvPr id="15" name="Podtytuł 2">
            <a:extLst>
              <a:ext uri="{FF2B5EF4-FFF2-40B4-BE49-F238E27FC236}">
                <a16:creationId xmlns:a16="http://schemas.microsoft.com/office/drawing/2014/main" id="{71B510D1-A151-F221-BB1F-445B319F6D0B}"/>
              </a:ext>
            </a:extLst>
          </p:cNvPr>
          <p:cNvSpPr txBox="1">
            <a:spLocks/>
          </p:cNvSpPr>
          <p:nvPr/>
        </p:nvSpPr>
        <p:spPr>
          <a:xfrm>
            <a:off x="3278002" y="4353857"/>
            <a:ext cx="2292972" cy="448849"/>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pl-PL" sz="24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ARTYKULACJA</a:t>
            </a:r>
          </a:p>
        </p:txBody>
      </p:sp>
      <p:sp>
        <p:nvSpPr>
          <p:cNvPr id="16" name="Podtytuł 2">
            <a:extLst>
              <a:ext uri="{FF2B5EF4-FFF2-40B4-BE49-F238E27FC236}">
                <a16:creationId xmlns:a16="http://schemas.microsoft.com/office/drawing/2014/main" id="{EC521D44-6C55-DA3A-3043-DC7E7AC72FCF}"/>
              </a:ext>
            </a:extLst>
          </p:cNvPr>
          <p:cNvSpPr txBox="1">
            <a:spLocks/>
          </p:cNvSpPr>
          <p:nvPr/>
        </p:nvSpPr>
        <p:spPr>
          <a:xfrm>
            <a:off x="3247857" y="5388579"/>
            <a:ext cx="3980258" cy="568012"/>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pl-PL" sz="24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ROZMAZANE WIDZENIE</a:t>
            </a:r>
          </a:p>
        </p:txBody>
      </p:sp>
      <p:pic>
        <p:nvPicPr>
          <p:cNvPr id="20" name="Obraz 19" descr="Obraz zawierający rysowanie, kreskówka, szkic, ubrania&#10;&#10;Zawartość wygenerowana przez sztuczną inteligencję może być niepoprawna.">
            <a:extLst>
              <a:ext uri="{FF2B5EF4-FFF2-40B4-BE49-F238E27FC236}">
                <a16:creationId xmlns:a16="http://schemas.microsoft.com/office/drawing/2014/main" id="{B56E1E40-EE7B-FD8B-55E3-75251FE29D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52129" y="3097832"/>
            <a:ext cx="2079171" cy="2079171"/>
          </a:xfrm>
          <a:prstGeom prst="rect">
            <a:avLst/>
          </a:prstGeom>
        </p:spPr>
      </p:pic>
      <p:sp>
        <p:nvSpPr>
          <p:cNvPr id="24" name="Prostokąt 23">
            <a:extLst>
              <a:ext uri="{FF2B5EF4-FFF2-40B4-BE49-F238E27FC236}">
                <a16:creationId xmlns:a16="http://schemas.microsoft.com/office/drawing/2014/main" id="{9DD12AA9-26E4-8A4D-EBB8-E10CF8726980}"/>
              </a:ext>
            </a:extLst>
          </p:cNvPr>
          <p:cNvSpPr/>
          <p:nvPr/>
        </p:nvSpPr>
        <p:spPr>
          <a:xfrm>
            <a:off x="7836863" y="4720471"/>
            <a:ext cx="1843598" cy="18090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22" name="Obraz 21" descr="Obraz zawierający szkic, rysowanie, ilustracja, sztuka&#10;&#10;Zawartość wygenerowana przez sztuczną inteligencję może być niepoprawna.">
            <a:extLst>
              <a:ext uri="{FF2B5EF4-FFF2-40B4-BE49-F238E27FC236}">
                <a16:creationId xmlns:a16="http://schemas.microsoft.com/office/drawing/2014/main" id="{1CFE5C2A-BBF7-440B-AC12-B681431AE86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756988" y="4275204"/>
            <a:ext cx="2336579" cy="2336579"/>
          </a:xfrm>
          <a:prstGeom prst="rect">
            <a:avLst/>
          </a:prstGeom>
        </p:spPr>
      </p:pic>
      <p:pic>
        <p:nvPicPr>
          <p:cNvPr id="6" name="Obraz 5" descr="Obraz zawierający szkic, Ludzka twarz, kreskówka, ilustracja&#10;&#10;Zawartość wygenerowana przez sztuczną inteligencję może być niepoprawna.">
            <a:extLst>
              <a:ext uri="{FF2B5EF4-FFF2-40B4-BE49-F238E27FC236}">
                <a16:creationId xmlns:a16="http://schemas.microsoft.com/office/drawing/2014/main" id="{09A9CF9D-C3BD-C559-5B31-14A7F3585D6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34178" y="1716955"/>
            <a:ext cx="1843599" cy="1843599"/>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60A5F438-01CB-5A60-A9EB-6F5E4F3D6BD0}"/>
              </a:ext>
            </a:extLst>
          </p:cNvPr>
          <p:cNvPicPr>
            <a:picLocks noChangeAspect="1"/>
          </p:cNvPicPr>
          <p:nvPr/>
        </p:nvPicPr>
        <p:blipFill>
          <a:blip r:embed="rId8"/>
          <a:stretch>
            <a:fillRect/>
          </a:stretch>
        </p:blipFill>
        <p:spPr>
          <a:xfrm>
            <a:off x="570176" y="434248"/>
            <a:ext cx="976909" cy="986172"/>
          </a:xfrm>
          <a:prstGeom prst="rect">
            <a:avLst/>
          </a:prstGeom>
        </p:spPr>
      </p:pic>
      <p:grpSp>
        <p:nvGrpSpPr>
          <p:cNvPr id="11" name="Grupa 20">
            <a:extLst>
              <a:ext uri="{FF2B5EF4-FFF2-40B4-BE49-F238E27FC236}">
                <a16:creationId xmlns:a16="http://schemas.microsoft.com/office/drawing/2014/main" id="{638404FB-9AB6-5AA2-13DA-83D8925F4C0F}"/>
              </a:ext>
            </a:extLst>
          </p:cNvPr>
          <p:cNvGrpSpPr/>
          <p:nvPr/>
        </p:nvGrpSpPr>
        <p:grpSpPr>
          <a:xfrm>
            <a:off x="62941" y="6050762"/>
            <a:ext cx="5984410" cy="793778"/>
            <a:chOff x="5873190" y="6071928"/>
            <a:chExt cx="6153743" cy="793778"/>
          </a:xfrm>
        </p:grpSpPr>
        <p:pic>
          <p:nvPicPr>
            <p:cNvPr id="5" name="Obraz 152">
              <a:extLst>
                <a:ext uri="{FF2B5EF4-FFF2-40B4-BE49-F238E27FC236}">
                  <a16:creationId xmlns:a16="http://schemas.microsoft.com/office/drawing/2014/main" id="{4DB178B8-E430-1216-9ACF-00E06BF784A1}"/>
                </a:ext>
              </a:extLst>
            </p:cNvPr>
            <p:cNvPicPr>
              <a:picLocks noChangeAspect="1"/>
            </p:cNvPicPr>
            <p:nvPr/>
          </p:nvPicPr>
          <p:blipFill>
            <a:blip r:embed="rId9"/>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C7B7C94A-72C0-6BB6-B918-0766EA2FDE4F}"/>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411329151"/>
      </p:ext>
    </p:extLst>
  </p:cSld>
  <p:clrMapOvr>
    <a:masterClrMapping/>
  </p:clrMapOvr>
  <p:extLst>
    <p:ext uri="{6950BFC3-D8DA-4A85-94F7-54DA5524770B}">
      <p188:commentRel xmlns:p188="http://schemas.microsoft.com/office/powerpoint/2018/8/main" r:id="rId3"/>
    </p:ext>
  </p:extLs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F651E8-D342-EE5D-2932-F7926A4A5980}"/>
            </a:ext>
          </a:extLst>
        </p:cNvPr>
        <p:cNvGrpSpPr/>
        <p:nvPr/>
      </p:nvGrpSpPr>
      <p:grpSpPr>
        <a:xfrm>
          <a:off x="0" y="0"/>
          <a:ext cx="0" cy="0"/>
          <a:chOff x="0" y="0"/>
          <a:chExt cx="0" cy="0"/>
        </a:xfrm>
      </p:grpSpPr>
      <p:pic>
        <p:nvPicPr>
          <p:cNvPr id="14" name="Obraz 13" descr="Obraz zawierający transport, pojazd, Pojazd lądowy, koło&#10;&#10;Zawartość wygenerowana przez sztuczną inteligencję może być niepoprawna.">
            <a:extLst>
              <a:ext uri="{FF2B5EF4-FFF2-40B4-BE49-F238E27FC236}">
                <a16:creationId xmlns:a16="http://schemas.microsoft.com/office/drawing/2014/main" id="{F5ABEA84-FF0F-6D4A-6709-4B3DF6DE85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82460" y="1502227"/>
            <a:ext cx="3131297" cy="3131297"/>
          </a:xfrm>
          <a:prstGeom prst="rect">
            <a:avLst/>
          </a:prstGeom>
        </p:spPr>
      </p:pic>
      <p:sp>
        <p:nvSpPr>
          <p:cNvPr id="18" name="Prostokąt 17">
            <a:extLst>
              <a:ext uri="{FF2B5EF4-FFF2-40B4-BE49-F238E27FC236}">
                <a16:creationId xmlns:a16="http://schemas.microsoft.com/office/drawing/2014/main" id="{608886B6-F795-F8ED-93BC-EB3322D0EDE2}"/>
              </a:ext>
            </a:extLst>
          </p:cNvPr>
          <p:cNvSpPr/>
          <p:nvPr/>
        </p:nvSpPr>
        <p:spPr>
          <a:xfrm>
            <a:off x="332726" y="1863351"/>
            <a:ext cx="6193596" cy="313129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B972E924-DE26-7881-1326-5B00B23C6464}"/>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C3091F0F-5BC6-0F5B-9AA6-6EA4ACC04196}"/>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UDAR - POSTĘPOWANIE</a:t>
            </a:r>
          </a:p>
        </p:txBody>
      </p:sp>
      <p:sp>
        <p:nvSpPr>
          <p:cNvPr id="5" name="Prostokąt 4">
            <a:extLst>
              <a:ext uri="{FF2B5EF4-FFF2-40B4-BE49-F238E27FC236}">
                <a16:creationId xmlns:a16="http://schemas.microsoft.com/office/drawing/2014/main" id="{0486AB5D-1BD4-CDD5-EAB7-BA5E6814A819}"/>
              </a:ext>
            </a:extLst>
          </p:cNvPr>
          <p:cNvSpPr/>
          <p:nvPr/>
        </p:nvSpPr>
        <p:spPr>
          <a:xfrm>
            <a:off x="8158131" y="4310743"/>
            <a:ext cx="3701143" cy="221878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9" name="Obraz 8" descr="Obraz zawierający szkic, rysowanie, kreskówka, ubrania&#10;&#10;Zawartość wygenerowana przez sztuczną inteligencję może być niepoprawna.">
            <a:extLst>
              <a:ext uri="{FF2B5EF4-FFF2-40B4-BE49-F238E27FC236}">
                <a16:creationId xmlns:a16="http://schemas.microsoft.com/office/drawing/2014/main" id="{DA98B6D8-F316-1186-3968-3C6F78C1DF4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4908" y="464169"/>
            <a:ext cx="6008914" cy="6008914"/>
          </a:xfrm>
          <a:prstGeom prst="rect">
            <a:avLst/>
          </a:prstGeom>
        </p:spPr>
      </p:pic>
      <p:pic>
        <p:nvPicPr>
          <p:cNvPr id="7" name="Obraz 6" descr="Obraz zawierający Taniec, tańczenie, skok, sztuka&#10;&#10;Zawartość wygenerowana przez sztuczną inteligencję może być niepoprawna.">
            <a:extLst>
              <a:ext uri="{FF2B5EF4-FFF2-40B4-BE49-F238E27FC236}">
                <a16:creationId xmlns:a16="http://schemas.microsoft.com/office/drawing/2014/main" id="{00FE54A6-EA41-E2FC-94C3-6876F72B75D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04591" y="2844967"/>
            <a:ext cx="5787409" cy="5787409"/>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12D3A1F5-4CE8-881D-90D9-05FEB8F6FD7D}"/>
              </a:ext>
            </a:extLst>
          </p:cNvPr>
          <p:cNvPicPr>
            <a:picLocks noChangeAspect="1"/>
          </p:cNvPicPr>
          <p:nvPr/>
        </p:nvPicPr>
        <p:blipFill>
          <a:blip r:embed="rId7"/>
          <a:stretch>
            <a:fillRect/>
          </a:stretch>
        </p:blipFill>
        <p:spPr>
          <a:xfrm>
            <a:off x="570176" y="434248"/>
            <a:ext cx="976909" cy="986172"/>
          </a:xfrm>
          <a:prstGeom prst="rect">
            <a:avLst/>
          </a:prstGeom>
        </p:spPr>
      </p:pic>
      <p:grpSp>
        <p:nvGrpSpPr>
          <p:cNvPr id="11" name="Grupa 20">
            <a:extLst>
              <a:ext uri="{FF2B5EF4-FFF2-40B4-BE49-F238E27FC236}">
                <a16:creationId xmlns:a16="http://schemas.microsoft.com/office/drawing/2014/main" id="{3F79083A-6DB2-C958-2AFA-0FCAF6B7126A}"/>
              </a:ext>
            </a:extLst>
          </p:cNvPr>
          <p:cNvGrpSpPr/>
          <p:nvPr/>
        </p:nvGrpSpPr>
        <p:grpSpPr>
          <a:xfrm>
            <a:off x="62941" y="6050762"/>
            <a:ext cx="5984410" cy="793778"/>
            <a:chOff x="5873190" y="6071928"/>
            <a:chExt cx="6153743" cy="793778"/>
          </a:xfrm>
        </p:grpSpPr>
        <p:pic>
          <p:nvPicPr>
            <p:cNvPr id="6" name="Obraz 152">
              <a:extLst>
                <a:ext uri="{FF2B5EF4-FFF2-40B4-BE49-F238E27FC236}">
                  <a16:creationId xmlns:a16="http://schemas.microsoft.com/office/drawing/2014/main" id="{B02C4944-E8CF-789D-7B51-8EFAE6519EA1}"/>
                </a:ext>
              </a:extLst>
            </p:cNvPr>
            <p:cNvPicPr>
              <a:picLocks noChangeAspect="1"/>
            </p:cNvPicPr>
            <p:nvPr/>
          </p:nvPicPr>
          <p:blipFill>
            <a:blip r:embed="rId8"/>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95B92C15-418D-A8DE-DF18-60BF67447934}"/>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4231931706"/>
      </p:ext>
    </p:extLst>
  </p:cSld>
  <p:clrMapOvr>
    <a:masterClrMapping/>
  </p:clrMapOvr>
  <p:extLst>
    <p:ext uri="{6950BFC3-D8DA-4A85-94F7-54DA5524770B}">
      <p188:commentRel xmlns:p188="http://schemas.microsoft.com/office/powerpoint/2018/8/main" r:id="rId3"/>
    </p:ext>
  </p:extLs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D1946C-A5EC-6EDC-EBE7-DDDC0D258584}"/>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B627054B-1836-242A-AC30-292377FA53FA}"/>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83466820-8D9C-D030-2350-6F2B927B7E88}"/>
              </a:ext>
            </a:extLst>
          </p:cNvPr>
          <p:cNvSpPr txBox="1">
            <a:spLocks/>
          </p:cNvSpPr>
          <p:nvPr/>
        </p:nvSpPr>
        <p:spPr>
          <a:xfrm>
            <a:off x="1640999" y="464860"/>
            <a:ext cx="9121594"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ZASŁABNIĘCIE / OMDLENIE - DEFINICJA</a:t>
            </a:r>
          </a:p>
        </p:txBody>
      </p:sp>
      <p:sp>
        <p:nvSpPr>
          <p:cNvPr id="7" name="Prostokąt 6">
            <a:extLst>
              <a:ext uri="{FF2B5EF4-FFF2-40B4-BE49-F238E27FC236}">
                <a16:creationId xmlns:a16="http://schemas.microsoft.com/office/drawing/2014/main" id="{18C2030C-74E0-4F61-CB58-E156439DEAB1}"/>
              </a:ext>
            </a:extLst>
          </p:cNvPr>
          <p:cNvSpPr/>
          <p:nvPr/>
        </p:nvSpPr>
        <p:spPr>
          <a:xfrm>
            <a:off x="8991599" y="3264919"/>
            <a:ext cx="2859884" cy="285988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1" name="Podtytuł 2">
            <a:extLst>
              <a:ext uri="{FF2B5EF4-FFF2-40B4-BE49-F238E27FC236}">
                <a16:creationId xmlns:a16="http://schemas.microsoft.com/office/drawing/2014/main" id="{54FC8D1B-CF28-0CAC-63CF-2C2CAE89F60D}"/>
              </a:ext>
            </a:extLst>
          </p:cNvPr>
          <p:cNvSpPr txBox="1">
            <a:spLocks/>
          </p:cNvSpPr>
          <p:nvPr/>
        </p:nvSpPr>
        <p:spPr>
          <a:xfrm>
            <a:off x="337458" y="1807030"/>
            <a:ext cx="8371114" cy="4624528"/>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Zasłabnięcie to chwilowe zaburzenia świadomości </a:t>
            </a:r>
            <a:b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24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bez utraty przytomności</a:t>
            </a: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najczęściej w wyniku niedotlenienia mózgu. </a:t>
            </a:r>
          </a:p>
          <a:p>
            <a:pPr marL="0" indent="0" algn="ctr">
              <a:lnSpc>
                <a:spcPct val="100000"/>
              </a:lnSpc>
              <a:buNone/>
            </a:pPr>
            <a:endPar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endParaRPr>
          </a:p>
          <a:p>
            <a:pPr marL="0" indent="0" algn="ctr">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Omdlenie to </a:t>
            </a:r>
            <a:r>
              <a:rPr lang="pl-PL" sz="24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chwilowa utrata przytomności </a:t>
            </a: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spowodowana niedotlenieniem mózgu.</a:t>
            </a:r>
            <a:b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endPar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gn="ctr">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Przyczyną może być stres, wysiłek fizyczny, głód, ból, gorączka, długotrwałe przebywanie w gorącym pomieszczeniu lub choroby. </a:t>
            </a:r>
            <a:endParaRPr lang="pl-PL" sz="36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p:txBody>
      </p:sp>
      <p:pic>
        <p:nvPicPr>
          <p:cNvPr id="8" name="Obraz 7" descr="Obraz zawierający ilustracja, kreskówka, rysowanie, ubrania&#10;&#10;Zawartość wygenerowana przez sztuczną inteligencję może być niepoprawna.">
            <a:extLst>
              <a:ext uri="{FF2B5EF4-FFF2-40B4-BE49-F238E27FC236}">
                <a16:creationId xmlns:a16="http://schemas.microsoft.com/office/drawing/2014/main" id="{3E657839-E3FE-BA7F-31EC-0EEC4536962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7736685" y="3091542"/>
            <a:ext cx="4114798" cy="3853541"/>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ECB91ECA-A0B4-ED2E-144E-82669E82D153}"/>
              </a:ext>
            </a:extLst>
          </p:cNvPr>
          <p:cNvPicPr>
            <a:picLocks noChangeAspect="1"/>
          </p:cNvPicPr>
          <p:nvPr/>
        </p:nvPicPr>
        <p:blipFill>
          <a:blip r:embed="rId5"/>
          <a:stretch>
            <a:fillRect/>
          </a:stretch>
        </p:blipFill>
        <p:spPr>
          <a:xfrm>
            <a:off x="570176" y="434248"/>
            <a:ext cx="976909" cy="986172"/>
          </a:xfrm>
          <a:prstGeom prst="rect">
            <a:avLst/>
          </a:prstGeom>
        </p:spPr>
      </p:pic>
      <p:grpSp>
        <p:nvGrpSpPr>
          <p:cNvPr id="10" name="Grupa 20">
            <a:extLst>
              <a:ext uri="{FF2B5EF4-FFF2-40B4-BE49-F238E27FC236}">
                <a16:creationId xmlns:a16="http://schemas.microsoft.com/office/drawing/2014/main" id="{55A5F03B-29B2-DBC6-ADAE-C7247E829591}"/>
              </a:ext>
            </a:extLst>
          </p:cNvPr>
          <p:cNvGrpSpPr/>
          <p:nvPr/>
        </p:nvGrpSpPr>
        <p:grpSpPr>
          <a:xfrm>
            <a:off x="62941" y="6050762"/>
            <a:ext cx="5984410" cy="793778"/>
            <a:chOff x="5873190" y="6071928"/>
            <a:chExt cx="6153743" cy="793778"/>
          </a:xfrm>
        </p:grpSpPr>
        <p:pic>
          <p:nvPicPr>
            <p:cNvPr id="5" name="Obraz 152">
              <a:extLst>
                <a:ext uri="{FF2B5EF4-FFF2-40B4-BE49-F238E27FC236}">
                  <a16:creationId xmlns:a16="http://schemas.microsoft.com/office/drawing/2014/main" id="{3B04B51D-D6F6-17EE-253A-87E4DB49E8DF}"/>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9A982428-AA57-A3D1-2713-C3A2CDBA41AD}"/>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629229386"/>
      </p:ext>
    </p:extLst>
  </p:cSld>
  <p:clrMapOvr>
    <a:masterClrMapping/>
  </p:clrMapOvr>
  <p:extLst>
    <p:ext uri="{6950BFC3-D8DA-4A85-94F7-54DA5524770B}">
      <p188:commentRel xmlns:p188="http://schemas.microsoft.com/office/powerpoint/2018/8/main" r:id="rId3"/>
    </p:ext>
  </p:extLs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D909F8-B656-BC2F-1D31-20F7605A200D}"/>
            </a:ext>
          </a:extLst>
        </p:cNvPr>
        <p:cNvGrpSpPr/>
        <p:nvPr/>
      </p:nvGrpSpPr>
      <p:grpSpPr>
        <a:xfrm>
          <a:off x="0" y="0"/>
          <a:ext cx="0" cy="0"/>
          <a:chOff x="0" y="0"/>
          <a:chExt cx="0" cy="0"/>
        </a:xfrm>
      </p:grpSpPr>
      <p:sp>
        <p:nvSpPr>
          <p:cNvPr id="18" name="Prostokąt 17">
            <a:extLst>
              <a:ext uri="{FF2B5EF4-FFF2-40B4-BE49-F238E27FC236}">
                <a16:creationId xmlns:a16="http://schemas.microsoft.com/office/drawing/2014/main" id="{E8BD1A1E-BF97-8A89-2C50-A2E213BAAA61}"/>
              </a:ext>
            </a:extLst>
          </p:cNvPr>
          <p:cNvSpPr/>
          <p:nvPr/>
        </p:nvSpPr>
        <p:spPr>
          <a:xfrm>
            <a:off x="332726" y="1863351"/>
            <a:ext cx="6193596" cy="313129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2945CE7D-678F-6CFE-92DC-B0FFB5391C96}"/>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799E84F4-B68B-F12C-2D8F-1D44F42FA0FC}"/>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ZASŁABNIĘCIE / OMDLENIE - POSTĘPOWANIE</a:t>
            </a:r>
          </a:p>
        </p:txBody>
      </p:sp>
      <p:sp>
        <p:nvSpPr>
          <p:cNvPr id="5" name="Prostokąt 4">
            <a:extLst>
              <a:ext uri="{FF2B5EF4-FFF2-40B4-BE49-F238E27FC236}">
                <a16:creationId xmlns:a16="http://schemas.microsoft.com/office/drawing/2014/main" id="{260A8237-6F0D-557F-95E1-34900C768969}"/>
              </a:ext>
            </a:extLst>
          </p:cNvPr>
          <p:cNvSpPr/>
          <p:nvPr/>
        </p:nvSpPr>
        <p:spPr>
          <a:xfrm>
            <a:off x="8158131" y="3095077"/>
            <a:ext cx="3701143" cy="3434450"/>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7" name="Obraz 6" descr="Obraz zawierający obuwie&#10;&#10;Zawartość wygenerowana przez sztuczną inteligencję może być niepoprawna.">
            <a:extLst>
              <a:ext uri="{FF2B5EF4-FFF2-40B4-BE49-F238E27FC236}">
                <a16:creationId xmlns:a16="http://schemas.microsoft.com/office/drawing/2014/main" id="{92E31EDF-1E3E-BB20-0197-97F5288BBC1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5813722" y="2258971"/>
            <a:ext cx="6193596" cy="6193597"/>
          </a:xfrm>
          <a:prstGeom prst="rect">
            <a:avLst/>
          </a:prstGeom>
        </p:spPr>
      </p:pic>
      <p:pic>
        <p:nvPicPr>
          <p:cNvPr id="10" name="Obraz 9" descr="Obraz zawierający ubrania, obuwie, kreskówka, stojący&#10;&#10;Zawartość wygenerowana przez sztuczną inteligencję może być niepoprawna.">
            <a:extLst>
              <a:ext uri="{FF2B5EF4-FFF2-40B4-BE49-F238E27FC236}">
                <a16:creationId xmlns:a16="http://schemas.microsoft.com/office/drawing/2014/main" id="{369A66AB-763A-1508-3BD2-1AA8587A995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819685" y="1540645"/>
            <a:ext cx="3711254" cy="3592160"/>
          </a:xfrm>
          <a:prstGeom prst="rect">
            <a:avLst/>
          </a:prstGeom>
        </p:spPr>
      </p:pic>
      <p:pic>
        <p:nvPicPr>
          <p:cNvPr id="12" name="Obraz 11" descr="Obraz zawierający szkic, rysowanie, ilustracja, Ludzka twarz&#10;&#10;Zawartość wygenerowana przez sztuczną inteligencję może być niepoprawna.">
            <a:extLst>
              <a:ext uri="{FF2B5EF4-FFF2-40B4-BE49-F238E27FC236}">
                <a16:creationId xmlns:a16="http://schemas.microsoft.com/office/drawing/2014/main" id="{E6B417BA-3242-FCD1-2A5F-58191C1F4EB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95546" y="1844688"/>
            <a:ext cx="3145971" cy="3145971"/>
          </a:xfrm>
          <a:prstGeom prst="rect">
            <a:avLst/>
          </a:prstGeom>
        </p:spPr>
      </p:pic>
      <p:pic>
        <p:nvPicPr>
          <p:cNvPr id="15" name="Obraz 14" descr="Obraz zawierający ubrania, Ludzka twarz, rysowanie, ilustracja&#10;&#10;Zawartość wygenerowana przez sztuczną inteligencję może być niepoprawna.">
            <a:extLst>
              <a:ext uri="{FF2B5EF4-FFF2-40B4-BE49-F238E27FC236}">
                <a16:creationId xmlns:a16="http://schemas.microsoft.com/office/drawing/2014/main" id="{02F425EA-3AB8-60B7-BE7A-1EF34B3A498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87353" y="1992086"/>
            <a:ext cx="2998573" cy="2998573"/>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A9AA9AC2-B8C5-95F3-E041-C111B626A8AD}"/>
              </a:ext>
            </a:extLst>
          </p:cNvPr>
          <p:cNvPicPr>
            <a:picLocks noChangeAspect="1"/>
          </p:cNvPicPr>
          <p:nvPr/>
        </p:nvPicPr>
        <p:blipFill>
          <a:blip r:embed="rId8"/>
          <a:stretch>
            <a:fillRect/>
          </a:stretch>
        </p:blipFill>
        <p:spPr>
          <a:xfrm>
            <a:off x="570176" y="434248"/>
            <a:ext cx="976909" cy="986172"/>
          </a:xfrm>
          <a:prstGeom prst="rect">
            <a:avLst/>
          </a:prstGeom>
        </p:spPr>
      </p:pic>
      <p:grpSp>
        <p:nvGrpSpPr>
          <p:cNvPr id="11" name="Grupa 20">
            <a:extLst>
              <a:ext uri="{FF2B5EF4-FFF2-40B4-BE49-F238E27FC236}">
                <a16:creationId xmlns:a16="http://schemas.microsoft.com/office/drawing/2014/main" id="{0383DF5A-64F5-9103-8195-14C5D9413576}"/>
              </a:ext>
            </a:extLst>
          </p:cNvPr>
          <p:cNvGrpSpPr/>
          <p:nvPr/>
        </p:nvGrpSpPr>
        <p:grpSpPr>
          <a:xfrm>
            <a:off x="62941" y="6050762"/>
            <a:ext cx="5984410" cy="793778"/>
            <a:chOff x="5873190" y="6071928"/>
            <a:chExt cx="6153743" cy="793778"/>
          </a:xfrm>
        </p:grpSpPr>
        <p:pic>
          <p:nvPicPr>
            <p:cNvPr id="6" name="Obraz 152">
              <a:extLst>
                <a:ext uri="{FF2B5EF4-FFF2-40B4-BE49-F238E27FC236}">
                  <a16:creationId xmlns:a16="http://schemas.microsoft.com/office/drawing/2014/main" id="{83708EA1-81D1-3BA5-7A91-4231FFB3361F}"/>
                </a:ext>
              </a:extLst>
            </p:cNvPr>
            <p:cNvPicPr>
              <a:picLocks noChangeAspect="1"/>
            </p:cNvPicPr>
            <p:nvPr/>
          </p:nvPicPr>
          <p:blipFill>
            <a:blip r:embed="rId9"/>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1AEE700C-41F1-47E6-35FF-88A89318803A}"/>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674134915"/>
      </p:ext>
    </p:extLst>
  </p:cSld>
  <p:clrMapOvr>
    <a:masterClrMapping/>
  </p:clrMapOvr>
  <p:extLst>
    <p:ext uri="{6950BFC3-D8DA-4A85-94F7-54DA5524770B}">
      <p188:commentRel xmlns:p188="http://schemas.microsoft.com/office/powerpoint/2018/8/main" r:id="rId3"/>
    </p:ext>
  </p:extLs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AE4A04-0496-6B25-8B2D-024AC2DFCDA3}"/>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8114507F-0E04-3F53-3EAF-23FCF84EBF61}"/>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DD854228-667D-D7C9-D9C1-1FA596C4563C}"/>
              </a:ext>
            </a:extLst>
          </p:cNvPr>
          <p:cNvSpPr txBox="1">
            <a:spLocks/>
          </p:cNvSpPr>
          <p:nvPr/>
        </p:nvSpPr>
        <p:spPr>
          <a:xfrm>
            <a:off x="1640999" y="464860"/>
            <a:ext cx="9121594"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ZAKRZTUSZENIE / ZADŁAWIENIE - DEFINICJA</a:t>
            </a:r>
          </a:p>
        </p:txBody>
      </p:sp>
      <p:sp>
        <p:nvSpPr>
          <p:cNvPr id="7" name="Prostokąt 6">
            <a:extLst>
              <a:ext uri="{FF2B5EF4-FFF2-40B4-BE49-F238E27FC236}">
                <a16:creationId xmlns:a16="http://schemas.microsoft.com/office/drawing/2014/main" id="{54FCF5E9-16B4-7CB5-C7D3-7F79F741D61E}"/>
              </a:ext>
            </a:extLst>
          </p:cNvPr>
          <p:cNvSpPr/>
          <p:nvPr/>
        </p:nvSpPr>
        <p:spPr>
          <a:xfrm>
            <a:off x="8991599" y="3264919"/>
            <a:ext cx="2859884" cy="285988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1" name="Podtytuł 2">
            <a:extLst>
              <a:ext uri="{FF2B5EF4-FFF2-40B4-BE49-F238E27FC236}">
                <a16:creationId xmlns:a16="http://schemas.microsoft.com/office/drawing/2014/main" id="{A6D9FF10-526C-743B-F1F7-0B5E01678908}"/>
              </a:ext>
            </a:extLst>
          </p:cNvPr>
          <p:cNvSpPr txBox="1">
            <a:spLocks/>
          </p:cNvSpPr>
          <p:nvPr/>
        </p:nvSpPr>
        <p:spPr>
          <a:xfrm>
            <a:off x="345283" y="2312902"/>
            <a:ext cx="8305799" cy="3811901"/>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Niedrożność dróg oddechowych, częściowa lub całkowita, spowodowana ciałem obcym.</a:t>
            </a:r>
          </a:p>
          <a:p>
            <a:pPr marL="0" indent="0" algn="ctr">
              <a:lnSpc>
                <a:spcPct val="100000"/>
              </a:lnSpc>
              <a:buNone/>
            </a:pPr>
            <a:endPar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endParaRPr>
          </a:p>
          <a:p>
            <a:pPr marL="0" indent="0" algn="ctr">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Przyczyną może być szybkie, łapczywe spożywanie pokarmó</a:t>
            </a:r>
            <a:r>
              <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rPr>
              <a:t>w, mówienie w trakcie jedzenia, połknięcie małego przedmiotu przez dziecko. </a:t>
            </a: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p>
          <a:p>
            <a:pPr marL="0" indent="0" algn="ctr">
              <a:lnSpc>
                <a:spcPct val="100000"/>
              </a:lnSpc>
              <a:buNone/>
            </a:pPr>
            <a:endPar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endParaRPr>
          </a:p>
          <a:p>
            <a:pPr marL="0" indent="0" algn="ctr">
              <a:lnSpc>
                <a:spcPct val="100000"/>
              </a:lnSpc>
              <a:buNone/>
            </a:pPr>
            <a:r>
              <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rPr>
              <a:t>Jest to stan bezpośredniego zagrożenia życia!</a:t>
            </a:r>
          </a:p>
        </p:txBody>
      </p:sp>
      <p:pic>
        <p:nvPicPr>
          <p:cNvPr id="10" name="Obraz 9" descr="Obraz zawierający ubrania, Ludzka twarz, ilustracja, człowiek&#10;&#10;Zawartość wygenerowana przez sztuczną inteligencję może być niepoprawna.">
            <a:extLst>
              <a:ext uri="{FF2B5EF4-FFF2-40B4-BE49-F238E27FC236}">
                <a16:creationId xmlns:a16="http://schemas.microsoft.com/office/drawing/2014/main" id="{79AD5F5B-0414-C11A-3CAD-7EE095ACBCA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93629" y="2826432"/>
            <a:ext cx="3298371" cy="3298371"/>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D58D6948-36AC-59BA-B022-F0818DC15646}"/>
              </a:ext>
            </a:extLst>
          </p:cNvPr>
          <p:cNvPicPr>
            <a:picLocks noChangeAspect="1"/>
          </p:cNvPicPr>
          <p:nvPr/>
        </p:nvPicPr>
        <p:blipFill>
          <a:blip r:embed="rId5"/>
          <a:stretch>
            <a:fillRect/>
          </a:stretch>
        </p:blipFill>
        <p:spPr>
          <a:xfrm>
            <a:off x="570176" y="434248"/>
            <a:ext cx="976909" cy="986172"/>
          </a:xfrm>
          <a:prstGeom prst="rect">
            <a:avLst/>
          </a:prstGeom>
        </p:spPr>
      </p:pic>
      <p:grpSp>
        <p:nvGrpSpPr>
          <p:cNvPr id="9" name="Grupa 20">
            <a:extLst>
              <a:ext uri="{FF2B5EF4-FFF2-40B4-BE49-F238E27FC236}">
                <a16:creationId xmlns:a16="http://schemas.microsoft.com/office/drawing/2014/main" id="{A6E5EFA1-D11E-B45A-80A9-591D03900552}"/>
              </a:ext>
            </a:extLst>
          </p:cNvPr>
          <p:cNvGrpSpPr/>
          <p:nvPr/>
        </p:nvGrpSpPr>
        <p:grpSpPr>
          <a:xfrm>
            <a:off x="62941" y="6050762"/>
            <a:ext cx="5984410" cy="793778"/>
            <a:chOff x="5873190" y="6071928"/>
            <a:chExt cx="6153743" cy="793778"/>
          </a:xfrm>
        </p:grpSpPr>
        <p:pic>
          <p:nvPicPr>
            <p:cNvPr id="5" name="Obraz 152">
              <a:extLst>
                <a:ext uri="{FF2B5EF4-FFF2-40B4-BE49-F238E27FC236}">
                  <a16:creationId xmlns:a16="http://schemas.microsoft.com/office/drawing/2014/main" id="{AB4B3A9D-09CD-9AD7-04C5-03085A255869}"/>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8" name="pole tekstowe 12">
              <a:extLst>
                <a:ext uri="{FF2B5EF4-FFF2-40B4-BE49-F238E27FC236}">
                  <a16:creationId xmlns:a16="http://schemas.microsoft.com/office/drawing/2014/main" id="{E1A2CAA6-DA6B-F022-565C-3B06BBC26792}"/>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497277224"/>
      </p:ext>
    </p:extLst>
  </p:cSld>
  <p:clrMapOvr>
    <a:masterClrMapping/>
  </p:clrMapOvr>
  <p:extLst>
    <p:ext uri="{6950BFC3-D8DA-4A85-94F7-54DA5524770B}">
      <p188:commentRel xmlns:p188="http://schemas.microsoft.com/office/powerpoint/2018/8/main" r:id="rId3"/>
    </p:ext>
  </p:extLs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2E2AB3-E1A9-5149-0EB6-87809BC607E8}"/>
            </a:ext>
          </a:extLst>
        </p:cNvPr>
        <p:cNvGrpSpPr/>
        <p:nvPr/>
      </p:nvGrpSpPr>
      <p:grpSpPr>
        <a:xfrm>
          <a:off x="0" y="0"/>
          <a:ext cx="0" cy="0"/>
          <a:chOff x="0" y="0"/>
          <a:chExt cx="0" cy="0"/>
        </a:xfrm>
      </p:grpSpPr>
      <p:sp>
        <p:nvSpPr>
          <p:cNvPr id="18" name="Prostokąt 17">
            <a:extLst>
              <a:ext uri="{FF2B5EF4-FFF2-40B4-BE49-F238E27FC236}">
                <a16:creationId xmlns:a16="http://schemas.microsoft.com/office/drawing/2014/main" id="{F644CD56-F4F0-6093-D3A6-D7638741AF54}"/>
              </a:ext>
            </a:extLst>
          </p:cNvPr>
          <p:cNvSpPr/>
          <p:nvPr/>
        </p:nvSpPr>
        <p:spPr>
          <a:xfrm>
            <a:off x="5638800" y="1765987"/>
            <a:ext cx="6193596" cy="313129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8223981B-A5F7-4712-C430-94D33A3B8989}"/>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4A27D556-E2B3-5555-726F-35033ECB61E0}"/>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ZAKRZTUSZENIE / ZADŁAWIENIE - POSTĘPOWANIE</a:t>
            </a:r>
          </a:p>
        </p:txBody>
      </p:sp>
      <p:sp>
        <p:nvSpPr>
          <p:cNvPr id="5" name="Prostokąt 4">
            <a:extLst>
              <a:ext uri="{FF2B5EF4-FFF2-40B4-BE49-F238E27FC236}">
                <a16:creationId xmlns:a16="http://schemas.microsoft.com/office/drawing/2014/main" id="{1DF4D8FA-72BC-4A96-68C1-7E577B1836D6}"/>
              </a:ext>
            </a:extLst>
          </p:cNvPr>
          <p:cNvSpPr/>
          <p:nvPr/>
        </p:nvSpPr>
        <p:spPr>
          <a:xfrm>
            <a:off x="337458" y="3095077"/>
            <a:ext cx="3701143" cy="3434450"/>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6" name="Obraz 5" descr="Obraz zawierający ubrania, Ludzka twarz, ilustracja, Kreskówka&#10;&#10;Zawartość wygenerowana przez sztuczną inteligencję może być niepoprawna.">
            <a:extLst>
              <a:ext uri="{FF2B5EF4-FFF2-40B4-BE49-F238E27FC236}">
                <a16:creationId xmlns:a16="http://schemas.microsoft.com/office/drawing/2014/main" id="{87487286-9D87-1E0F-E539-BD9E98D737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6829" y="2425614"/>
            <a:ext cx="4103914" cy="4103914"/>
          </a:xfrm>
          <a:prstGeom prst="rect">
            <a:avLst/>
          </a:prstGeom>
        </p:spPr>
      </p:pic>
      <p:pic>
        <p:nvPicPr>
          <p:cNvPr id="8" name="Obraz 7" descr="Obraz zawierający ubrania, kreskówka, ilustracja, Kreskówka&#10;&#10;Zawartość wygenerowana przez sztuczną inteligencję może być niepoprawna.">
            <a:extLst>
              <a:ext uri="{FF2B5EF4-FFF2-40B4-BE49-F238E27FC236}">
                <a16:creationId xmlns:a16="http://schemas.microsoft.com/office/drawing/2014/main" id="{35482DF8-E2D8-DB30-1F5A-11EA07DEEE2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8466437" y="1765987"/>
            <a:ext cx="3518734" cy="3131298"/>
          </a:xfrm>
          <a:prstGeom prst="rect">
            <a:avLst/>
          </a:prstGeom>
        </p:spPr>
      </p:pic>
      <p:pic>
        <p:nvPicPr>
          <p:cNvPr id="11" name="Obraz 10" descr="Obraz zawierający ubrania, obuwie, rysowanie, ilustracja&#10;&#10;Zawartość wygenerowana przez sztuczną inteligencję może być niepoprawna.">
            <a:extLst>
              <a:ext uri="{FF2B5EF4-FFF2-40B4-BE49-F238E27FC236}">
                <a16:creationId xmlns:a16="http://schemas.microsoft.com/office/drawing/2014/main" id="{845E2AEA-156C-46AF-1746-0EF8BA65E06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192045" y="1620379"/>
            <a:ext cx="3892670" cy="3892670"/>
          </a:xfrm>
          <a:prstGeom prst="rect">
            <a:avLst/>
          </a:prstGeom>
        </p:spPr>
      </p:pic>
      <p:pic>
        <p:nvPicPr>
          <p:cNvPr id="9" name="Obraz 8" descr="Obraz zawierający tekst, symbol, krąg, logo&#10;&#10;Zawartość wygenerowana przez AI może być niepoprawna.">
            <a:extLst>
              <a:ext uri="{FF2B5EF4-FFF2-40B4-BE49-F238E27FC236}">
                <a16:creationId xmlns:a16="http://schemas.microsoft.com/office/drawing/2014/main" id="{51F2173F-2A4C-3DED-C972-090720CDEAEE}"/>
              </a:ext>
            </a:extLst>
          </p:cNvPr>
          <p:cNvPicPr>
            <a:picLocks noChangeAspect="1"/>
          </p:cNvPicPr>
          <p:nvPr/>
        </p:nvPicPr>
        <p:blipFill>
          <a:blip r:embed="rId7"/>
          <a:stretch>
            <a:fillRect/>
          </a:stretch>
        </p:blipFill>
        <p:spPr>
          <a:xfrm>
            <a:off x="570176" y="434248"/>
            <a:ext cx="976909" cy="986172"/>
          </a:xfrm>
          <a:prstGeom prst="rect">
            <a:avLst/>
          </a:prstGeom>
        </p:spPr>
      </p:pic>
      <p:grpSp>
        <p:nvGrpSpPr>
          <p:cNvPr id="12" name="Grupa 20">
            <a:extLst>
              <a:ext uri="{FF2B5EF4-FFF2-40B4-BE49-F238E27FC236}">
                <a16:creationId xmlns:a16="http://schemas.microsoft.com/office/drawing/2014/main" id="{911C27D2-A3C7-BB7A-E633-69DDF5B084A2}"/>
              </a:ext>
            </a:extLst>
          </p:cNvPr>
          <p:cNvGrpSpPr/>
          <p:nvPr/>
        </p:nvGrpSpPr>
        <p:grpSpPr>
          <a:xfrm>
            <a:off x="6095441" y="6135429"/>
            <a:ext cx="5984410" cy="793778"/>
            <a:chOff x="5873190" y="6071928"/>
            <a:chExt cx="6153743" cy="793778"/>
          </a:xfrm>
        </p:grpSpPr>
        <p:pic>
          <p:nvPicPr>
            <p:cNvPr id="7" name="Obraz 152">
              <a:extLst>
                <a:ext uri="{FF2B5EF4-FFF2-40B4-BE49-F238E27FC236}">
                  <a16:creationId xmlns:a16="http://schemas.microsoft.com/office/drawing/2014/main" id="{6F8CF5B2-441F-C17E-0212-F6894CF9DF88}"/>
                </a:ext>
              </a:extLst>
            </p:cNvPr>
            <p:cNvPicPr>
              <a:picLocks noChangeAspect="1"/>
            </p:cNvPicPr>
            <p:nvPr/>
          </p:nvPicPr>
          <p:blipFill>
            <a:blip r:embed="rId8"/>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6DB3191D-9A47-78F6-A4B4-D5792EC8AF2F}"/>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752656911"/>
      </p:ext>
    </p:extLst>
  </p:cSld>
  <p:clrMapOvr>
    <a:masterClrMapping/>
  </p:clrMapOvr>
  <p:extLst>
    <p:ext uri="{6950BFC3-D8DA-4A85-94F7-54DA5524770B}">
      <p188:commentRel xmlns:p188="http://schemas.microsoft.com/office/powerpoint/2018/8/main" r:id="rId3"/>
    </p:ext>
  </p:extLs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8AFF3E-6ADC-FBF1-35CC-F0F2DB42917B}"/>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F0024F69-DA83-28FF-3A0D-36362E07ECC2}"/>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C63E6E37-D69A-3A7A-AF28-8E34075E59E2}"/>
              </a:ext>
            </a:extLst>
          </p:cNvPr>
          <p:cNvSpPr txBox="1">
            <a:spLocks/>
          </p:cNvSpPr>
          <p:nvPr/>
        </p:nvSpPr>
        <p:spPr>
          <a:xfrm>
            <a:off x="1640999" y="464860"/>
            <a:ext cx="9205678"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ĆWICZYMY!</a:t>
            </a:r>
          </a:p>
        </p:txBody>
      </p:sp>
      <p:pic>
        <p:nvPicPr>
          <p:cNvPr id="12" name="Obraz 11" descr="Obraz zawierający ubrania, kreskówka, rysowanie, clipart&#10;&#10;Zawartość wygenerowana przez sztuczną inteligencję może być niepoprawna.">
            <a:extLst>
              <a:ext uri="{FF2B5EF4-FFF2-40B4-BE49-F238E27FC236}">
                <a16:creationId xmlns:a16="http://schemas.microsoft.com/office/drawing/2014/main" id="{631B9D44-58DB-F138-A087-C435D105BB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6317" y="1638616"/>
            <a:ext cx="2862943" cy="2862943"/>
          </a:xfrm>
          <a:prstGeom prst="rect">
            <a:avLst/>
          </a:prstGeom>
        </p:spPr>
      </p:pic>
      <p:pic>
        <p:nvPicPr>
          <p:cNvPr id="14" name="Obraz 13" descr="Obraz zawierający ubrania, chłopiec, ilustracja, Ludzka twarz&#10;&#10;Zawartość wygenerowana przez sztuczną inteligencję może być niepoprawna.">
            <a:extLst>
              <a:ext uri="{FF2B5EF4-FFF2-40B4-BE49-F238E27FC236}">
                <a16:creationId xmlns:a16="http://schemas.microsoft.com/office/drawing/2014/main" id="{BDEA647D-DDA3-118E-EA3F-A0577FC1A2A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01444" y="2778697"/>
            <a:ext cx="3946019" cy="3946019"/>
          </a:xfrm>
          <a:prstGeom prst="rect">
            <a:avLst/>
          </a:prstGeom>
        </p:spPr>
      </p:pic>
      <p:pic>
        <p:nvPicPr>
          <p:cNvPr id="6" name="Obraz 5">
            <a:extLst>
              <a:ext uri="{FF2B5EF4-FFF2-40B4-BE49-F238E27FC236}">
                <a16:creationId xmlns:a16="http://schemas.microsoft.com/office/drawing/2014/main" id="{DCFB4D06-D731-C5BE-0159-0395533E7AF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09647" y="0"/>
            <a:ext cx="6858000" cy="6858000"/>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65E5BFBB-AD24-7525-0B5B-88D349C4C9D7}"/>
              </a:ext>
            </a:extLst>
          </p:cNvPr>
          <p:cNvPicPr>
            <a:picLocks noChangeAspect="1"/>
          </p:cNvPicPr>
          <p:nvPr/>
        </p:nvPicPr>
        <p:blipFill>
          <a:blip r:embed="rId7"/>
          <a:stretch>
            <a:fillRect/>
          </a:stretch>
        </p:blipFill>
        <p:spPr>
          <a:xfrm>
            <a:off x="570176" y="434248"/>
            <a:ext cx="976909" cy="986172"/>
          </a:xfrm>
          <a:prstGeom prst="rect">
            <a:avLst/>
          </a:prstGeom>
        </p:spPr>
      </p:pic>
      <p:grpSp>
        <p:nvGrpSpPr>
          <p:cNvPr id="9" name="Grupa 20">
            <a:extLst>
              <a:ext uri="{FF2B5EF4-FFF2-40B4-BE49-F238E27FC236}">
                <a16:creationId xmlns:a16="http://schemas.microsoft.com/office/drawing/2014/main" id="{ADC37B0C-F005-84C9-832F-6CFBC47410FF}"/>
              </a:ext>
            </a:extLst>
          </p:cNvPr>
          <p:cNvGrpSpPr/>
          <p:nvPr/>
        </p:nvGrpSpPr>
        <p:grpSpPr>
          <a:xfrm>
            <a:off x="127047" y="526261"/>
            <a:ext cx="3563242" cy="6189370"/>
            <a:chOff x="-166138" y="6273011"/>
            <a:chExt cx="3664066" cy="6189370"/>
          </a:xfrm>
        </p:grpSpPr>
        <p:pic>
          <p:nvPicPr>
            <p:cNvPr id="5" name="Obraz 152">
              <a:extLst>
                <a:ext uri="{FF2B5EF4-FFF2-40B4-BE49-F238E27FC236}">
                  <a16:creationId xmlns:a16="http://schemas.microsoft.com/office/drawing/2014/main" id="{42E0DEAF-D584-9995-8744-DBEC712DE07D}"/>
                </a:ext>
              </a:extLst>
            </p:cNvPr>
            <p:cNvPicPr>
              <a:picLocks noChangeAspect="1"/>
            </p:cNvPicPr>
            <p:nvPr/>
          </p:nvPicPr>
          <p:blipFill>
            <a:blip r:embed="rId8"/>
            <a:stretch>
              <a:fillRect/>
            </a:stretch>
          </p:blipFill>
          <p:spPr>
            <a:xfrm>
              <a:off x="1160940" y="6273011"/>
              <a:ext cx="2336988" cy="793778"/>
            </a:xfrm>
            <a:prstGeom prst="rect">
              <a:avLst/>
            </a:prstGeom>
          </p:spPr>
        </p:pic>
        <p:sp>
          <p:nvSpPr>
            <p:cNvPr id="8" name="pole tekstowe 12">
              <a:extLst>
                <a:ext uri="{FF2B5EF4-FFF2-40B4-BE49-F238E27FC236}">
                  <a16:creationId xmlns:a16="http://schemas.microsoft.com/office/drawing/2014/main" id="{AFBB5B6A-DDAA-6B9E-5F66-0B0325074213}"/>
                </a:ext>
              </a:extLst>
            </p:cNvPr>
            <p:cNvSpPr txBox="1"/>
            <p:nvPr/>
          </p:nvSpPr>
          <p:spPr>
            <a:xfrm>
              <a:off x="-166138" y="11754495"/>
              <a:ext cx="3127701" cy="70788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750321699"/>
      </p:ext>
    </p:extLst>
  </p:cSld>
  <p:clrMapOvr>
    <a:masterClrMapping/>
  </p:clrMapOvr>
  <p:extLst>
    <p:ext uri="{6950BFC3-D8DA-4A85-94F7-54DA5524770B}">
      <p188:commentRel xmlns:p188="http://schemas.microsoft.com/office/powerpoint/2018/8/main" r:id="rId3"/>
    </p:ext>
  </p:extLs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D05F94-3788-3E8C-5309-4DAA185D3EB1}"/>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97EE1CD0-0DDD-C578-6C0B-FDBF88A1A6C1}"/>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200F1FA9-3CDF-D11F-62B5-F7F25FA7082C}"/>
              </a:ext>
            </a:extLst>
          </p:cNvPr>
          <p:cNvSpPr txBox="1">
            <a:spLocks/>
          </p:cNvSpPr>
          <p:nvPr/>
        </p:nvSpPr>
        <p:spPr>
          <a:xfrm>
            <a:off x="1640999" y="464860"/>
            <a:ext cx="9121594"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DRGAWKI - DEFINICJA</a:t>
            </a:r>
          </a:p>
        </p:txBody>
      </p:sp>
      <p:sp>
        <p:nvSpPr>
          <p:cNvPr id="7" name="Prostokąt 6">
            <a:extLst>
              <a:ext uri="{FF2B5EF4-FFF2-40B4-BE49-F238E27FC236}">
                <a16:creationId xmlns:a16="http://schemas.microsoft.com/office/drawing/2014/main" id="{98088F4B-FD2E-694E-9E05-D120291E41FF}"/>
              </a:ext>
            </a:extLst>
          </p:cNvPr>
          <p:cNvSpPr/>
          <p:nvPr/>
        </p:nvSpPr>
        <p:spPr>
          <a:xfrm>
            <a:off x="8991599" y="3264919"/>
            <a:ext cx="2859884" cy="285988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1" name="Podtytuł 2">
            <a:extLst>
              <a:ext uri="{FF2B5EF4-FFF2-40B4-BE49-F238E27FC236}">
                <a16:creationId xmlns:a16="http://schemas.microsoft.com/office/drawing/2014/main" id="{348EE733-0D5B-F355-DC40-DDF58C023D44}"/>
              </a:ext>
            </a:extLst>
          </p:cNvPr>
          <p:cNvSpPr txBox="1">
            <a:spLocks/>
          </p:cNvSpPr>
          <p:nvPr/>
        </p:nvSpPr>
        <p:spPr>
          <a:xfrm>
            <a:off x="337458" y="2632389"/>
            <a:ext cx="8305799" cy="3492414"/>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Drgawki to efekt przejściowych zaburzeń funkcjonowania</a:t>
            </a:r>
            <a:r>
              <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rPr>
              <a:t> </a:t>
            </a: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mózgu, w wyniku którego nadmierne pobudzenie komórek nerwowych powoduje bezwładne ruchy kończyn i głowy, oraz napięcie mięśni całego ciała.</a:t>
            </a:r>
          </a:p>
          <a:p>
            <a:pPr marL="0" indent="0" algn="ctr">
              <a:lnSpc>
                <a:spcPct val="100000"/>
              </a:lnSpc>
              <a:buNone/>
            </a:pPr>
            <a:endPar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endParaRPr>
          </a:p>
          <a:p>
            <a:pPr marL="0" indent="0" algn="ctr">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Przyczyną może być np. padaczka, gorączka, </a:t>
            </a:r>
            <a:b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zaburzenia metaboliczne, zatrucie, uraz głowy. </a:t>
            </a:r>
            <a:endParaRPr lang="pl-PL" sz="24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p:txBody>
      </p:sp>
      <p:pic>
        <p:nvPicPr>
          <p:cNvPr id="8" name="Obraz 7">
            <a:extLst>
              <a:ext uri="{FF2B5EF4-FFF2-40B4-BE49-F238E27FC236}">
                <a16:creationId xmlns:a16="http://schemas.microsoft.com/office/drawing/2014/main" id="{42580AA6-CD6D-F357-E87C-82B9407BCBF6}"/>
              </a:ext>
            </a:extLst>
          </p:cNvPr>
          <p:cNvPicPr>
            <a:picLocks noChangeAspect="1"/>
          </p:cNvPicPr>
          <p:nvPr/>
        </p:nvPicPr>
        <p:blipFill>
          <a:blip r:embed="rId4">
            <a:extLst>
              <a:ext uri="{28A0092B-C50C-407E-A947-70E740481C1C}">
                <a14:useLocalDpi xmlns:a14="http://schemas.microsoft.com/office/drawing/2010/main" val="0"/>
              </a:ext>
            </a:extLst>
          </a:blip>
          <a:srcRect l="48384" r="317" b="61792"/>
          <a:stretch>
            <a:fillRect/>
          </a:stretch>
        </p:blipFill>
        <p:spPr>
          <a:xfrm>
            <a:off x="8643257" y="3048625"/>
            <a:ext cx="4031672" cy="3002887"/>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A71E4889-1290-59D0-53E0-65CE619A5E14}"/>
              </a:ext>
            </a:extLst>
          </p:cNvPr>
          <p:cNvPicPr>
            <a:picLocks noChangeAspect="1"/>
          </p:cNvPicPr>
          <p:nvPr/>
        </p:nvPicPr>
        <p:blipFill>
          <a:blip r:embed="rId5"/>
          <a:stretch>
            <a:fillRect/>
          </a:stretch>
        </p:blipFill>
        <p:spPr>
          <a:xfrm>
            <a:off x="570176" y="434248"/>
            <a:ext cx="976909" cy="986172"/>
          </a:xfrm>
          <a:prstGeom prst="rect">
            <a:avLst/>
          </a:prstGeom>
        </p:spPr>
      </p:pic>
      <p:grpSp>
        <p:nvGrpSpPr>
          <p:cNvPr id="10" name="Grupa 20">
            <a:extLst>
              <a:ext uri="{FF2B5EF4-FFF2-40B4-BE49-F238E27FC236}">
                <a16:creationId xmlns:a16="http://schemas.microsoft.com/office/drawing/2014/main" id="{4ED17A6C-E808-884A-E944-A426EC66129C}"/>
              </a:ext>
            </a:extLst>
          </p:cNvPr>
          <p:cNvGrpSpPr/>
          <p:nvPr/>
        </p:nvGrpSpPr>
        <p:grpSpPr>
          <a:xfrm>
            <a:off x="62941" y="6050762"/>
            <a:ext cx="5984410" cy="793778"/>
            <a:chOff x="5873190" y="6071928"/>
            <a:chExt cx="6153743" cy="793778"/>
          </a:xfrm>
        </p:grpSpPr>
        <p:pic>
          <p:nvPicPr>
            <p:cNvPr id="5" name="Obraz 152">
              <a:extLst>
                <a:ext uri="{FF2B5EF4-FFF2-40B4-BE49-F238E27FC236}">
                  <a16:creationId xmlns:a16="http://schemas.microsoft.com/office/drawing/2014/main" id="{0671DCA2-7532-180E-CF15-1782E44068C0}"/>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B6FDAAEE-3A50-4A5E-3DEF-EE5CB6BE8801}"/>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801206237"/>
      </p:ext>
    </p:extLst>
  </p:cSld>
  <p:clrMapOvr>
    <a:masterClrMapping/>
  </p:clrMapOvr>
  <p:extLst>
    <p:ext uri="{6950BFC3-D8DA-4A85-94F7-54DA5524770B}">
      <p188:commentRel xmlns:p188="http://schemas.microsoft.com/office/powerpoint/2018/8/main" r:id="rId3"/>
    </p:ext>
  </p:extLs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118B7-DBAC-CBC9-6982-C928A8BB5393}"/>
            </a:ext>
          </a:extLst>
        </p:cNvPr>
        <p:cNvGrpSpPr/>
        <p:nvPr/>
      </p:nvGrpSpPr>
      <p:grpSpPr>
        <a:xfrm>
          <a:off x="0" y="0"/>
          <a:ext cx="0" cy="0"/>
          <a:chOff x="0" y="0"/>
          <a:chExt cx="0" cy="0"/>
        </a:xfrm>
      </p:grpSpPr>
      <p:sp>
        <p:nvSpPr>
          <p:cNvPr id="18" name="Prostokąt 17">
            <a:extLst>
              <a:ext uri="{FF2B5EF4-FFF2-40B4-BE49-F238E27FC236}">
                <a16:creationId xmlns:a16="http://schemas.microsoft.com/office/drawing/2014/main" id="{34E2D835-713A-9D54-A8EA-EBE24D9A1F8A}"/>
              </a:ext>
            </a:extLst>
          </p:cNvPr>
          <p:cNvSpPr/>
          <p:nvPr/>
        </p:nvSpPr>
        <p:spPr>
          <a:xfrm>
            <a:off x="5638800" y="1765987"/>
            <a:ext cx="6193596" cy="313129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A154C29E-7EF0-BC7A-4471-87D80FFCE64B}"/>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54538A17-BE45-626A-5316-5585A1B7E203}"/>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DRGAWKI - POSTĘPOWANIE</a:t>
            </a:r>
          </a:p>
        </p:txBody>
      </p:sp>
      <p:sp>
        <p:nvSpPr>
          <p:cNvPr id="5" name="Prostokąt 4">
            <a:extLst>
              <a:ext uri="{FF2B5EF4-FFF2-40B4-BE49-F238E27FC236}">
                <a16:creationId xmlns:a16="http://schemas.microsoft.com/office/drawing/2014/main" id="{0526A1BA-2118-3462-0CBC-AEE07401EE8F}"/>
              </a:ext>
            </a:extLst>
          </p:cNvPr>
          <p:cNvSpPr/>
          <p:nvPr/>
        </p:nvSpPr>
        <p:spPr>
          <a:xfrm>
            <a:off x="337458" y="3095077"/>
            <a:ext cx="3701143" cy="3434450"/>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9" name="Obraz 8" descr="Obraz zawierający sztuka, Akcesoria modowe, pierścionek, złoto&#10;&#10;Zawartość wygenerowana przez sztuczną inteligencję może być niepoprawna.">
            <a:extLst>
              <a:ext uri="{FF2B5EF4-FFF2-40B4-BE49-F238E27FC236}">
                <a16:creationId xmlns:a16="http://schemas.microsoft.com/office/drawing/2014/main" id="{7B5F5935-2AEB-6F27-E7C3-717AC937DD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16847" y="0"/>
            <a:ext cx="6858000" cy="6858000"/>
          </a:xfrm>
          <a:prstGeom prst="rect">
            <a:avLst/>
          </a:prstGeom>
        </p:spPr>
      </p:pic>
      <p:pic>
        <p:nvPicPr>
          <p:cNvPr id="14" name="Obraz 13" descr="Obraz zawierający clipart, ilustracja, Kreskówka, rysowanie&#10;&#10;Zawartość wygenerowana przez sztuczną inteligencję może być niepoprawna.">
            <a:extLst>
              <a:ext uri="{FF2B5EF4-FFF2-40B4-BE49-F238E27FC236}">
                <a16:creationId xmlns:a16="http://schemas.microsoft.com/office/drawing/2014/main" id="{AB329C1E-48F0-3F1A-E8F6-68164AAA122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6246" y="2965645"/>
            <a:ext cx="3892355" cy="3892355"/>
          </a:xfrm>
          <a:prstGeom prst="rect">
            <a:avLst/>
          </a:prstGeom>
        </p:spPr>
      </p:pic>
      <p:pic>
        <p:nvPicPr>
          <p:cNvPr id="6" name="Obraz 5" descr="Obraz zawierający transport, pojazd, Pojazd lądowy, koło&#10;&#10;Zawartość wygenerowana przez sztuczną inteligencję może być niepoprawna.">
            <a:extLst>
              <a:ext uri="{FF2B5EF4-FFF2-40B4-BE49-F238E27FC236}">
                <a16:creationId xmlns:a16="http://schemas.microsoft.com/office/drawing/2014/main" id="{136F100E-D10A-63BB-F6AC-922D2BC8055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29813" y="4575751"/>
            <a:ext cx="2546007" cy="2546007"/>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C89C2040-CBA5-81BC-4396-FAC8F754C8CE}"/>
              </a:ext>
            </a:extLst>
          </p:cNvPr>
          <p:cNvPicPr>
            <a:picLocks noChangeAspect="1"/>
          </p:cNvPicPr>
          <p:nvPr/>
        </p:nvPicPr>
        <p:blipFill>
          <a:blip r:embed="rId7"/>
          <a:stretch>
            <a:fillRect/>
          </a:stretch>
        </p:blipFill>
        <p:spPr>
          <a:xfrm>
            <a:off x="570176" y="434248"/>
            <a:ext cx="976909" cy="986172"/>
          </a:xfrm>
          <a:prstGeom prst="rect">
            <a:avLst/>
          </a:prstGeom>
        </p:spPr>
      </p:pic>
      <p:grpSp>
        <p:nvGrpSpPr>
          <p:cNvPr id="11" name="Grupa 20">
            <a:extLst>
              <a:ext uri="{FF2B5EF4-FFF2-40B4-BE49-F238E27FC236}">
                <a16:creationId xmlns:a16="http://schemas.microsoft.com/office/drawing/2014/main" id="{0F8EF71D-A46B-86A0-B76F-C79D1B834585}"/>
              </a:ext>
            </a:extLst>
          </p:cNvPr>
          <p:cNvGrpSpPr/>
          <p:nvPr/>
        </p:nvGrpSpPr>
        <p:grpSpPr>
          <a:xfrm>
            <a:off x="6211858" y="6135428"/>
            <a:ext cx="5984410" cy="793778"/>
            <a:chOff x="5873190" y="6071928"/>
            <a:chExt cx="6153743" cy="793778"/>
          </a:xfrm>
        </p:grpSpPr>
        <p:pic>
          <p:nvPicPr>
            <p:cNvPr id="7" name="Obraz 152">
              <a:extLst>
                <a:ext uri="{FF2B5EF4-FFF2-40B4-BE49-F238E27FC236}">
                  <a16:creationId xmlns:a16="http://schemas.microsoft.com/office/drawing/2014/main" id="{6921FEA8-9975-007A-EC0C-FB559961E759}"/>
                </a:ext>
              </a:extLst>
            </p:cNvPr>
            <p:cNvPicPr>
              <a:picLocks noChangeAspect="1"/>
            </p:cNvPicPr>
            <p:nvPr/>
          </p:nvPicPr>
          <p:blipFill>
            <a:blip r:embed="rId8"/>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307F9BE1-1664-F54D-3358-F2955C382837}"/>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669224857"/>
      </p:ext>
    </p:extLst>
  </p:cSld>
  <p:clrMapOvr>
    <a:masterClrMapping/>
  </p:clrMapOvr>
  <p:extLst>
    <p:ext uri="{6950BFC3-D8DA-4A85-94F7-54DA5524770B}">
      <p188:commentRel xmlns:p188="http://schemas.microsoft.com/office/powerpoint/2018/8/main" r:id="rId3"/>
    </p:ext>
  </p:extLs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663043-DEE6-6C12-C9DB-1E712C9C0AE9}"/>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17CD53A6-EAC9-14BB-C7B8-F77AE896B309}"/>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F882A24A-FD91-4FBA-021B-D83AF2974BD4}"/>
              </a:ext>
            </a:extLst>
          </p:cNvPr>
          <p:cNvSpPr txBox="1">
            <a:spLocks/>
          </p:cNvSpPr>
          <p:nvPr/>
        </p:nvSpPr>
        <p:spPr>
          <a:xfrm>
            <a:off x="1640999" y="464860"/>
            <a:ext cx="9205678"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ĆWICZYMY!</a:t>
            </a:r>
          </a:p>
        </p:txBody>
      </p:sp>
      <p:pic>
        <p:nvPicPr>
          <p:cNvPr id="12" name="Obraz 11" descr="Obraz zawierający ubrania, kreskówka, rysowanie, clipart&#10;&#10;Zawartość wygenerowana przez sztuczną inteligencję może być niepoprawna.">
            <a:extLst>
              <a:ext uri="{FF2B5EF4-FFF2-40B4-BE49-F238E27FC236}">
                <a16:creationId xmlns:a16="http://schemas.microsoft.com/office/drawing/2014/main" id="{5ED4387C-2491-2F8F-6067-FEEDDD5867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6317" y="1638616"/>
            <a:ext cx="2862943" cy="2862943"/>
          </a:xfrm>
          <a:prstGeom prst="rect">
            <a:avLst/>
          </a:prstGeom>
        </p:spPr>
      </p:pic>
      <p:pic>
        <p:nvPicPr>
          <p:cNvPr id="5" name="Obraz 4" descr="Obraz zawierający sztuka, Akcesoria modowe, pierścionek, złoto&#10;&#10;Zawartość wygenerowana przez sztuczną inteligencję może być niepoprawna.">
            <a:extLst>
              <a:ext uri="{FF2B5EF4-FFF2-40B4-BE49-F238E27FC236}">
                <a16:creationId xmlns:a16="http://schemas.microsoft.com/office/drawing/2014/main" id="{22378242-E700-3105-CAE5-EEE2CD17B58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09906" y="571501"/>
            <a:ext cx="3844636" cy="3844636"/>
          </a:xfrm>
          <a:prstGeom prst="rect">
            <a:avLst/>
          </a:prstGeom>
        </p:spPr>
      </p:pic>
      <p:pic>
        <p:nvPicPr>
          <p:cNvPr id="7" name="Obraz 6" descr="Obraz zawierający szkic, rysowanie, kreskówka, ubrania&#10;&#10;Zawartość wygenerowana przez sztuczną inteligencję może być niepoprawna.">
            <a:extLst>
              <a:ext uri="{FF2B5EF4-FFF2-40B4-BE49-F238E27FC236}">
                <a16:creationId xmlns:a16="http://schemas.microsoft.com/office/drawing/2014/main" id="{D15EC1C9-A1CF-BBAF-8C07-9E7839997DA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3789" y="3694203"/>
            <a:ext cx="3694345" cy="3694345"/>
          </a:xfrm>
          <a:prstGeom prst="rect">
            <a:avLst/>
          </a:prstGeom>
        </p:spPr>
      </p:pic>
      <p:pic>
        <p:nvPicPr>
          <p:cNvPr id="8" name="Obraz 7" descr="Obraz zawierający Ludzka twarz, ubrania, clipart, rysowanie&#10;&#10;Zawartość wygenerowana przez sztuczną inteligencję może być niepoprawna.">
            <a:extLst>
              <a:ext uri="{FF2B5EF4-FFF2-40B4-BE49-F238E27FC236}">
                <a16:creationId xmlns:a16="http://schemas.microsoft.com/office/drawing/2014/main" id="{A7A7DB0B-10CD-D2CB-EDEB-C1C960945E6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34372" y="3694203"/>
            <a:ext cx="2923839" cy="2923839"/>
          </a:xfrm>
          <a:prstGeom prst="rect">
            <a:avLst/>
          </a:prstGeom>
        </p:spPr>
      </p:pic>
      <p:pic>
        <p:nvPicPr>
          <p:cNvPr id="9" name="Obraz 8" descr="Obraz zawierający szkic, rysowanie, ilustracja, Ludzka twarz&#10;&#10;Zawartość wygenerowana przez sztuczną inteligencję może być niepoprawna.">
            <a:extLst>
              <a:ext uri="{FF2B5EF4-FFF2-40B4-BE49-F238E27FC236}">
                <a16:creationId xmlns:a16="http://schemas.microsoft.com/office/drawing/2014/main" id="{18C29EAB-A865-588B-F060-020F4F4098A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913615" y="1633018"/>
            <a:ext cx="2652330" cy="2652330"/>
          </a:xfrm>
          <a:prstGeom prst="rect">
            <a:avLst/>
          </a:prstGeom>
        </p:spPr>
      </p:pic>
      <p:pic>
        <p:nvPicPr>
          <p:cNvPr id="10" name="Obraz 9" descr="Obraz zawierający obuwie&#10;&#10;Zawartość wygenerowana przez sztuczną inteligencję może być niepoprawna.">
            <a:extLst>
              <a:ext uri="{FF2B5EF4-FFF2-40B4-BE49-F238E27FC236}">
                <a16:creationId xmlns:a16="http://schemas.microsoft.com/office/drawing/2014/main" id="{70D0A84C-A06B-13B6-F67E-D1540F03628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flipH="1">
            <a:off x="4363726" y="3584863"/>
            <a:ext cx="4213076" cy="4213077"/>
          </a:xfrm>
          <a:prstGeom prst="rect">
            <a:avLst/>
          </a:prstGeom>
        </p:spPr>
      </p:pic>
      <p:pic>
        <p:nvPicPr>
          <p:cNvPr id="11" name="Obraz 10" descr="Obraz zawierający tekst, symbol, krąg, logo&#10;&#10;Zawartość wygenerowana przez AI może być niepoprawna.">
            <a:extLst>
              <a:ext uri="{FF2B5EF4-FFF2-40B4-BE49-F238E27FC236}">
                <a16:creationId xmlns:a16="http://schemas.microsoft.com/office/drawing/2014/main" id="{2133B530-06F7-AAD9-3F87-2E662CC6C050}"/>
              </a:ext>
            </a:extLst>
          </p:cNvPr>
          <p:cNvPicPr>
            <a:picLocks noChangeAspect="1"/>
          </p:cNvPicPr>
          <p:nvPr/>
        </p:nvPicPr>
        <p:blipFill>
          <a:blip r:embed="rId10"/>
          <a:stretch>
            <a:fillRect/>
          </a:stretch>
        </p:blipFill>
        <p:spPr>
          <a:xfrm>
            <a:off x="570176" y="434248"/>
            <a:ext cx="976909" cy="986172"/>
          </a:xfrm>
          <a:prstGeom prst="rect">
            <a:avLst/>
          </a:prstGeom>
        </p:spPr>
      </p:pic>
      <p:grpSp>
        <p:nvGrpSpPr>
          <p:cNvPr id="14" name="Grupa 20">
            <a:extLst>
              <a:ext uri="{FF2B5EF4-FFF2-40B4-BE49-F238E27FC236}">
                <a16:creationId xmlns:a16="http://schemas.microsoft.com/office/drawing/2014/main" id="{8E7A30FA-A643-DF88-BA8D-A11BB4CACD37}"/>
              </a:ext>
            </a:extLst>
          </p:cNvPr>
          <p:cNvGrpSpPr/>
          <p:nvPr/>
        </p:nvGrpSpPr>
        <p:grpSpPr>
          <a:xfrm>
            <a:off x="1449358" y="366829"/>
            <a:ext cx="10418826" cy="942627"/>
            <a:chOff x="3304850" y="5330412"/>
            <a:chExt cx="10713634" cy="942627"/>
          </a:xfrm>
        </p:grpSpPr>
        <p:pic>
          <p:nvPicPr>
            <p:cNvPr id="6" name="Obraz 152">
              <a:extLst>
                <a:ext uri="{FF2B5EF4-FFF2-40B4-BE49-F238E27FC236}">
                  <a16:creationId xmlns:a16="http://schemas.microsoft.com/office/drawing/2014/main" id="{8FC92FC5-EC75-B23A-43D1-9BC3D24D0A74}"/>
                </a:ext>
              </a:extLst>
            </p:cNvPr>
            <p:cNvPicPr>
              <a:picLocks noChangeAspect="1"/>
            </p:cNvPicPr>
            <p:nvPr/>
          </p:nvPicPr>
          <p:blipFill>
            <a:blip r:embed="rId11"/>
            <a:stretch>
              <a:fillRect/>
            </a:stretch>
          </p:blipFill>
          <p:spPr>
            <a:xfrm>
              <a:off x="3304850" y="5479261"/>
              <a:ext cx="2336988" cy="793778"/>
            </a:xfrm>
            <a:prstGeom prst="rect">
              <a:avLst/>
            </a:prstGeom>
          </p:spPr>
        </p:pic>
        <p:sp>
          <p:nvSpPr>
            <p:cNvPr id="13" name="pole tekstowe 12">
              <a:extLst>
                <a:ext uri="{FF2B5EF4-FFF2-40B4-BE49-F238E27FC236}">
                  <a16:creationId xmlns:a16="http://schemas.microsoft.com/office/drawing/2014/main" id="{D7FED3AB-C9D4-D90D-16B8-3DFFD6662066}"/>
                </a:ext>
              </a:extLst>
            </p:cNvPr>
            <p:cNvSpPr txBox="1"/>
            <p:nvPr/>
          </p:nvSpPr>
          <p:spPr>
            <a:xfrm>
              <a:off x="10205166" y="533041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578272456"/>
      </p:ext>
    </p:extLst>
  </p:cSld>
  <p:clrMapOvr>
    <a:masterClrMapping/>
  </p:clrMapOvr>
  <p:extLst>
    <p:ext uri="{6950BFC3-D8DA-4A85-94F7-54DA5524770B}">
      <p188:commentRel xmlns:p188="http://schemas.microsoft.com/office/powerpoint/2018/8/main" r:id="rId3"/>
    </p:ext>
  </p:extLs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23B6DE-3E85-57E1-97AE-858722F52E01}"/>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F595AECF-D883-A700-40A4-A43F29B052FA}"/>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14723725-49AE-2CBF-5B5D-38929228CE49}"/>
              </a:ext>
            </a:extLst>
          </p:cNvPr>
          <p:cNvSpPr txBox="1">
            <a:spLocks/>
          </p:cNvSpPr>
          <p:nvPr/>
        </p:nvSpPr>
        <p:spPr>
          <a:xfrm>
            <a:off x="6249402" y="4464002"/>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PRZERWA </a:t>
            </a:r>
            <a:r>
              <a:rPr lang="pl-PL" sz="3600" b="1">
                <a:solidFill>
                  <a:schemeClr val="bg1"/>
                </a:solidFill>
                <a:latin typeface="Open Sans" pitchFamily="2" charset="0"/>
                <a:ea typeface="Open Sans" pitchFamily="2" charset="0"/>
                <a:cs typeface="Open Sans" pitchFamily="2" charset="0"/>
                <a:sym typeface="Wingdings" panose="05000000000000000000" pitchFamily="2" charset="2"/>
              </a:rPr>
              <a:t></a:t>
            </a:r>
            <a:endParaRPr lang="pl-PL" sz="3600" b="1">
              <a:solidFill>
                <a:schemeClr val="bg1"/>
              </a:solidFill>
              <a:latin typeface="Open Sans" pitchFamily="2" charset="0"/>
              <a:ea typeface="Open Sans" pitchFamily="2" charset="0"/>
              <a:cs typeface="Open Sans" pitchFamily="2" charset="0"/>
            </a:endParaRPr>
          </a:p>
        </p:txBody>
      </p:sp>
      <p:cxnSp>
        <p:nvCxnSpPr>
          <p:cNvPr id="7" name="Łącznik prosty 6">
            <a:extLst>
              <a:ext uri="{FF2B5EF4-FFF2-40B4-BE49-F238E27FC236}">
                <a16:creationId xmlns:a16="http://schemas.microsoft.com/office/drawing/2014/main" id="{B478B468-D607-3191-D051-E8BCDAB3D8AC}"/>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10" name="Obraz 9">
            <a:extLst>
              <a:ext uri="{FF2B5EF4-FFF2-40B4-BE49-F238E27FC236}">
                <a16:creationId xmlns:a16="http://schemas.microsoft.com/office/drawing/2014/main" id="{57C7BEB8-AD60-449A-A084-BF4A1E615A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0" y="0"/>
            <a:ext cx="7141029" cy="7141029"/>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E391D1D9-3976-646F-CF1C-7242F4035A82}"/>
              </a:ext>
            </a:extLst>
          </p:cNvPr>
          <p:cNvPicPr>
            <a:picLocks noChangeAspect="1"/>
          </p:cNvPicPr>
          <p:nvPr/>
        </p:nvPicPr>
        <p:blipFill>
          <a:blip r:embed="rId4"/>
          <a:stretch>
            <a:fillRect/>
          </a:stretch>
        </p:blipFill>
        <p:spPr>
          <a:xfrm>
            <a:off x="7865620" y="1527859"/>
            <a:ext cx="2246909" cy="2298505"/>
          </a:xfrm>
          <a:prstGeom prst="rect">
            <a:avLst/>
          </a:prstGeom>
        </p:spPr>
      </p:pic>
      <p:grpSp>
        <p:nvGrpSpPr>
          <p:cNvPr id="9" name="Grupa 20">
            <a:extLst>
              <a:ext uri="{FF2B5EF4-FFF2-40B4-BE49-F238E27FC236}">
                <a16:creationId xmlns:a16="http://schemas.microsoft.com/office/drawing/2014/main" id="{C0227E87-4D10-6076-F32C-978F981BA6D8}"/>
              </a:ext>
            </a:extLst>
          </p:cNvPr>
          <p:cNvGrpSpPr/>
          <p:nvPr/>
        </p:nvGrpSpPr>
        <p:grpSpPr>
          <a:xfrm>
            <a:off x="6000191" y="325178"/>
            <a:ext cx="5984410" cy="793778"/>
            <a:chOff x="5873190" y="6071928"/>
            <a:chExt cx="6153743" cy="793778"/>
          </a:xfrm>
        </p:grpSpPr>
        <p:pic>
          <p:nvPicPr>
            <p:cNvPr id="5" name="Obraz 152">
              <a:extLst>
                <a:ext uri="{FF2B5EF4-FFF2-40B4-BE49-F238E27FC236}">
                  <a16:creationId xmlns:a16="http://schemas.microsoft.com/office/drawing/2014/main" id="{AA48B1D7-FE28-37A1-A4F6-F3BAB99EBDC9}"/>
                </a:ext>
              </a:extLst>
            </p:cNvPr>
            <p:cNvPicPr>
              <a:picLocks noChangeAspect="1"/>
            </p:cNvPicPr>
            <p:nvPr/>
          </p:nvPicPr>
          <p:blipFill>
            <a:blip r:embed="rId5"/>
            <a:stretch>
              <a:fillRect/>
            </a:stretch>
          </p:blipFill>
          <p:spPr>
            <a:xfrm>
              <a:off x="5873190" y="6071928"/>
              <a:ext cx="2336988" cy="793778"/>
            </a:xfrm>
            <a:prstGeom prst="rect">
              <a:avLst/>
            </a:prstGeom>
          </p:spPr>
        </p:pic>
        <p:sp>
          <p:nvSpPr>
            <p:cNvPr id="8" name="pole tekstowe 12">
              <a:extLst>
                <a:ext uri="{FF2B5EF4-FFF2-40B4-BE49-F238E27FC236}">
                  <a16:creationId xmlns:a16="http://schemas.microsoft.com/office/drawing/2014/main" id="{EF85392D-15D8-0F61-ED53-C1EF1DA52117}"/>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21119681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793F5C-6A9D-F1E9-1899-4B33859C3FD1}"/>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E8756607-4F57-F5A4-73EA-81C8FEA656B7}"/>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B2C45FD2-8DB5-7A21-BEB1-F7EB2488A26A}"/>
              </a:ext>
            </a:extLst>
          </p:cNvPr>
          <p:cNvSpPr txBox="1">
            <a:spLocks/>
          </p:cNvSpPr>
          <p:nvPr/>
        </p:nvSpPr>
        <p:spPr>
          <a:xfrm>
            <a:off x="1640999" y="464860"/>
            <a:ext cx="9205678"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ĆWICZYMY!</a:t>
            </a:r>
          </a:p>
        </p:txBody>
      </p:sp>
      <p:pic>
        <p:nvPicPr>
          <p:cNvPr id="14" name="Obraz 13" descr="Obraz zawierający ubrania, chłopiec, ilustracja, Ludzka twarz&#10;&#10;Zawartość wygenerowana przez sztuczną inteligencję może być niepoprawna.">
            <a:extLst>
              <a:ext uri="{FF2B5EF4-FFF2-40B4-BE49-F238E27FC236}">
                <a16:creationId xmlns:a16="http://schemas.microsoft.com/office/drawing/2014/main" id="{3EBF3B39-A70D-A818-5F7B-2388D8CCF31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3742532"/>
            <a:ext cx="3001868" cy="3001868"/>
          </a:xfrm>
          <a:prstGeom prst="rect">
            <a:avLst/>
          </a:prstGeom>
        </p:spPr>
      </p:pic>
      <p:pic>
        <p:nvPicPr>
          <p:cNvPr id="5" name="Obraz 4" descr="Obraz zawierający rysowanie, ilustracja, anime, szkic&#10;&#10;Zawartość wygenerowana przez sztuczną inteligencję może być niepoprawna.">
            <a:extLst>
              <a:ext uri="{FF2B5EF4-FFF2-40B4-BE49-F238E27FC236}">
                <a16:creationId xmlns:a16="http://schemas.microsoft.com/office/drawing/2014/main" id="{50E1E6EA-FD04-2CE8-ECD7-EB221D2E8EB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62230" y="1543245"/>
            <a:ext cx="3397044" cy="3397044"/>
          </a:xfrm>
          <a:prstGeom prst="rect">
            <a:avLst/>
          </a:prstGeom>
        </p:spPr>
      </p:pic>
      <p:pic>
        <p:nvPicPr>
          <p:cNvPr id="6" name="Obraz 5" descr="Obraz zawierający sztuka, Akcesoria modowe, pierścionek, złoto&#10;&#10;Zawartość wygenerowana przez sztuczną inteligencję może być niepoprawna.">
            <a:extLst>
              <a:ext uri="{FF2B5EF4-FFF2-40B4-BE49-F238E27FC236}">
                <a16:creationId xmlns:a16="http://schemas.microsoft.com/office/drawing/2014/main" id="{1FF92195-5479-8C1F-8AEC-B2DE75ED670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18027" y="519066"/>
            <a:ext cx="5129761" cy="5129761"/>
          </a:xfrm>
          <a:prstGeom prst="rect">
            <a:avLst/>
          </a:prstGeom>
        </p:spPr>
      </p:pic>
      <p:pic>
        <p:nvPicPr>
          <p:cNvPr id="7" name="Obraz 6" descr="Obraz zawierający clipart, ilustracja, Kreskówka, rysowanie&#10;&#10;Zawartość wygenerowana przez sztuczną inteligencję może być niepoprawna.">
            <a:extLst>
              <a:ext uri="{FF2B5EF4-FFF2-40B4-BE49-F238E27FC236}">
                <a16:creationId xmlns:a16="http://schemas.microsoft.com/office/drawing/2014/main" id="{32FB141A-1E3D-A055-D3C4-8B0F70290B8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H="1">
            <a:off x="332726" y="1540645"/>
            <a:ext cx="1970859" cy="1970859"/>
          </a:xfrm>
          <a:prstGeom prst="rect">
            <a:avLst/>
          </a:prstGeom>
        </p:spPr>
      </p:pic>
      <p:pic>
        <p:nvPicPr>
          <p:cNvPr id="8" name="Obraz 7" descr="Obraz zawierający obuwie&#10;&#10;Zawartość wygenerowana przez sztuczną inteligencję może być niepoprawna.">
            <a:extLst>
              <a:ext uri="{FF2B5EF4-FFF2-40B4-BE49-F238E27FC236}">
                <a16:creationId xmlns:a16="http://schemas.microsoft.com/office/drawing/2014/main" id="{CC1B39E1-E0CF-831A-4DCE-B9238F24DEF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flipH="1">
            <a:off x="4243757" y="2819400"/>
            <a:ext cx="5567853" cy="5567854"/>
          </a:xfrm>
          <a:prstGeom prst="rect">
            <a:avLst/>
          </a:prstGeom>
        </p:spPr>
      </p:pic>
      <p:pic>
        <p:nvPicPr>
          <p:cNvPr id="10" name="Obraz 9" descr="Obraz zawierający tekst, symbol, krąg, logo&#10;&#10;Zawartość wygenerowana przez AI może być niepoprawna.">
            <a:extLst>
              <a:ext uri="{FF2B5EF4-FFF2-40B4-BE49-F238E27FC236}">
                <a16:creationId xmlns:a16="http://schemas.microsoft.com/office/drawing/2014/main" id="{99849FCD-A5A2-2F21-6E52-534C550C1406}"/>
              </a:ext>
            </a:extLst>
          </p:cNvPr>
          <p:cNvPicPr>
            <a:picLocks noChangeAspect="1"/>
          </p:cNvPicPr>
          <p:nvPr/>
        </p:nvPicPr>
        <p:blipFill>
          <a:blip r:embed="rId9"/>
          <a:stretch>
            <a:fillRect/>
          </a:stretch>
        </p:blipFill>
        <p:spPr>
          <a:xfrm>
            <a:off x="570176" y="434248"/>
            <a:ext cx="976909" cy="986172"/>
          </a:xfrm>
          <a:prstGeom prst="rect">
            <a:avLst/>
          </a:prstGeom>
        </p:spPr>
      </p:pic>
      <p:grpSp>
        <p:nvGrpSpPr>
          <p:cNvPr id="12" name="Grupa 20">
            <a:extLst>
              <a:ext uri="{FF2B5EF4-FFF2-40B4-BE49-F238E27FC236}">
                <a16:creationId xmlns:a16="http://schemas.microsoft.com/office/drawing/2014/main" id="{6D74C9F6-21D5-3882-8977-3EBC58076FB9}"/>
              </a:ext>
            </a:extLst>
          </p:cNvPr>
          <p:cNvGrpSpPr/>
          <p:nvPr/>
        </p:nvGrpSpPr>
        <p:grpSpPr>
          <a:xfrm>
            <a:off x="1502275" y="515679"/>
            <a:ext cx="10672826" cy="6342398"/>
            <a:chOff x="3751045" y="5839095"/>
            <a:chExt cx="10974821" cy="6342398"/>
          </a:xfrm>
        </p:grpSpPr>
        <p:pic>
          <p:nvPicPr>
            <p:cNvPr id="9" name="Obraz 152">
              <a:extLst>
                <a:ext uri="{FF2B5EF4-FFF2-40B4-BE49-F238E27FC236}">
                  <a16:creationId xmlns:a16="http://schemas.microsoft.com/office/drawing/2014/main" id="{F1CA2574-083E-DFF2-ECE4-1277392461DF}"/>
                </a:ext>
              </a:extLst>
            </p:cNvPr>
            <p:cNvPicPr>
              <a:picLocks noChangeAspect="1"/>
            </p:cNvPicPr>
            <p:nvPr/>
          </p:nvPicPr>
          <p:blipFill>
            <a:blip r:embed="rId10"/>
            <a:stretch>
              <a:fillRect/>
            </a:stretch>
          </p:blipFill>
          <p:spPr>
            <a:xfrm>
              <a:off x="3751045" y="5839095"/>
              <a:ext cx="2336988" cy="793778"/>
            </a:xfrm>
            <a:prstGeom prst="rect">
              <a:avLst/>
            </a:prstGeom>
          </p:spPr>
        </p:pic>
        <p:sp>
          <p:nvSpPr>
            <p:cNvPr id="11" name="pole tekstowe 12">
              <a:extLst>
                <a:ext uri="{FF2B5EF4-FFF2-40B4-BE49-F238E27FC236}">
                  <a16:creationId xmlns:a16="http://schemas.microsoft.com/office/drawing/2014/main" id="{96823FBC-4CAB-03C1-5380-E4B7845F6C09}"/>
                </a:ext>
              </a:extLst>
            </p:cNvPr>
            <p:cNvSpPr txBox="1"/>
            <p:nvPr/>
          </p:nvSpPr>
          <p:spPr>
            <a:xfrm>
              <a:off x="10912548" y="11627495"/>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722288538"/>
      </p:ext>
    </p:extLst>
  </p:cSld>
  <p:clrMapOvr>
    <a:masterClrMapping/>
  </p:clrMapOvr>
  <p:extLst>
    <p:ext uri="{6950BFC3-D8DA-4A85-94F7-54DA5524770B}">
      <p188:commentRel xmlns:p188="http://schemas.microsoft.com/office/powerpoint/2018/8/main" r:id="rId3"/>
    </p:ext>
  </p:extLs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ostokąt 1">
            <a:extLst>
              <a:ext uri="{FF2B5EF4-FFF2-40B4-BE49-F238E27FC236}">
                <a16:creationId xmlns:a16="http://schemas.microsoft.com/office/drawing/2014/main" id="{1DAC5949-666A-B423-DC9E-B795EEA82C9F}"/>
              </a:ext>
            </a:extLst>
          </p:cNvPr>
          <p:cNvSpPr/>
          <p:nvPr/>
        </p:nvSpPr>
        <p:spPr>
          <a:xfrm>
            <a:off x="313677" y="321815"/>
            <a:ext cx="2520963" cy="6214369"/>
          </a:xfrm>
          <a:prstGeom prst="rect">
            <a:avLst/>
          </a:prstGeom>
          <a:solidFill>
            <a:srgbClr val="D230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3" name="Prostokąt 2">
            <a:extLst>
              <a:ext uri="{FF2B5EF4-FFF2-40B4-BE49-F238E27FC236}">
                <a16:creationId xmlns:a16="http://schemas.microsoft.com/office/drawing/2014/main" id="{20DDAB2F-A3A5-219D-0865-33F3C7B52B68}"/>
              </a:ext>
            </a:extLst>
          </p:cNvPr>
          <p:cNvSpPr/>
          <p:nvPr/>
        </p:nvSpPr>
        <p:spPr>
          <a:xfrm rot="5400000">
            <a:off x="1148768" y="1019749"/>
            <a:ext cx="2520963" cy="4818502"/>
          </a:xfrm>
          <a:prstGeom prst="rect">
            <a:avLst/>
          </a:prstGeom>
          <a:solidFill>
            <a:srgbClr val="D230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5" name="Tytuł 1">
            <a:extLst>
              <a:ext uri="{FF2B5EF4-FFF2-40B4-BE49-F238E27FC236}">
                <a16:creationId xmlns:a16="http://schemas.microsoft.com/office/drawing/2014/main" id="{EB3C51AD-E739-1796-4182-2560D3A17AA7}"/>
              </a:ext>
            </a:extLst>
          </p:cNvPr>
          <p:cNvSpPr txBox="1">
            <a:spLocks/>
          </p:cNvSpPr>
          <p:nvPr/>
        </p:nvSpPr>
        <p:spPr>
          <a:xfrm>
            <a:off x="5048338" y="4887686"/>
            <a:ext cx="6337664" cy="1614372"/>
          </a:xfrm>
          <a:prstGeom prst="rect">
            <a:avLst/>
          </a:prstGeom>
          <a:ln>
            <a:noFill/>
          </a:ln>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6800" b="1">
                <a:solidFill>
                  <a:srgbClr val="D23015"/>
                </a:solidFill>
                <a:latin typeface="Open Sans" pitchFamily="2" charset="0"/>
                <a:ea typeface="Open Sans" pitchFamily="2" charset="0"/>
                <a:cs typeface="Open Sans" pitchFamily="2" charset="0"/>
              </a:rPr>
              <a:t>DZIĘKUJEMY!</a:t>
            </a:r>
            <a:endParaRPr lang="pl-PL" b="1">
              <a:latin typeface="Open Sans" pitchFamily="2" charset="0"/>
              <a:ea typeface="Open Sans" pitchFamily="2" charset="0"/>
              <a:cs typeface="Open Sans" pitchFamily="2" charset="0"/>
            </a:endParaRPr>
          </a:p>
        </p:txBody>
      </p:sp>
      <p:cxnSp>
        <p:nvCxnSpPr>
          <p:cNvPr id="6" name="Łącznik prosty 5">
            <a:extLst>
              <a:ext uri="{FF2B5EF4-FFF2-40B4-BE49-F238E27FC236}">
                <a16:creationId xmlns:a16="http://schemas.microsoft.com/office/drawing/2014/main" id="{F4E65409-DFE9-9EDA-140A-13210FDB3353}"/>
              </a:ext>
            </a:extLst>
          </p:cNvPr>
          <p:cNvCxnSpPr>
            <a:cxnSpLocks/>
          </p:cNvCxnSpPr>
          <p:nvPr/>
        </p:nvCxnSpPr>
        <p:spPr>
          <a:xfrm>
            <a:off x="5212079" y="6502058"/>
            <a:ext cx="6010182" cy="0"/>
          </a:xfrm>
          <a:prstGeom prst="line">
            <a:avLst/>
          </a:prstGeom>
          <a:ln w="38100">
            <a:solidFill>
              <a:srgbClr val="D23015"/>
            </a:solidFill>
          </a:ln>
        </p:spPr>
        <p:style>
          <a:lnRef idx="1">
            <a:schemeClr val="accent1"/>
          </a:lnRef>
          <a:fillRef idx="0">
            <a:schemeClr val="accent1"/>
          </a:fillRef>
          <a:effectRef idx="0">
            <a:schemeClr val="accent1"/>
          </a:effectRef>
          <a:fontRef idx="minor">
            <a:schemeClr val="tx1"/>
          </a:fontRef>
        </p:style>
      </p:cxnSp>
      <p:pic>
        <p:nvPicPr>
          <p:cNvPr id="8" name="Obraz 7" descr="Obraz zawierający tekst, symbol, krąg, logo&#10;&#10;Zawartość wygenerowana przez AI może być niepoprawna.">
            <a:extLst>
              <a:ext uri="{FF2B5EF4-FFF2-40B4-BE49-F238E27FC236}">
                <a16:creationId xmlns:a16="http://schemas.microsoft.com/office/drawing/2014/main" id="{554BF170-D937-4B55-D34B-3EDCD200A3BE}"/>
              </a:ext>
            </a:extLst>
          </p:cNvPr>
          <p:cNvPicPr>
            <a:picLocks noChangeAspect="1"/>
          </p:cNvPicPr>
          <p:nvPr/>
        </p:nvPicPr>
        <p:blipFill>
          <a:blip r:embed="rId4"/>
          <a:stretch>
            <a:fillRect/>
          </a:stretch>
        </p:blipFill>
        <p:spPr>
          <a:xfrm>
            <a:off x="6680287" y="998693"/>
            <a:ext cx="3079464" cy="3102838"/>
          </a:xfrm>
          <a:prstGeom prst="rect">
            <a:avLst/>
          </a:prstGeom>
        </p:spPr>
      </p:pic>
      <p:grpSp>
        <p:nvGrpSpPr>
          <p:cNvPr id="10" name="Grupa 20">
            <a:extLst>
              <a:ext uri="{FF2B5EF4-FFF2-40B4-BE49-F238E27FC236}">
                <a16:creationId xmlns:a16="http://schemas.microsoft.com/office/drawing/2014/main" id="{2BE12F22-E78C-1627-05EE-1C68DE31FEB3}"/>
              </a:ext>
            </a:extLst>
          </p:cNvPr>
          <p:cNvGrpSpPr/>
          <p:nvPr/>
        </p:nvGrpSpPr>
        <p:grpSpPr>
          <a:xfrm>
            <a:off x="6211858" y="-2905"/>
            <a:ext cx="5984410" cy="793778"/>
            <a:chOff x="5873190" y="6071928"/>
            <a:chExt cx="6153743" cy="793778"/>
          </a:xfrm>
        </p:grpSpPr>
        <p:pic>
          <p:nvPicPr>
            <p:cNvPr id="7" name="Obraz 152">
              <a:extLst>
                <a:ext uri="{FF2B5EF4-FFF2-40B4-BE49-F238E27FC236}">
                  <a16:creationId xmlns:a16="http://schemas.microsoft.com/office/drawing/2014/main" id="{33E0C211-CB0C-857E-7151-91A65B837641}"/>
                </a:ext>
              </a:extLst>
            </p:cNvPr>
            <p:cNvPicPr>
              <a:picLocks noChangeAspect="1"/>
            </p:cNvPicPr>
            <p:nvPr/>
          </p:nvPicPr>
          <p:blipFill>
            <a:blip r:embed="rId5"/>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AC9B5C68-4D34-2783-9B1E-F465C04F8219}"/>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607674681"/>
      </p:ext>
    </p:extLst>
  </p:cSld>
  <p:clrMapOvr>
    <a:masterClrMapping/>
  </p:clrMapOvr>
  <p:extLst>
    <p:ext uri="{6950BFC3-D8DA-4A85-94F7-54DA5524770B}">
      <p188:commentRel xmlns:p188="http://schemas.microsoft.com/office/powerpoint/2018/8/main" r:id="rId3"/>
    </p:ext>
  </p:extLs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4070FD-4BE8-D1E7-AA40-39F967CA126F}"/>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961B111D-6B80-FB6C-7918-A678317646E6}"/>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0495CE12-AF4A-57F0-3652-F40C68DC271F}"/>
              </a:ext>
            </a:extLst>
          </p:cNvPr>
          <p:cNvSpPr txBox="1">
            <a:spLocks/>
          </p:cNvSpPr>
          <p:nvPr/>
        </p:nvSpPr>
        <p:spPr>
          <a:xfrm>
            <a:off x="6232042" y="3738090"/>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pl-PL" sz="3600" b="1">
                <a:solidFill>
                  <a:schemeClr val="bg1"/>
                </a:solidFill>
                <a:latin typeface="Open Sans" pitchFamily="2" charset="0"/>
                <a:ea typeface="Open Sans" pitchFamily="2" charset="0"/>
                <a:cs typeface="Open Sans" pitchFamily="2" charset="0"/>
              </a:rPr>
              <a:t>PYTANIA?</a:t>
            </a:r>
          </a:p>
          <a:p>
            <a:pPr algn="ctr">
              <a:lnSpc>
                <a:spcPct val="150000"/>
              </a:lnSpc>
            </a:pPr>
            <a:r>
              <a:rPr lang="pl-PL" sz="3600" b="1">
                <a:solidFill>
                  <a:schemeClr val="bg1"/>
                </a:solidFill>
                <a:latin typeface="Open Sans" pitchFamily="2" charset="0"/>
                <a:ea typeface="Open Sans" pitchFamily="2" charset="0"/>
                <a:cs typeface="Open Sans" pitchFamily="2" charset="0"/>
              </a:rPr>
              <a:t>WĄTPLIWOŚCI?</a:t>
            </a:r>
          </a:p>
        </p:txBody>
      </p:sp>
      <p:cxnSp>
        <p:nvCxnSpPr>
          <p:cNvPr id="7" name="Łącznik prosty 6">
            <a:extLst>
              <a:ext uri="{FF2B5EF4-FFF2-40B4-BE49-F238E27FC236}">
                <a16:creationId xmlns:a16="http://schemas.microsoft.com/office/drawing/2014/main" id="{CF2A2252-95B7-D1AB-3A08-550AA9C2171B}"/>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8" name="Obraz 7" descr="Obraz zawierający szkic, rysowanie, sztuka, czarne i białe&#10;&#10;Zawartość wygenerowana przez sztuczną inteligencję może być niepoprawna.">
            <a:extLst>
              <a:ext uri="{FF2B5EF4-FFF2-40B4-BE49-F238E27FC236}">
                <a16:creationId xmlns:a16="http://schemas.microsoft.com/office/drawing/2014/main" id="{5311C997-C59B-705C-5479-D403C01675D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116" y="0"/>
            <a:ext cx="6542841" cy="6542841"/>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B22E4A8F-88D9-3AF8-DDF6-4B03659500FA}"/>
              </a:ext>
            </a:extLst>
          </p:cNvPr>
          <p:cNvPicPr>
            <a:picLocks noChangeAspect="1"/>
          </p:cNvPicPr>
          <p:nvPr/>
        </p:nvPicPr>
        <p:blipFill>
          <a:blip r:embed="rId5"/>
          <a:stretch>
            <a:fillRect/>
          </a:stretch>
        </p:blipFill>
        <p:spPr>
          <a:xfrm>
            <a:off x="8119620" y="1323248"/>
            <a:ext cx="1703631" cy="1719949"/>
          </a:xfrm>
          <a:prstGeom prst="rect">
            <a:avLst/>
          </a:prstGeom>
        </p:spPr>
      </p:pic>
      <p:grpSp>
        <p:nvGrpSpPr>
          <p:cNvPr id="10" name="Grupa 20">
            <a:extLst>
              <a:ext uri="{FF2B5EF4-FFF2-40B4-BE49-F238E27FC236}">
                <a16:creationId xmlns:a16="http://schemas.microsoft.com/office/drawing/2014/main" id="{A2FEDF4D-613B-ECA2-591F-90B18D2A5806}"/>
              </a:ext>
            </a:extLst>
          </p:cNvPr>
          <p:cNvGrpSpPr/>
          <p:nvPr/>
        </p:nvGrpSpPr>
        <p:grpSpPr>
          <a:xfrm>
            <a:off x="-559" y="6061345"/>
            <a:ext cx="5984410" cy="793778"/>
            <a:chOff x="5873190" y="6071928"/>
            <a:chExt cx="6153743" cy="793778"/>
          </a:xfrm>
        </p:grpSpPr>
        <p:pic>
          <p:nvPicPr>
            <p:cNvPr id="5" name="Obraz 152">
              <a:extLst>
                <a:ext uri="{FF2B5EF4-FFF2-40B4-BE49-F238E27FC236}">
                  <a16:creationId xmlns:a16="http://schemas.microsoft.com/office/drawing/2014/main" id="{83FFED05-9074-58EC-00A6-D59760B814A2}"/>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292CB3C3-E2AA-A9C6-9EA9-A17C941D7EAB}"/>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934930615"/>
      </p:ext>
    </p:extLst>
  </p:cSld>
  <p:clrMapOvr>
    <a:masterClrMapping/>
  </p:clrMapOvr>
  <p:extLst>
    <p:ext uri="{6950BFC3-D8DA-4A85-94F7-54DA5524770B}">
      <p188:commentRel xmlns:p188="http://schemas.microsoft.com/office/powerpoint/2018/8/main" r:id="rId3"/>
    </p:ext>
  </p:extLs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3FFC1-FE97-33F9-EF8C-8D1A7F306EB2}"/>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1F2256D1-B8F1-7016-55EE-09BF7178C21C}"/>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64E4B36A-8B91-BB18-96A0-8CE151A581C1}"/>
              </a:ext>
            </a:extLst>
          </p:cNvPr>
          <p:cNvSpPr txBox="1">
            <a:spLocks/>
          </p:cNvSpPr>
          <p:nvPr/>
        </p:nvSpPr>
        <p:spPr>
          <a:xfrm>
            <a:off x="6249402" y="4357783"/>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APTECZKA</a:t>
            </a:r>
          </a:p>
        </p:txBody>
      </p:sp>
      <p:cxnSp>
        <p:nvCxnSpPr>
          <p:cNvPr id="7" name="Łącznik prosty 6">
            <a:extLst>
              <a:ext uri="{FF2B5EF4-FFF2-40B4-BE49-F238E27FC236}">
                <a16:creationId xmlns:a16="http://schemas.microsoft.com/office/drawing/2014/main" id="{3968CB96-669F-DF07-8981-AA9BB50FD341}"/>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8" name="Obraz 7" descr="Obraz zawierający zestaw pierwszej pomocy, tekst, czerwony&#10;&#10;Zawartość wygenerowana przez sztuczną inteligencję może być niepoprawna.">
            <a:extLst>
              <a:ext uri="{FF2B5EF4-FFF2-40B4-BE49-F238E27FC236}">
                <a16:creationId xmlns:a16="http://schemas.microsoft.com/office/drawing/2014/main" id="{976DB3C3-4EE3-2A54-BF48-D83527C9BF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065804"/>
            <a:ext cx="6074649" cy="8592691"/>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95AAB8E8-C106-40A7-2D85-7796C34F7C5E}"/>
              </a:ext>
            </a:extLst>
          </p:cNvPr>
          <p:cNvPicPr>
            <a:picLocks noChangeAspect="1"/>
          </p:cNvPicPr>
          <p:nvPr/>
        </p:nvPicPr>
        <p:blipFill>
          <a:blip r:embed="rId5"/>
          <a:stretch>
            <a:fillRect/>
          </a:stretch>
        </p:blipFill>
        <p:spPr>
          <a:xfrm>
            <a:off x="7872676" y="1605470"/>
            <a:ext cx="2239853" cy="2256172"/>
          </a:xfrm>
          <a:prstGeom prst="rect">
            <a:avLst/>
          </a:prstGeom>
        </p:spPr>
      </p:pic>
      <p:grpSp>
        <p:nvGrpSpPr>
          <p:cNvPr id="10" name="Grupa 20">
            <a:extLst>
              <a:ext uri="{FF2B5EF4-FFF2-40B4-BE49-F238E27FC236}">
                <a16:creationId xmlns:a16="http://schemas.microsoft.com/office/drawing/2014/main" id="{F4F6B318-192E-5AA8-F4A1-8D1A1A8B7E8E}"/>
              </a:ext>
            </a:extLst>
          </p:cNvPr>
          <p:cNvGrpSpPr/>
          <p:nvPr/>
        </p:nvGrpSpPr>
        <p:grpSpPr>
          <a:xfrm>
            <a:off x="-559" y="6061345"/>
            <a:ext cx="5984410" cy="793778"/>
            <a:chOff x="5873190" y="6071928"/>
            <a:chExt cx="6153743" cy="793778"/>
          </a:xfrm>
        </p:grpSpPr>
        <p:pic>
          <p:nvPicPr>
            <p:cNvPr id="5" name="Obraz 152">
              <a:extLst>
                <a:ext uri="{FF2B5EF4-FFF2-40B4-BE49-F238E27FC236}">
                  <a16:creationId xmlns:a16="http://schemas.microsoft.com/office/drawing/2014/main" id="{B110D34F-7155-CED1-3525-440873F24E46}"/>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C6770063-CDFC-57B9-98DF-3DEEE0A69E97}"/>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884424368"/>
      </p:ext>
    </p:extLst>
  </p:cSld>
  <p:clrMapOvr>
    <a:masterClrMapping/>
  </p:clrMapOvr>
  <p:extLst>
    <p:ext uri="{6950BFC3-D8DA-4A85-94F7-54DA5524770B}">
      <p188:commentRel xmlns:p188="http://schemas.microsoft.com/office/powerpoint/2018/8/main" r:id="rId3"/>
    </p:ext>
  </p:extLs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3D6BF-8A8F-83A7-619B-BC3BEB980E7D}"/>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5F103D0B-8BB5-AFEA-972B-F8605E3192B6}"/>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AF47EE0E-F47C-592D-3A13-556B882D285D}"/>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WYPOSAŻENIE – ZABEZPIECZENIE RATOWNIKA</a:t>
            </a:r>
          </a:p>
        </p:txBody>
      </p:sp>
      <p:sp>
        <p:nvSpPr>
          <p:cNvPr id="10" name="Prostokąt 9">
            <a:extLst>
              <a:ext uri="{FF2B5EF4-FFF2-40B4-BE49-F238E27FC236}">
                <a16:creationId xmlns:a16="http://schemas.microsoft.com/office/drawing/2014/main" id="{A7E58FCD-BA92-0B68-BC58-4394A8325582}"/>
              </a:ext>
            </a:extLst>
          </p:cNvPr>
          <p:cNvSpPr/>
          <p:nvPr/>
        </p:nvSpPr>
        <p:spPr>
          <a:xfrm>
            <a:off x="337457"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5" name="Prostokąt 4">
            <a:extLst>
              <a:ext uri="{FF2B5EF4-FFF2-40B4-BE49-F238E27FC236}">
                <a16:creationId xmlns:a16="http://schemas.microsoft.com/office/drawing/2014/main" id="{69B0FD27-7586-804A-8444-B956BBA93972}"/>
              </a:ext>
            </a:extLst>
          </p:cNvPr>
          <p:cNvSpPr/>
          <p:nvPr/>
        </p:nvSpPr>
        <p:spPr>
          <a:xfrm>
            <a:off x="8996856"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7" name="Prostokąt 6">
            <a:extLst>
              <a:ext uri="{FF2B5EF4-FFF2-40B4-BE49-F238E27FC236}">
                <a16:creationId xmlns:a16="http://schemas.microsoft.com/office/drawing/2014/main" id="{930E9574-2D21-8355-4B1F-1BC9FA770179}"/>
              </a:ext>
            </a:extLst>
          </p:cNvPr>
          <p:cNvSpPr/>
          <p:nvPr/>
        </p:nvSpPr>
        <p:spPr>
          <a:xfrm>
            <a:off x="4667156"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6" name="Obraz 5" descr="Obraz zawierający kreskówka, dłoń, rękawiczki, sztuka&#10;&#10;Zawartość wygenerowana przez sztuczną inteligencję może być niepoprawna.">
            <a:extLst>
              <a:ext uri="{FF2B5EF4-FFF2-40B4-BE49-F238E27FC236}">
                <a16:creationId xmlns:a16="http://schemas.microsoft.com/office/drawing/2014/main" id="{7D24B8A1-F58D-31A8-00AA-9645FC5879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5278" y="2598971"/>
            <a:ext cx="3242043" cy="3242043"/>
          </a:xfrm>
          <a:prstGeom prst="rect">
            <a:avLst/>
          </a:prstGeom>
        </p:spPr>
      </p:pic>
      <p:pic>
        <p:nvPicPr>
          <p:cNvPr id="8" name="Obraz 7" descr="Obraz zawierający rysowanie, szkic, kreskówka, Karmin&#10;&#10;Zawartość wygenerowana przez sztuczną inteligencję może być niepoprawna.">
            <a:extLst>
              <a:ext uri="{FF2B5EF4-FFF2-40B4-BE49-F238E27FC236}">
                <a16:creationId xmlns:a16="http://schemas.microsoft.com/office/drawing/2014/main" id="{5A1C450E-D655-B8DF-424F-48BFA3D8F5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62512" y="3333728"/>
            <a:ext cx="2942715" cy="2942715"/>
          </a:xfrm>
          <a:prstGeom prst="rect">
            <a:avLst/>
          </a:prstGeom>
        </p:spPr>
      </p:pic>
      <p:pic>
        <p:nvPicPr>
          <p:cNvPr id="12" name="Obraz 11" descr="Obraz zawierający tekst&#10;&#10;Zawartość wygenerowana przez sztuczną inteligencję może być niepoprawna.">
            <a:extLst>
              <a:ext uri="{FF2B5EF4-FFF2-40B4-BE49-F238E27FC236}">
                <a16:creationId xmlns:a16="http://schemas.microsoft.com/office/drawing/2014/main" id="{5EECA1B9-C9D8-4880-DD80-7EFE1791F7E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69302" y="1638616"/>
            <a:ext cx="2662718" cy="3766457"/>
          </a:xfrm>
          <a:prstGeom prst="rect">
            <a:avLst/>
          </a:prstGeom>
        </p:spPr>
      </p:pic>
      <p:sp>
        <p:nvSpPr>
          <p:cNvPr id="16" name="Tytuł 1">
            <a:extLst>
              <a:ext uri="{FF2B5EF4-FFF2-40B4-BE49-F238E27FC236}">
                <a16:creationId xmlns:a16="http://schemas.microsoft.com/office/drawing/2014/main" id="{85B98CC9-DA69-A38F-7862-9716A3ADAB31}"/>
              </a:ext>
            </a:extLst>
          </p:cNvPr>
          <p:cNvSpPr txBox="1">
            <a:spLocks/>
          </p:cNvSpPr>
          <p:nvPr/>
        </p:nvSpPr>
        <p:spPr>
          <a:xfrm>
            <a:off x="8240894" y="2748636"/>
            <a:ext cx="892628" cy="800106"/>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6000" b="1">
                <a:solidFill>
                  <a:srgbClr val="D23015"/>
                </a:solidFill>
                <a:latin typeface="Open Sans" pitchFamily="2" charset="0"/>
                <a:ea typeface="Open Sans" pitchFamily="2" charset="0"/>
                <a:cs typeface="Open Sans" pitchFamily="2" charset="0"/>
              </a:rPr>
              <a:t>*</a:t>
            </a:r>
          </a:p>
        </p:txBody>
      </p:sp>
      <p:pic>
        <p:nvPicPr>
          <p:cNvPr id="19" name="Obraz 18" descr="Obraz zawierający Sztuka dziecięca, sztuka&#10;&#10;Zawartość wygenerowana przez sztuczną inteligencję może być niepoprawna.">
            <a:extLst>
              <a:ext uri="{FF2B5EF4-FFF2-40B4-BE49-F238E27FC236}">
                <a16:creationId xmlns:a16="http://schemas.microsoft.com/office/drawing/2014/main" id="{C6745E06-32EE-11A1-B589-0745A02B41C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32020" y="1789320"/>
            <a:ext cx="5189296" cy="5189296"/>
          </a:xfrm>
          <a:prstGeom prst="rect">
            <a:avLst/>
          </a:prstGeom>
        </p:spPr>
      </p:pic>
      <p:pic>
        <p:nvPicPr>
          <p:cNvPr id="11" name="Obraz 10" descr="Obraz zawierający tekst, symbol, krąg, logo&#10;&#10;Zawartość wygenerowana przez AI może być niepoprawna.">
            <a:extLst>
              <a:ext uri="{FF2B5EF4-FFF2-40B4-BE49-F238E27FC236}">
                <a16:creationId xmlns:a16="http://schemas.microsoft.com/office/drawing/2014/main" id="{172B095D-608B-5C44-F88C-7347F81A9D6B}"/>
              </a:ext>
            </a:extLst>
          </p:cNvPr>
          <p:cNvPicPr>
            <a:picLocks noChangeAspect="1"/>
          </p:cNvPicPr>
          <p:nvPr/>
        </p:nvPicPr>
        <p:blipFill>
          <a:blip r:embed="rId8"/>
          <a:stretch>
            <a:fillRect/>
          </a:stretch>
        </p:blipFill>
        <p:spPr>
          <a:xfrm>
            <a:off x="570176" y="434248"/>
            <a:ext cx="976909" cy="986172"/>
          </a:xfrm>
          <a:prstGeom prst="rect">
            <a:avLst/>
          </a:prstGeom>
        </p:spPr>
      </p:pic>
      <p:grpSp>
        <p:nvGrpSpPr>
          <p:cNvPr id="14" name="Grupa 20">
            <a:extLst>
              <a:ext uri="{FF2B5EF4-FFF2-40B4-BE49-F238E27FC236}">
                <a16:creationId xmlns:a16="http://schemas.microsoft.com/office/drawing/2014/main" id="{386C3EF0-60C9-EFA5-D62E-1878B1CF7BED}"/>
              </a:ext>
            </a:extLst>
          </p:cNvPr>
          <p:cNvGrpSpPr/>
          <p:nvPr/>
        </p:nvGrpSpPr>
        <p:grpSpPr>
          <a:xfrm>
            <a:off x="-559" y="6061345"/>
            <a:ext cx="5984410" cy="793778"/>
            <a:chOff x="5873190" y="6071928"/>
            <a:chExt cx="6153743" cy="793778"/>
          </a:xfrm>
        </p:grpSpPr>
        <p:pic>
          <p:nvPicPr>
            <p:cNvPr id="9" name="Obraz 152">
              <a:extLst>
                <a:ext uri="{FF2B5EF4-FFF2-40B4-BE49-F238E27FC236}">
                  <a16:creationId xmlns:a16="http://schemas.microsoft.com/office/drawing/2014/main" id="{5A7FD78C-5961-5C5B-4821-E4153F2D80C9}"/>
                </a:ext>
              </a:extLst>
            </p:cNvPr>
            <p:cNvPicPr>
              <a:picLocks noChangeAspect="1"/>
            </p:cNvPicPr>
            <p:nvPr/>
          </p:nvPicPr>
          <p:blipFill>
            <a:blip r:embed="rId9"/>
            <a:stretch>
              <a:fillRect/>
            </a:stretch>
          </p:blipFill>
          <p:spPr>
            <a:xfrm>
              <a:off x="5873190" y="6071928"/>
              <a:ext cx="2336988" cy="793778"/>
            </a:xfrm>
            <a:prstGeom prst="rect">
              <a:avLst/>
            </a:prstGeom>
          </p:spPr>
        </p:pic>
        <p:sp>
          <p:nvSpPr>
            <p:cNvPr id="13" name="pole tekstowe 12">
              <a:extLst>
                <a:ext uri="{FF2B5EF4-FFF2-40B4-BE49-F238E27FC236}">
                  <a16:creationId xmlns:a16="http://schemas.microsoft.com/office/drawing/2014/main" id="{84C3DFB5-A7D8-F8B8-CDD6-037F932C2176}"/>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83176626"/>
      </p:ext>
    </p:extLst>
  </p:cSld>
  <p:clrMapOvr>
    <a:masterClrMapping/>
  </p:clrMapOvr>
  <p:extLst>
    <p:ext uri="{6950BFC3-D8DA-4A85-94F7-54DA5524770B}">
      <p188:commentRel xmlns:p188="http://schemas.microsoft.com/office/powerpoint/2018/8/main" r:id="rId3"/>
    </p:ext>
  </p:extLs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10FD22-AD48-E7E1-50B7-A81D6AEF2031}"/>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ED72BC40-82A3-CCE6-99A4-EAD01EB4E4AC}"/>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73D8E6B4-8072-37E2-2DA1-B4AD02FE17D5}"/>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WYPOSAŻENIE – ZABEPIECZENIE RAN</a:t>
            </a:r>
          </a:p>
        </p:txBody>
      </p:sp>
      <p:sp>
        <p:nvSpPr>
          <p:cNvPr id="10" name="Prostokąt 9">
            <a:extLst>
              <a:ext uri="{FF2B5EF4-FFF2-40B4-BE49-F238E27FC236}">
                <a16:creationId xmlns:a16="http://schemas.microsoft.com/office/drawing/2014/main" id="{75450442-F629-DA53-1D04-F5CE5DF8A05B}"/>
              </a:ext>
            </a:extLst>
          </p:cNvPr>
          <p:cNvSpPr/>
          <p:nvPr/>
        </p:nvSpPr>
        <p:spPr>
          <a:xfrm>
            <a:off x="337457" y="1812466"/>
            <a:ext cx="2547257" cy="250916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6" name="Prostokąt 5">
            <a:extLst>
              <a:ext uri="{FF2B5EF4-FFF2-40B4-BE49-F238E27FC236}">
                <a16:creationId xmlns:a16="http://schemas.microsoft.com/office/drawing/2014/main" id="{54FF15E2-C1C8-EEEE-5B14-5EB4F769A44B}"/>
              </a:ext>
            </a:extLst>
          </p:cNvPr>
          <p:cNvSpPr/>
          <p:nvPr/>
        </p:nvSpPr>
        <p:spPr>
          <a:xfrm>
            <a:off x="9307286" y="4020363"/>
            <a:ext cx="2547257" cy="250916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9" name="Prostokąt 8">
            <a:extLst>
              <a:ext uri="{FF2B5EF4-FFF2-40B4-BE49-F238E27FC236}">
                <a16:creationId xmlns:a16="http://schemas.microsoft.com/office/drawing/2014/main" id="{ECDCECFF-F85D-8221-EA8A-52EA8CF7798A}"/>
              </a:ext>
            </a:extLst>
          </p:cNvPr>
          <p:cNvSpPr/>
          <p:nvPr/>
        </p:nvSpPr>
        <p:spPr>
          <a:xfrm>
            <a:off x="3317024" y="4020363"/>
            <a:ext cx="2547257" cy="250916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1" name="Prostokąt 10">
            <a:extLst>
              <a:ext uri="{FF2B5EF4-FFF2-40B4-BE49-F238E27FC236}">
                <a16:creationId xmlns:a16="http://schemas.microsoft.com/office/drawing/2014/main" id="{1A99610A-8F5A-AEF1-05F4-0BCC73EA514C}"/>
              </a:ext>
            </a:extLst>
          </p:cNvPr>
          <p:cNvSpPr/>
          <p:nvPr/>
        </p:nvSpPr>
        <p:spPr>
          <a:xfrm>
            <a:off x="6312155" y="1812466"/>
            <a:ext cx="2547257" cy="250916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8" name="Obraz 7" descr="Obraz zawierający pudełko&#10;&#10;Zawartość wygenerowana przez sztuczną inteligencję może być niepoprawna.">
            <a:extLst>
              <a:ext uri="{FF2B5EF4-FFF2-40B4-BE49-F238E27FC236}">
                <a16:creationId xmlns:a16="http://schemas.microsoft.com/office/drawing/2014/main" id="{B2CDADF8-A6E1-24A8-CA25-C98B7EDD1F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3029" y="2242459"/>
            <a:ext cx="2632440" cy="2632440"/>
          </a:xfrm>
          <a:prstGeom prst="rect">
            <a:avLst/>
          </a:prstGeom>
        </p:spPr>
      </p:pic>
      <p:pic>
        <p:nvPicPr>
          <p:cNvPr id="13" name="Obraz 12" descr="Obraz zawierający tekst, papier, sztuka&#10;&#10;Zawartość wygenerowana przez sztuczną inteligencję może być niepoprawna.">
            <a:extLst>
              <a:ext uri="{FF2B5EF4-FFF2-40B4-BE49-F238E27FC236}">
                <a16:creationId xmlns:a16="http://schemas.microsoft.com/office/drawing/2014/main" id="{24D944FF-6D71-0AEE-1737-84487F9493F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60095" y="1620484"/>
            <a:ext cx="3429000" cy="3429000"/>
          </a:xfrm>
          <a:prstGeom prst="rect">
            <a:avLst/>
          </a:prstGeom>
        </p:spPr>
      </p:pic>
      <p:pic>
        <p:nvPicPr>
          <p:cNvPr id="16" name="Obraz 15" descr="Obraz zawierający tekst, pismo odręczne, papier, Produkty papierowe&#10;&#10;Zawartość wygenerowana przez sztuczną inteligencję może być niepoprawna.">
            <a:extLst>
              <a:ext uri="{FF2B5EF4-FFF2-40B4-BE49-F238E27FC236}">
                <a16:creationId xmlns:a16="http://schemas.microsoft.com/office/drawing/2014/main" id="{2DAC2938-9837-2431-D9B4-B549109F941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32610" y="3429000"/>
            <a:ext cx="3829446" cy="3829446"/>
          </a:xfrm>
          <a:prstGeom prst="rect">
            <a:avLst/>
          </a:prstGeom>
        </p:spPr>
      </p:pic>
      <p:pic>
        <p:nvPicPr>
          <p:cNvPr id="23" name="Obraz 22" descr="Obraz zawierający krąg, tekst, design&#10;&#10;Zawartość wygenerowana przez sztuczną inteligencję może być niepoprawna.">
            <a:extLst>
              <a:ext uri="{FF2B5EF4-FFF2-40B4-BE49-F238E27FC236}">
                <a16:creationId xmlns:a16="http://schemas.microsoft.com/office/drawing/2014/main" id="{FB4FA44B-858A-E4EB-835E-4421BD8D755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36676" y="1456994"/>
            <a:ext cx="2155371" cy="2155371"/>
          </a:xfrm>
          <a:prstGeom prst="rect">
            <a:avLst/>
          </a:prstGeom>
        </p:spPr>
      </p:pic>
      <p:pic>
        <p:nvPicPr>
          <p:cNvPr id="25" name="Obraz 24" descr="Obraz zawierający statek kosmiczny&#10;&#10;Zawartość wygenerowana przez sztuczną inteligencję może być niepoprawna.">
            <a:extLst>
              <a:ext uri="{FF2B5EF4-FFF2-40B4-BE49-F238E27FC236}">
                <a16:creationId xmlns:a16="http://schemas.microsoft.com/office/drawing/2014/main" id="{DAAAF44A-BCCB-344E-666E-93193EBF759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5998031">
            <a:off x="8279520" y="3102521"/>
            <a:ext cx="4602788" cy="4602788"/>
          </a:xfrm>
          <a:prstGeom prst="rect">
            <a:avLst/>
          </a:prstGeom>
        </p:spPr>
      </p:pic>
      <p:pic>
        <p:nvPicPr>
          <p:cNvPr id="5" name="Obraz 4" descr="Obraz zawierający tekst, symbol, krąg, logo&#10;&#10;Zawartość wygenerowana przez AI może być niepoprawna.">
            <a:extLst>
              <a:ext uri="{FF2B5EF4-FFF2-40B4-BE49-F238E27FC236}">
                <a16:creationId xmlns:a16="http://schemas.microsoft.com/office/drawing/2014/main" id="{81A199EC-67D6-10E7-9D0C-CE34A14125FA}"/>
              </a:ext>
            </a:extLst>
          </p:cNvPr>
          <p:cNvPicPr>
            <a:picLocks noChangeAspect="1"/>
          </p:cNvPicPr>
          <p:nvPr/>
        </p:nvPicPr>
        <p:blipFill>
          <a:blip r:embed="rId9"/>
          <a:stretch>
            <a:fillRect/>
          </a:stretch>
        </p:blipFill>
        <p:spPr>
          <a:xfrm>
            <a:off x="444353" y="421941"/>
            <a:ext cx="981075" cy="981075"/>
          </a:xfrm>
          <a:prstGeom prst="rect">
            <a:avLst/>
          </a:prstGeom>
        </p:spPr>
      </p:pic>
      <p:pic>
        <p:nvPicPr>
          <p:cNvPr id="7" name="Obraz 152">
            <a:extLst>
              <a:ext uri="{FF2B5EF4-FFF2-40B4-BE49-F238E27FC236}">
                <a16:creationId xmlns:a16="http://schemas.microsoft.com/office/drawing/2014/main" id="{5F3635C6-0E81-84BC-F81B-60A3F43109B5}"/>
              </a:ext>
            </a:extLst>
          </p:cNvPr>
          <p:cNvPicPr>
            <a:picLocks noChangeAspect="1"/>
          </p:cNvPicPr>
          <p:nvPr/>
        </p:nvPicPr>
        <p:blipFill>
          <a:blip r:embed="rId10"/>
          <a:stretch>
            <a:fillRect/>
          </a:stretch>
        </p:blipFill>
        <p:spPr>
          <a:xfrm>
            <a:off x="442451" y="5415463"/>
            <a:ext cx="2272681" cy="793778"/>
          </a:xfrm>
          <a:prstGeom prst="rect">
            <a:avLst/>
          </a:prstGeom>
        </p:spPr>
      </p:pic>
      <p:sp>
        <p:nvSpPr>
          <p:cNvPr id="17" name="pole tekstowe 12">
            <a:extLst>
              <a:ext uri="{FF2B5EF4-FFF2-40B4-BE49-F238E27FC236}">
                <a16:creationId xmlns:a16="http://schemas.microsoft.com/office/drawing/2014/main" id="{9821D2F2-2C62-9A4C-4E1D-23AD388EF990}"/>
              </a:ext>
            </a:extLst>
          </p:cNvPr>
          <p:cNvSpPr txBox="1"/>
          <p:nvPr/>
        </p:nvSpPr>
        <p:spPr>
          <a:xfrm>
            <a:off x="21214" y="6113579"/>
            <a:ext cx="3295637" cy="70788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spTree>
    <p:extLst>
      <p:ext uri="{BB962C8B-B14F-4D97-AF65-F5344CB8AC3E}">
        <p14:creationId xmlns:p14="http://schemas.microsoft.com/office/powerpoint/2010/main" val="2837007903"/>
      </p:ext>
    </p:extLst>
  </p:cSld>
  <p:clrMapOvr>
    <a:masterClrMapping/>
  </p:clrMapOvr>
  <p:extLst>
    <p:ext uri="{6950BFC3-D8DA-4A85-94F7-54DA5524770B}">
      <p188:commentRel xmlns:p188="http://schemas.microsoft.com/office/powerpoint/2018/8/main" r:id="rId3"/>
    </p:ext>
  </p:extLs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684054-A08E-67B1-D1F2-77F89F580643}"/>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B478D220-7A62-B926-DB51-36605705AAB9}"/>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27069842-1000-3769-5F19-CC347A0AFF83}"/>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WYPOSAŻENIE – ZABEPIECZENIE URAZÓW</a:t>
            </a:r>
          </a:p>
        </p:txBody>
      </p:sp>
      <p:sp>
        <p:nvSpPr>
          <p:cNvPr id="10" name="Prostokąt 9">
            <a:extLst>
              <a:ext uri="{FF2B5EF4-FFF2-40B4-BE49-F238E27FC236}">
                <a16:creationId xmlns:a16="http://schemas.microsoft.com/office/drawing/2014/main" id="{F8FA0727-A2CC-D613-8D27-54D77316BE57}"/>
              </a:ext>
            </a:extLst>
          </p:cNvPr>
          <p:cNvSpPr/>
          <p:nvPr/>
        </p:nvSpPr>
        <p:spPr>
          <a:xfrm>
            <a:off x="337457" y="1812466"/>
            <a:ext cx="2547257" cy="250916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6" name="Prostokąt 5">
            <a:extLst>
              <a:ext uri="{FF2B5EF4-FFF2-40B4-BE49-F238E27FC236}">
                <a16:creationId xmlns:a16="http://schemas.microsoft.com/office/drawing/2014/main" id="{6B7BEF42-FE07-4D4C-8FED-47A27A2EA96D}"/>
              </a:ext>
            </a:extLst>
          </p:cNvPr>
          <p:cNvSpPr/>
          <p:nvPr/>
        </p:nvSpPr>
        <p:spPr>
          <a:xfrm>
            <a:off x="9307286" y="4020363"/>
            <a:ext cx="2547257" cy="250916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9" name="Prostokąt 8">
            <a:extLst>
              <a:ext uri="{FF2B5EF4-FFF2-40B4-BE49-F238E27FC236}">
                <a16:creationId xmlns:a16="http://schemas.microsoft.com/office/drawing/2014/main" id="{3C2E3103-ED21-D5A0-577C-7AFE8DC20FEA}"/>
              </a:ext>
            </a:extLst>
          </p:cNvPr>
          <p:cNvSpPr/>
          <p:nvPr/>
        </p:nvSpPr>
        <p:spPr>
          <a:xfrm>
            <a:off x="3317024" y="4020363"/>
            <a:ext cx="2547257" cy="250916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1" name="Prostokąt 10">
            <a:extLst>
              <a:ext uri="{FF2B5EF4-FFF2-40B4-BE49-F238E27FC236}">
                <a16:creationId xmlns:a16="http://schemas.microsoft.com/office/drawing/2014/main" id="{0F31F03A-9760-C1D6-14DA-569F0A58FB13}"/>
              </a:ext>
            </a:extLst>
          </p:cNvPr>
          <p:cNvSpPr/>
          <p:nvPr/>
        </p:nvSpPr>
        <p:spPr>
          <a:xfrm>
            <a:off x="6312155" y="1812466"/>
            <a:ext cx="2547257" cy="250916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5" name="Tytuł 1">
            <a:extLst>
              <a:ext uri="{FF2B5EF4-FFF2-40B4-BE49-F238E27FC236}">
                <a16:creationId xmlns:a16="http://schemas.microsoft.com/office/drawing/2014/main" id="{A96005CE-167D-9F81-A88C-7B2C46D94B77}"/>
              </a:ext>
            </a:extLst>
          </p:cNvPr>
          <p:cNvSpPr txBox="1">
            <a:spLocks/>
          </p:cNvSpPr>
          <p:nvPr/>
        </p:nvSpPr>
        <p:spPr>
          <a:xfrm>
            <a:off x="8637035" y="4020363"/>
            <a:ext cx="892628" cy="800106"/>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6000" b="1">
                <a:solidFill>
                  <a:srgbClr val="D23015"/>
                </a:solidFill>
                <a:latin typeface="Open Sans" pitchFamily="2" charset="0"/>
                <a:ea typeface="Open Sans" pitchFamily="2" charset="0"/>
                <a:cs typeface="Open Sans" pitchFamily="2" charset="0"/>
              </a:rPr>
              <a:t>*</a:t>
            </a:r>
          </a:p>
        </p:txBody>
      </p:sp>
      <p:sp>
        <p:nvSpPr>
          <p:cNvPr id="7" name="Tytuł 1">
            <a:extLst>
              <a:ext uri="{FF2B5EF4-FFF2-40B4-BE49-F238E27FC236}">
                <a16:creationId xmlns:a16="http://schemas.microsoft.com/office/drawing/2014/main" id="{67825E6D-971D-7A30-102C-DDD7C7DE4184}"/>
              </a:ext>
            </a:extLst>
          </p:cNvPr>
          <p:cNvSpPr txBox="1">
            <a:spLocks/>
          </p:cNvSpPr>
          <p:nvPr/>
        </p:nvSpPr>
        <p:spPr>
          <a:xfrm>
            <a:off x="5641904" y="1812466"/>
            <a:ext cx="892628" cy="800106"/>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6000" b="1">
                <a:solidFill>
                  <a:srgbClr val="D23015"/>
                </a:solidFill>
                <a:latin typeface="Open Sans" pitchFamily="2" charset="0"/>
                <a:ea typeface="Open Sans" pitchFamily="2" charset="0"/>
                <a:cs typeface="Open Sans" pitchFamily="2" charset="0"/>
              </a:rPr>
              <a:t>*</a:t>
            </a:r>
          </a:p>
        </p:txBody>
      </p:sp>
      <p:pic>
        <p:nvPicPr>
          <p:cNvPr id="12" name="Obraz 11" descr="Obraz zawierający zrzut ekranu, woda, trójkąt, design&#10;&#10;Zawartość wygenerowana przez sztuczną inteligencję może być niepoprawna.">
            <a:extLst>
              <a:ext uri="{FF2B5EF4-FFF2-40B4-BE49-F238E27FC236}">
                <a16:creationId xmlns:a16="http://schemas.microsoft.com/office/drawing/2014/main" id="{72F764DA-387C-F33E-298B-78FD979AF5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958" y="1712387"/>
            <a:ext cx="3108082" cy="3108082"/>
          </a:xfrm>
          <a:prstGeom prst="rect">
            <a:avLst/>
          </a:prstGeom>
        </p:spPr>
      </p:pic>
      <p:pic>
        <p:nvPicPr>
          <p:cNvPr id="14" name="Obraz 13" descr="Obraz zawierający szkic, sztuka, design&#10;&#10;Zawartość wygenerowana przez sztuczną inteligencję może być niepoprawna.">
            <a:extLst>
              <a:ext uri="{FF2B5EF4-FFF2-40B4-BE49-F238E27FC236}">
                <a16:creationId xmlns:a16="http://schemas.microsoft.com/office/drawing/2014/main" id="{25F04BAF-A315-AD5F-5402-214B0D68A9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26229" y="3601053"/>
            <a:ext cx="3216631" cy="3216631"/>
          </a:xfrm>
          <a:prstGeom prst="rect">
            <a:avLst/>
          </a:prstGeom>
        </p:spPr>
      </p:pic>
      <p:pic>
        <p:nvPicPr>
          <p:cNvPr id="17" name="Obraz 16" descr="Obraz zawierający design&#10;&#10;Zawartość wygenerowana przez sztuczną inteligencję może być niepoprawna.">
            <a:extLst>
              <a:ext uri="{FF2B5EF4-FFF2-40B4-BE49-F238E27FC236}">
                <a16:creationId xmlns:a16="http://schemas.microsoft.com/office/drawing/2014/main" id="{6C32BD45-F048-12A3-4EA7-66CB836B2EB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59336" y="3642178"/>
            <a:ext cx="3265534" cy="3265534"/>
          </a:xfrm>
          <a:prstGeom prst="rect">
            <a:avLst/>
          </a:prstGeom>
        </p:spPr>
      </p:pic>
      <p:pic>
        <p:nvPicPr>
          <p:cNvPr id="18" name="Obraz 17" descr="Obraz zawierający jedzenie, napój, Plastikowa butelka, butelka wody&#10;&#10;Zawartość wygenerowana przez sztuczną inteligencję może być niepoprawna.">
            <a:extLst>
              <a:ext uri="{FF2B5EF4-FFF2-40B4-BE49-F238E27FC236}">
                <a16:creationId xmlns:a16="http://schemas.microsoft.com/office/drawing/2014/main" id="{4157AB25-8ED1-1C0E-86BC-BEEE5AFD2CA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64844" y="899928"/>
            <a:ext cx="3615007" cy="3615007"/>
          </a:xfrm>
          <a:prstGeom prst="rect">
            <a:avLst/>
          </a:prstGeom>
        </p:spPr>
      </p:pic>
      <p:pic>
        <p:nvPicPr>
          <p:cNvPr id="19" name="Obraz 18" descr="Obraz zawierający tekst, Roztwór, Rozpuszczalnik, Kosmetyka&#10;&#10;Zawartość wygenerowana przez sztuczną inteligencję może być niepoprawna.">
            <a:extLst>
              <a:ext uri="{FF2B5EF4-FFF2-40B4-BE49-F238E27FC236}">
                <a16:creationId xmlns:a16="http://schemas.microsoft.com/office/drawing/2014/main" id="{29F6DB76-B39D-7FB9-BB63-A9CF486B5E5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875168" y="1960245"/>
            <a:ext cx="2460171" cy="2460171"/>
          </a:xfrm>
          <a:prstGeom prst="rect">
            <a:avLst/>
          </a:prstGeom>
        </p:spPr>
      </p:pic>
      <p:pic>
        <p:nvPicPr>
          <p:cNvPr id="13" name="Obraz 12" descr="Obraz zawierający tekst, symbol, krąg, logo&#10;&#10;Zawartość wygenerowana przez AI może być niepoprawna.">
            <a:extLst>
              <a:ext uri="{FF2B5EF4-FFF2-40B4-BE49-F238E27FC236}">
                <a16:creationId xmlns:a16="http://schemas.microsoft.com/office/drawing/2014/main" id="{4772F6B3-8F39-D50F-D466-C25C91FE2F6E}"/>
              </a:ext>
            </a:extLst>
          </p:cNvPr>
          <p:cNvPicPr>
            <a:picLocks noChangeAspect="1"/>
          </p:cNvPicPr>
          <p:nvPr/>
        </p:nvPicPr>
        <p:blipFill>
          <a:blip r:embed="rId9"/>
          <a:stretch>
            <a:fillRect/>
          </a:stretch>
        </p:blipFill>
        <p:spPr>
          <a:xfrm>
            <a:off x="444353" y="421941"/>
            <a:ext cx="981075" cy="981075"/>
          </a:xfrm>
          <a:prstGeom prst="rect">
            <a:avLst/>
          </a:prstGeom>
        </p:spPr>
      </p:pic>
      <p:pic>
        <p:nvPicPr>
          <p:cNvPr id="8" name="Obraz 152">
            <a:extLst>
              <a:ext uri="{FF2B5EF4-FFF2-40B4-BE49-F238E27FC236}">
                <a16:creationId xmlns:a16="http://schemas.microsoft.com/office/drawing/2014/main" id="{C51D3B38-4EDD-D259-3233-9E9D3BF07A0A}"/>
              </a:ext>
            </a:extLst>
          </p:cNvPr>
          <p:cNvPicPr>
            <a:picLocks noChangeAspect="1"/>
          </p:cNvPicPr>
          <p:nvPr/>
        </p:nvPicPr>
        <p:blipFill>
          <a:blip r:embed="rId10"/>
          <a:stretch>
            <a:fillRect/>
          </a:stretch>
        </p:blipFill>
        <p:spPr>
          <a:xfrm>
            <a:off x="442451" y="5415463"/>
            <a:ext cx="2272681" cy="793778"/>
          </a:xfrm>
          <a:prstGeom prst="rect">
            <a:avLst/>
          </a:prstGeom>
        </p:spPr>
      </p:pic>
      <p:sp>
        <p:nvSpPr>
          <p:cNvPr id="21" name="pole tekstowe 12">
            <a:extLst>
              <a:ext uri="{FF2B5EF4-FFF2-40B4-BE49-F238E27FC236}">
                <a16:creationId xmlns:a16="http://schemas.microsoft.com/office/drawing/2014/main" id="{2FF0E3F8-F7CC-5D4F-7259-B12A9340614F}"/>
              </a:ext>
            </a:extLst>
          </p:cNvPr>
          <p:cNvSpPr txBox="1"/>
          <p:nvPr/>
        </p:nvSpPr>
        <p:spPr>
          <a:xfrm>
            <a:off x="21214" y="6113579"/>
            <a:ext cx="3295637" cy="70788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spTree>
    <p:extLst>
      <p:ext uri="{BB962C8B-B14F-4D97-AF65-F5344CB8AC3E}">
        <p14:creationId xmlns:p14="http://schemas.microsoft.com/office/powerpoint/2010/main" val="1445889080"/>
      </p:ext>
    </p:extLst>
  </p:cSld>
  <p:clrMapOvr>
    <a:masterClrMapping/>
  </p:clrMapOvr>
  <p:extLst>
    <p:ext uri="{6950BFC3-D8DA-4A85-94F7-54DA5524770B}">
      <p188:commentRel xmlns:p188="http://schemas.microsoft.com/office/powerpoint/2018/8/main" r:id="rId3"/>
    </p:ext>
  </p:extLs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510526-F050-8DD6-5E8A-9E094F6D5DF8}"/>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EC797020-2119-C6F0-6296-8F6C4C50A0A3}"/>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6AAA5417-A201-40A6-F2FF-C13EC7560FA6}"/>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WYPOSAŻENIE – DODATKOWE</a:t>
            </a:r>
          </a:p>
        </p:txBody>
      </p:sp>
      <p:sp>
        <p:nvSpPr>
          <p:cNvPr id="10" name="Prostokąt 9">
            <a:extLst>
              <a:ext uri="{FF2B5EF4-FFF2-40B4-BE49-F238E27FC236}">
                <a16:creationId xmlns:a16="http://schemas.microsoft.com/office/drawing/2014/main" id="{8EA0E3FD-5F89-7AAF-5005-942442405D8F}"/>
              </a:ext>
            </a:extLst>
          </p:cNvPr>
          <p:cNvSpPr/>
          <p:nvPr/>
        </p:nvSpPr>
        <p:spPr>
          <a:xfrm>
            <a:off x="337457" y="1812466"/>
            <a:ext cx="2547257" cy="250916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6" name="Prostokąt 5">
            <a:extLst>
              <a:ext uri="{FF2B5EF4-FFF2-40B4-BE49-F238E27FC236}">
                <a16:creationId xmlns:a16="http://schemas.microsoft.com/office/drawing/2014/main" id="{13C5AFFD-E7AC-BE56-1E63-89A4832BF2DB}"/>
              </a:ext>
            </a:extLst>
          </p:cNvPr>
          <p:cNvSpPr/>
          <p:nvPr/>
        </p:nvSpPr>
        <p:spPr>
          <a:xfrm>
            <a:off x="9307286" y="4020363"/>
            <a:ext cx="2547257" cy="250916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9" name="Prostokąt 8">
            <a:extLst>
              <a:ext uri="{FF2B5EF4-FFF2-40B4-BE49-F238E27FC236}">
                <a16:creationId xmlns:a16="http://schemas.microsoft.com/office/drawing/2014/main" id="{8E490606-CB48-C91A-2D2D-628888F3416E}"/>
              </a:ext>
            </a:extLst>
          </p:cNvPr>
          <p:cNvSpPr/>
          <p:nvPr/>
        </p:nvSpPr>
        <p:spPr>
          <a:xfrm>
            <a:off x="3317024" y="4020363"/>
            <a:ext cx="2547257" cy="250916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1" name="Prostokąt 10">
            <a:extLst>
              <a:ext uri="{FF2B5EF4-FFF2-40B4-BE49-F238E27FC236}">
                <a16:creationId xmlns:a16="http://schemas.microsoft.com/office/drawing/2014/main" id="{1E33F122-0BA5-B0D6-51D0-EA8B94074384}"/>
              </a:ext>
            </a:extLst>
          </p:cNvPr>
          <p:cNvSpPr/>
          <p:nvPr/>
        </p:nvSpPr>
        <p:spPr>
          <a:xfrm>
            <a:off x="6312155" y="1812466"/>
            <a:ext cx="2547257" cy="250916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5" name="Tytuł 1">
            <a:extLst>
              <a:ext uri="{FF2B5EF4-FFF2-40B4-BE49-F238E27FC236}">
                <a16:creationId xmlns:a16="http://schemas.microsoft.com/office/drawing/2014/main" id="{3CC0641A-B474-712F-91D5-D82AC6BCD44F}"/>
              </a:ext>
            </a:extLst>
          </p:cNvPr>
          <p:cNvSpPr txBox="1">
            <a:spLocks/>
          </p:cNvSpPr>
          <p:nvPr/>
        </p:nvSpPr>
        <p:spPr>
          <a:xfrm>
            <a:off x="8637035" y="4020363"/>
            <a:ext cx="892628" cy="800106"/>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6000" b="1">
                <a:solidFill>
                  <a:srgbClr val="D23015"/>
                </a:solidFill>
                <a:latin typeface="Open Sans" pitchFamily="2" charset="0"/>
                <a:ea typeface="Open Sans" pitchFamily="2" charset="0"/>
                <a:cs typeface="Open Sans" pitchFamily="2" charset="0"/>
              </a:rPr>
              <a:t>*</a:t>
            </a:r>
          </a:p>
        </p:txBody>
      </p:sp>
      <p:sp>
        <p:nvSpPr>
          <p:cNvPr id="7" name="Tytuł 1">
            <a:extLst>
              <a:ext uri="{FF2B5EF4-FFF2-40B4-BE49-F238E27FC236}">
                <a16:creationId xmlns:a16="http://schemas.microsoft.com/office/drawing/2014/main" id="{D77AA0A1-561B-0B6C-40FD-8E639DB40110}"/>
              </a:ext>
            </a:extLst>
          </p:cNvPr>
          <p:cNvSpPr txBox="1">
            <a:spLocks/>
          </p:cNvSpPr>
          <p:nvPr/>
        </p:nvSpPr>
        <p:spPr>
          <a:xfrm>
            <a:off x="5641904" y="1812466"/>
            <a:ext cx="892628" cy="800106"/>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6000" b="1">
                <a:solidFill>
                  <a:srgbClr val="D23015"/>
                </a:solidFill>
                <a:latin typeface="Open Sans" pitchFamily="2" charset="0"/>
                <a:ea typeface="Open Sans" pitchFamily="2" charset="0"/>
                <a:cs typeface="Open Sans" pitchFamily="2" charset="0"/>
              </a:rPr>
              <a:t>*</a:t>
            </a:r>
          </a:p>
        </p:txBody>
      </p:sp>
      <p:pic>
        <p:nvPicPr>
          <p:cNvPr id="13" name="Obraz 12" descr="Obraz zawierający przyrząd do pisania, długopis&#10;&#10;Zawartość wygenerowana przez sztuczną inteligencję może być niepoprawna.">
            <a:extLst>
              <a:ext uri="{FF2B5EF4-FFF2-40B4-BE49-F238E27FC236}">
                <a16:creationId xmlns:a16="http://schemas.microsoft.com/office/drawing/2014/main" id="{B39A9D46-39B0-D2AC-1040-BC9293A6CE9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40012" y="3905744"/>
            <a:ext cx="2553548" cy="2553548"/>
          </a:xfrm>
          <a:prstGeom prst="rect">
            <a:avLst/>
          </a:prstGeom>
        </p:spPr>
      </p:pic>
      <p:sp>
        <p:nvSpPr>
          <p:cNvPr id="15" name="Tytuł 1">
            <a:extLst>
              <a:ext uri="{FF2B5EF4-FFF2-40B4-BE49-F238E27FC236}">
                <a16:creationId xmlns:a16="http://schemas.microsoft.com/office/drawing/2014/main" id="{E6F0DBCD-23EB-0812-870C-E498CF9AB76E}"/>
              </a:ext>
            </a:extLst>
          </p:cNvPr>
          <p:cNvSpPr txBox="1">
            <a:spLocks/>
          </p:cNvSpPr>
          <p:nvPr/>
        </p:nvSpPr>
        <p:spPr>
          <a:xfrm>
            <a:off x="2644458" y="4020363"/>
            <a:ext cx="892628" cy="800106"/>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6000" b="1">
                <a:solidFill>
                  <a:srgbClr val="D23015"/>
                </a:solidFill>
                <a:latin typeface="Open Sans" pitchFamily="2" charset="0"/>
                <a:ea typeface="Open Sans" pitchFamily="2" charset="0"/>
                <a:cs typeface="Open Sans" pitchFamily="2" charset="0"/>
              </a:rPr>
              <a:t>*</a:t>
            </a:r>
          </a:p>
        </p:txBody>
      </p:sp>
      <p:pic>
        <p:nvPicPr>
          <p:cNvPr id="20" name="Obraz 19" descr="Obraz zawierający noc, światło, design&#10;&#10;Zawartość wygenerowana przez sztuczną inteligencję może być niepoprawna.">
            <a:extLst>
              <a:ext uri="{FF2B5EF4-FFF2-40B4-BE49-F238E27FC236}">
                <a16:creationId xmlns:a16="http://schemas.microsoft.com/office/drawing/2014/main" id="{96C53081-7DE4-EB5D-CC4B-C733C09378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48768" y="524282"/>
            <a:ext cx="4474029" cy="4474029"/>
          </a:xfrm>
          <a:prstGeom prst="rect">
            <a:avLst/>
          </a:prstGeom>
        </p:spPr>
      </p:pic>
      <p:pic>
        <p:nvPicPr>
          <p:cNvPr id="22" name="Obraz 21" descr="Obraz zawierający zrzut ekranu, narzędzie, design&#10;&#10;Zawartość wygenerowana przez sztuczną inteligencję może być niepoprawna.">
            <a:extLst>
              <a:ext uri="{FF2B5EF4-FFF2-40B4-BE49-F238E27FC236}">
                <a16:creationId xmlns:a16="http://schemas.microsoft.com/office/drawing/2014/main" id="{F3CB1145-FF2F-C9A5-16AB-8E13430D45E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18590" y="3913875"/>
            <a:ext cx="2944125" cy="2944125"/>
          </a:xfrm>
          <a:prstGeom prst="rect">
            <a:avLst/>
          </a:prstGeom>
        </p:spPr>
      </p:pic>
      <p:pic>
        <p:nvPicPr>
          <p:cNvPr id="24" name="Obraz 23" descr="Obraz zawierający narzędzie, nożyczki&#10;&#10;Zawartość wygenerowana przez sztuczną inteligencję może być niepoprawna.">
            <a:extLst>
              <a:ext uri="{FF2B5EF4-FFF2-40B4-BE49-F238E27FC236}">
                <a16:creationId xmlns:a16="http://schemas.microsoft.com/office/drawing/2014/main" id="{06A58679-AB39-A2A8-E268-37224C7135F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78435" y="1365840"/>
            <a:ext cx="3180119" cy="3180119"/>
          </a:xfrm>
          <a:prstGeom prst="rect">
            <a:avLst/>
          </a:prstGeom>
        </p:spPr>
      </p:pic>
      <p:pic>
        <p:nvPicPr>
          <p:cNvPr id="12" name="Obraz 11" descr="Obraz zawierający tekst, symbol, krąg, logo&#10;&#10;Zawartość wygenerowana przez AI może być niepoprawna.">
            <a:extLst>
              <a:ext uri="{FF2B5EF4-FFF2-40B4-BE49-F238E27FC236}">
                <a16:creationId xmlns:a16="http://schemas.microsoft.com/office/drawing/2014/main" id="{BD6AC4E3-62ED-A842-4786-5F8A6ACA631E}"/>
              </a:ext>
            </a:extLst>
          </p:cNvPr>
          <p:cNvPicPr>
            <a:picLocks noChangeAspect="1"/>
          </p:cNvPicPr>
          <p:nvPr/>
        </p:nvPicPr>
        <p:blipFill>
          <a:blip r:embed="rId8"/>
          <a:stretch>
            <a:fillRect/>
          </a:stretch>
        </p:blipFill>
        <p:spPr>
          <a:xfrm>
            <a:off x="444353" y="421941"/>
            <a:ext cx="981075" cy="981075"/>
          </a:xfrm>
          <a:prstGeom prst="rect">
            <a:avLst/>
          </a:prstGeom>
        </p:spPr>
      </p:pic>
      <p:pic>
        <p:nvPicPr>
          <p:cNvPr id="18" name="Obraz 152">
            <a:extLst>
              <a:ext uri="{FF2B5EF4-FFF2-40B4-BE49-F238E27FC236}">
                <a16:creationId xmlns:a16="http://schemas.microsoft.com/office/drawing/2014/main" id="{6B3B89A3-4966-F902-1EBD-A7FED46EC00B}"/>
              </a:ext>
            </a:extLst>
          </p:cNvPr>
          <p:cNvPicPr>
            <a:picLocks noChangeAspect="1"/>
          </p:cNvPicPr>
          <p:nvPr/>
        </p:nvPicPr>
        <p:blipFill>
          <a:blip r:embed="rId9"/>
          <a:stretch>
            <a:fillRect/>
          </a:stretch>
        </p:blipFill>
        <p:spPr>
          <a:xfrm>
            <a:off x="442451" y="5415463"/>
            <a:ext cx="2272681" cy="793778"/>
          </a:xfrm>
          <a:prstGeom prst="rect">
            <a:avLst/>
          </a:prstGeom>
        </p:spPr>
      </p:pic>
      <p:sp>
        <p:nvSpPr>
          <p:cNvPr id="21" name="pole tekstowe 12">
            <a:extLst>
              <a:ext uri="{FF2B5EF4-FFF2-40B4-BE49-F238E27FC236}">
                <a16:creationId xmlns:a16="http://schemas.microsoft.com/office/drawing/2014/main" id="{8189E89D-31F4-86C7-ED45-4F8D29DD940F}"/>
              </a:ext>
            </a:extLst>
          </p:cNvPr>
          <p:cNvSpPr txBox="1"/>
          <p:nvPr/>
        </p:nvSpPr>
        <p:spPr>
          <a:xfrm>
            <a:off x="21214" y="6113579"/>
            <a:ext cx="3295637" cy="70788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spTree>
    <p:extLst>
      <p:ext uri="{BB962C8B-B14F-4D97-AF65-F5344CB8AC3E}">
        <p14:creationId xmlns:p14="http://schemas.microsoft.com/office/powerpoint/2010/main" val="2392812922"/>
      </p:ext>
    </p:extLst>
  </p:cSld>
  <p:clrMapOvr>
    <a:masterClrMapping/>
  </p:clrMapOvr>
  <p:extLst>
    <p:ext uri="{6950BFC3-D8DA-4A85-94F7-54DA5524770B}">
      <p188:commentRel xmlns:p188="http://schemas.microsoft.com/office/powerpoint/2018/8/main" r:id="rId3"/>
    </p:ext>
  </p:extLs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24279D-E945-3F7A-7DA2-88B8C34FED7F}"/>
            </a:ext>
          </a:extLst>
        </p:cNvPr>
        <p:cNvGrpSpPr/>
        <p:nvPr/>
      </p:nvGrpSpPr>
      <p:grpSpPr>
        <a:xfrm>
          <a:off x="0" y="0"/>
          <a:ext cx="0" cy="0"/>
          <a:chOff x="0" y="0"/>
          <a:chExt cx="0" cy="0"/>
        </a:xfrm>
      </p:grpSpPr>
      <p:pic>
        <p:nvPicPr>
          <p:cNvPr id="27" name="Obraz 26" descr="Obraz zawierający moda&#10;&#10;Zawartość wygenerowana przez sztuczną inteligencję może być niepoprawna.">
            <a:extLst>
              <a:ext uri="{FF2B5EF4-FFF2-40B4-BE49-F238E27FC236}">
                <a16:creationId xmlns:a16="http://schemas.microsoft.com/office/drawing/2014/main" id="{A4150D93-C4E4-4BEF-4F40-794461EDDCDD}"/>
              </a:ext>
            </a:extLst>
          </p:cNvPr>
          <p:cNvPicPr>
            <a:picLocks noChangeAspect="1"/>
          </p:cNvPicPr>
          <p:nvPr/>
        </p:nvPicPr>
        <p:blipFill>
          <a:blip r:embed="rId4">
            <a:extLst>
              <a:ext uri="{28A0092B-C50C-407E-A947-70E740481C1C}">
                <a14:useLocalDpi xmlns:a14="http://schemas.microsoft.com/office/drawing/2010/main" val="0"/>
              </a:ext>
            </a:extLst>
          </a:blip>
          <a:srcRect t="12563" b="7581"/>
          <a:stretch/>
        </p:blipFill>
        <p:spPr>
          <a:xfrm rot="1498190">
            <a:off x="732948" y="4632135"/>
            <a:ext cx="2063236" cy="2330571"/>
          </a:xfrm>
          <a:prstGeom prst="rect">
            <a:avLst/>
          </a:prstGeom>
        </p:spPr>
      </p:pic>
      <p:pic>
        <p:nvPicPr>
          <p:cNvPr id="25" name="Obraz 24" descr="Obraz zawierający szkic, rysowanie, sztuka&#10;&#10;Zawartość wygenerowana przez sztuczną inteligencję może być niepoprawna.">
            <a:extLst>
              <a:ext uri="{FF2B5EF4-FFF2-40B4-BE49-F238E27FC236}">
                <a16:creationId xmlns:a16="http://schemas.microsoft.com/office/drawing/2014/main" id="{013151C8-08DE-A0F4-184E-CB94D3BBFBB0}"/>
              </a:ext>
            </a:extLst>
          </p:cNvPr>
          <p:cNvPicPr>
            <a:picLocks noChangeAspect="1"/>
          </p:cNvPicPr>
          <p:nvPr/>
        </p:nvPicPr>
        <p:blipFill>
          <a:blip r:embed="rId5">
            <a:extLst>
              <a:ext uri="{28A0092B-C50C-407E-A947-70E740481C1C}">
                <a14:useLocalDpi xmlns:a14="http://schemas.microsoft.com/office/drawing/2010/main" val="0"/>
              </a:ext>
            </a:extLst>
          </a:blip>
          <a:srcRect l="12376" t="9181" r="10927" b="15908"/>
          <a:stretch/>
        </p:blipFill>
        <p:spPr>
          <a:xfrm>
            <a:off x="7120652" y="3864580"/>
            <a:ext cx="2158666" cy="2982385"/>
          </a:xfrm>
          <a:prstGeom prst="rect">
            <a:avLst/>
          </a:prstGeom>
        </p:spPr>
      </p:pic>
      <p:pic>
        <p:nvPicPr>
          <p:cNvPr id="18" name="Obraz 17" descr="Obraz zawierający tekst, design&#10;&#10;Zawartość wygenerowana przez sztuczną inteligencję może być niepoprawna.">
            <a:extLst>
              <a:ext uri="{FF2B5EF4-FFF2-40B4-BE49-F238E27FC236}">
                <a16:creationId xmlns:a16="http://schemas.microsoft.com/office/drawing/2014/main" id="{8EDFCC7D-ED80-25B4-FD1B-E858FEC8DD22}"/>
              </a:ext>
            </a:extLst>
          </p:cNvPr>
          <p:cNvPicPr>
            <a:picLocks noChangeAspect="1"/>
          </p:cNvPicPr>
          <p:nvPr/>
        </p:nvPicPr>
        <p:blipFill>
          <a:blip r:embed="rId6">
            <a:extLst>
              <a:ext uri="{28A0092B-C50C-407E-A947-70E740481C1C}">
                <a14:useLocalDpi xmlns:a14="http://schemas.microsoft.com/office/drawing/2010/main" val="0"/>
              </a:ext>
            </a:extLst>
          </a:blip>
          <a:srcRect l="33441" t="15649" r="33365" b="7937"/>
          <a:stretch/>
        </p:blipFill>
        <p:spPr>
          <a:xfrm>
            <a:off x="3392002" y="2477559"/>
            <a:ext cx="1072085" cy="3490942"/>
          </a:xfrm>
          <a:prstGeom prst="rect">
            <a:avLst/>
          </a:prstGeom>
        </p:spPr>
      </p:pic>
      <p:sp>
        <p:nvSpPr>
          <p:cNvPr id="2" name="Prostokąt 1">
            <a:extLst>
              <a:ext uri="{FF2B5EF4-FFF2-40B4-BE49-F238E27FC236}">
                <a16:creationId xmlns:a16="http://schemas.microsoft.com/office/drawing/2014/main" id="{69D3E079-2F15-7A1D-4AFD-E0DC452844EE}"/>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08ED398A-0629-87BD-D739-3412C2156F1D}"/>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WYPOSAŻENIE - DODATKOWE</a:t>
            </a:r>
          </a:p>
        </p:txBody>
      </p:sp>
      <p:pic>
        <p:nvPicPr>
          <p:cNvPr id="12" name="Obraz 11" descr="Obraz zawierający tekst, jedzenie, butelka&#10;&#10;Zawartość wygenerowana przez sztuczną inteligencję może być niepoprawna.">
            <a:extLst>
              <a:ext uri="{FF2B5EF4-FFF2-40B4-BE49-F238E27FC236}">
                <a16:creationId xmlns:a16="http://schemas.microsoft.com/office/drawing/2014/main" id="{708AE691-737C-C126-A7FC-BE969A5C09C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8881" y="1600199"/>
            <a:ext cx="3091543" cy="3091543"/>
          </a:xfrm>
          <a:prstGeom prst="rect">
            <a:avLst/>
          </a:prstGeom>
        </p:spPr>
      </p:pic>
      <p:pic>
        <p:nvPicPr>
          <p:cNvPr id="16" name="Obraz 15" descr="Obraz zawierający rysowanie, sztuka, szkic, design&#10;&#10;Zawartość wygenerowana przez sztuczną inteligencję może być niepoprawna.">
            <a:extLst>
              <a:ext uri="{FF2B5EF4-FFF2-40B4-BE49-F238E27FC236}">
                <a16:creationId xmlns:a16="http://schemas.microsoft.com/office/drawing/2014/main" id="{069C8E58-B5A4-E090-AFFE-222C611EAD5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752641" y="1692417"/>
            <a:ext cx="3347903" cy="3347903"/>
          </a:xfrm>
          <a:prstGeom prst="rect">
            <a:avLst/>
          </a:prstGeom>
        </p:spPr>
      </p:pic>
      <p:pic>
        <p:nvPicPr>
          <p:cNvPr id="21" name="Obraz 20" descr="Obraz zawierający butelka wody, cylinder, butelka&#10;&#10;Zawartość wygenerowana przez sztuczną inteligencję może być niepoprawna.">
            <a:extLst>
              <a:ext uri="{FF2B5EF4-FFF2-40B4-BE49-F238E27FC236}">
                <a16:creationId xmlns:a16="http://schemas.microsoft.com/office/drawing/2014/main" id="{8876FDE5-0820-48E3-BFED-4EE16D222BE0}"/>
              </a:ext>
            </a:extLst>
          </p:cNvPr>
          <p:cNvPicPr>
            <a:picLocks noChangeAspect="1"/>
          </p:cNvPicPr>
          <p:nvPr/>
        </p:nvPicPr>
        <p:blipFill>
          <a:blip r:embed="rId9">
            <a:extLst>
              <a:ext uri="{28A0092B-C50C-407E-A947-70E740481C1C}">
                <a14:useLocalDpi xmlns:a14="http://schemas.microsoft.com/office/drawing/2010/main" val="0"/>
              </a:ext>
            </a:extLst>
          </a:blip>
          <a:srcRect l="19653" t="21081" r="18666" b="21017"/>
          <a:stretch/>
        </p:blipFill>
        <p:spPr>
          <a:xfrm>
            <a:off x="5853301" y="1619527"/>
            <a:ext cx="1992086" cy="2645228"/>
          </a:xfrm>
          <a:prstGeom prst="rect">
            <a:avLst/>
          </a:prstGeom>
        </p:spPr>
      </p:pic>
      <p:pic>
        <p:nvPicPr>
          <p:cNvPr id="29" name="Obraz 28" descr="Obraz zawierający tekst, design&#10;&#10;Zawartość wygenerowana przez sztuczną inteligencję może być niepoprawna.">
            <a:extLst>
              <a:ext uri="{FF2B5EF4-FFF2-40B4-BE49-F238E27FC236}">
                <a16:creationId xmlns:a16="http://schemas.microsoft.com/office/drawing/2014/main" id="{08495534-FB6F-931D-B19F-89064324E3CF}"/>
              </a:ext>
            </a:extLst>
          </p:cNvPr>
          <p:cNvPicPr>
            <a:picLocks noChangeAspect="1"/>
          </p:cNvPicPr>
          <p:nvPr/>
        </p:nvPicPr>
        <p:blipFill>
          <a:blip r:embed="rId10">
            <a:extLst>
              <a:ext uri="{28A0092B-C50C-407E-A947-70E740481C1C}">
                <a14:useLocalDpi xmlns:a14="http://schemas.microsoft.com/office/drawing/2010/main" val="0"/>
              </a:ext>
            </a:extLst>
          </a:blip>
          <a:srcRect l="34562" t="15715" r="31813" b="9841"/>
          <a:stretch/>
        </p:blipFill>
        <p:spPr>
          <a:xfrm>
            <a:off x="4653085" y="3003215"/>
            <a:ext cx="1078353" cy="3377054"/>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057D2D97-B642-34EE-F6D3-D54AF8ACDF95}"/>
              </a:ext>
            </a:extLst>
          </p:cNvPr>
          <p:cNvPicPr>
            <a:picLocks noChangeAspect="1"/>
          </p:cNvPicPr>
          <p:nvPr/>
        </p:nvPicPr>
        <p:blipFill>
          <a:blip r:embed="rId11"/>
          <a:stretch>
            <a:fillRect/>
          </a:stretch>
        </p:blipFill>
        <p:spPr>
          <a:xfrm>
            <a:off x="444353" y="421941"/>
            <a:ext cx="981075" cy="981075"/>
          </a:xfrm>
          <a:prstGeom prst="rect">
            <a:avLst/>
          </a:prstGeom>
        </p:spPr>
      </p:pic>
      <p:grpSp>
        <p:nvGrpSpPr>
          <p:cNvPr id="8" name="Grupa 20">
            <a:extLst>
              <a:ext uri="{FF2B5EF4-FFF2-40B4-BE49-F238E27FC236}">
                <a16:creationId xmlns:a16="http://schemas.microsoft.com/office/drawing/2014/main" id="{89603D3A-9D33-6EBF-99D3-932C19787225}"/>
              </a:ext>
            </a:extLst>
          </p:cNvPr>
          <p:cNvGrpSpPr/>
          <p:nvPr/>
        </p:nvGrpSpPr>
        <p:grpSpPr>
          <a:xfrm>
            <a:off x="1227108" y="515679"/>
            <a:ext cx="10969160" cy="6295203"/>
            <a:chOff x="671214" y="600345"/>
            <a:chExt cx="11279540" cy="6295203"/>
          </a:xfrm>
        </p:grpSpPr>
        <p:pic>
          <p:nvPicPr>
            <p:cNvPr id="5" name="Obraz 152">
              <a:extLst>
                <a:ext uri="{FF2B5EF4-FFF2-40B4-BE49-F238E27FC236}">
                  <a16:creationId xmlns:a16="http://schemas.microsoft.com/office/drawing/2014/main" id="{291CC6D4-C1E1-E499-29F6-09F64ABA9C18}"/>
                </a:ext>
              </a:extLst>
            </p:cNvPr>
            <p:cNvPicPr>
              <a:picLocks noChangeAspect="1"/>
            </p:cNvPicPr>
            <p:nvPr/>
          </p:nvPicPr>
          <p:blipFill>
            <a:blip r:embed="rId12"/>
            <a:stretch>
              <a:fillRect/>
            </a:stretch>
          </p:blipFill>
          <p:spPr>
            <a:xfrm>
              <a:off x="671214" y="600345"/>
              <a:ext cx="2336988" cy="793778"/>
            </a:xfrm>
            <a:prstGeom prst="rect">
              <a:avLst/>
            </a:prstGeom>
          </p:spPr>
        </p:pic>
        <p:sp>
          <p:nvSpPr>
            <p:cNvPr id="7" name="pole tekstowe 12">
              <a:extLst>
                <a:ext uri="{FF2B5EF4-FFF2-40B4-BE49-F238E27FC236}">
                  <a16:creationId xmlns:a16="http://schemas.microsoft.com/office/drawing/2014/main" id="{690634AE-33AA-9E2B-BCC0-7C2825230199}"/>
                </a:ext>
              </a:extLst>
            </p:cNvPr>
            <p:cNvSpPr txBox="1"/>
            <p:nvPr/>
          </p:nvSpPr>
          <p:spPr>
            <a:xfrm>
              <a:off x="8561865" y="6187662"/>
              <a:ext cx="3388889" cy="70788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413170908"/>
      </p:ext>
    </p:extLst>
  </p:cSld>
  <p:clrMapOvr>
    <a:masterClrMapping/>
  </p:clrMapOvr>
  <p:extLst>
    <p:ext uri="{6950BFC3-D8DA-4A85-94F7-54DA5524770B}">
      <p188:commentRel xmlns:p188="http://schemas.microsoft.com/office/powerpoint/2018/8/main" r:id="rId3"/>
    </p:ext>
  </p:extLs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6F61D-E2BB-037F-DF92-87432CC26034}"/>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F59CAEA2-6FA4-BB23-E93D-47E04EBCD6BE}"/>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1D64ECBE-AECE-2A95-F3D8-AC44D941C87E}"/>
              </a:ext>
            </a:extLst>
          </p:cNvPr>
          <p:cNvSpPr txBox="1">
            <a:spLocks/>
          </p:cNvSpPr>
          <p:nvPr/>
        </p:nvSpPr>
        <p:spPr>
          <a:xfrm>
            <a:off x="6232042" y="3907973"/>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ZASADY</a:t>
            </a:r>
          </a:p>
          <a:p>
            <a:pPr algn="ctr">
              <a:lnSpc>
                <a:spcPct val="100000"/>
              </a:lnSpc>
            </a:pPr>
            <a:r>
              <a:rPr lang="pl-PL" sz="3600" b="1">
                <a:solidFill>
                  <a:schemeClr val="bg1"/>
                </a:solidFill>
                <a:latin typeface="Open Sans" pitchFamily="2" charset="0"/>
                <a:ea typeface="Open Sans" pitchFamily="2" charset="0"/>
                <a:cs typeface="Open Sans" pitchFamily="2" charset="0"/>
              </a:rPr>
              <a:t>UDZIELANIA </a:t>
            </a:r>
          </a:p>
          <a:p>
            <a:pPr algn="ctr">
              <a:lnSpc>
                <a:spcPct val="100000"/>
              </a:lnSpc>
            </a:pPr>
            <a:r>
              <a:rPr lang="pl-PL" sz="3600" b="1">
                <a:solidFill>
                  <a:schemeClr val="bg1"/>
                </a:solidFill>
                <a:latin typeface="Open Sans" pitchFamily="2" charset="0"/>
                <a:ea typeface="Open Sans" pitchFamily="2" charset="0"/>
                <a:cs typeface="Open Sans" pitchFamily="2" charset="0"/>
              </a:rPr>
              <a:t>PIERWSZEJ POMOCY</a:t>
            </a:r>
          </a:p>
        </p:txBody>
      </p:sp>
      <p:cxnSp>
        <p:nvCxnSpPr>
          <p:cNvPr id="7" name="Łącznik prosty 6">
            <a:extLst>
              <a:ext uri="{FF2B5EF4-FFF2-40B4-BE49-F238E27FC236}">
                <a16:creationId xmlns:a16="http://schemas.microsoft.com/office/drawing/2014/main" id="{279A1440-F435-20E8-99A5-DA5009402829}"/>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5" name="Obraz 4" descr="Obraz zawierający ubrania, kreskówka, obuwie, osoba&#10;&#10;Zawartość wygenerowana przez sztuczną inteligencję może być niepoprawna.">
            <a:extLst>
              <a:ext uri="{FF2B5EF4-FFF2-40B4-BE49-F238E27FC236}">
                <a16:creationId xmlns:a16="http://schemas.microsoft.com/office/drawing/2014/main" id="{C2D39B2A-0D40-A200-98CC-85A113D84FD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696307" y="876300"/>
            <a:ext cx="5003571" cy="5105399"/>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A6E25552-7E15-2BBF-8E6E-E880EA478A1B}"/>
              </a:ext>
            </a:extLst>
          </p:cNvPr>
          <p:cNvPicPr>
            <a:picLocks noChangeAspect="1"/>
          </p:cNvPicPr>
          <p:nvPr/>
        </p:nvPicPr>
        <p:blipFill>
          <a:blip r:embed="rId5"/>
          <a:stretch>
            <a:fillRect/>
          </a:stretch>
        </p:blipFill>
        <p:spPr>
          <a:xfrm>
            <a:off x="7821025" y="1254379"/>
            <a:ext cx="2293764" cy="2287360"/>
          </a:xfrm>
          <a:prstGeom prst="rect">
            <a:avLst/>
          </a:prstGeom>
        </p:spPr>
      </p:pic>
      <p:grpSp>
        <p:nvGrpSpPr>
          <p:cNvPr id="10" name="Grupa 20">
            <a:extLst>
              <a:ext uri="{FF2B5EF4-FFF2-40B4-BE49-F238E27FC236}">
                <a16:creationId xmlns:a16="http://schemas.microsoft.com/office/drawing/2014/main" id="{5E2EFC5E-B2FD-F833-B10E-5658024A7A4B}"/>
              </a:ext>
            </a:extLst>
          </p:cNvPr>
          <p:cNvGrpSpPr/>
          <p:nvPr/>
        </p:nvGrpSpPr>
        <p:grpSpPr>
          <a:xfrm>
            <a:off x="-559" y="6146012"/>
            <a:ext cx="5984410" cy="793778"/>
            <a:chOff x="5873190" y="6071928"/>
            <a:chExt cx="6153743" cy="793778"/>
          </a:xfrm>
        </p:grpSpPr>
        <p:pic>
          <p:nvPicPr>
            <p:cNvPr id="6" name="Obraz 152">
              <a:extLst>
                <a:ext uri="{FF2B5EF4-FFF2-40B4-BE49-F238E27FC236}">
                  <a16:creationId xmlns:a16="http://schemas.microsoft.com/office/drawing/2014/main" id="{CF8DC4C3-5E79-A74E-A7BF-B0FBCE35B294}"/>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5D4C3370-39CE-55A0-8A9B-725066E59A00}"/>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061733615"/>
      </p:ext>
    </p:extLst>
  </p:cSld>
  <p:clrMapOvr>
    <a:masterClrMapping/>
  </p:clrMapOvr>
  <p:extLst>
    <p:ext uri="{6950BFC3-D8DA-4A85-94F7-54DA5524770B}">
      <p188:commentRel xmlns:p188="http://schemas.microsoft.com/office/powerpoint/2018/8/main" r:id="rId3"/>
    </p:ext>
  </p:extLs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3F2DBC-3CF5-3612-4836-7ADDA88976C6}"/>
            </a:ext>
          </a:extLst>
        </p:cNvPr>
        <p:cNvGrpSpPr/>
        <p:nvPr/>
      </p:nvGrpSpPr>
      <p:grpSpPr>
        <a:xfrm>
          <a:off x="0" y="0"/>
          <a:ext cx="0" cy="0"/>
          <a:chOff x="0" y="0"/>
          <a:chExt cx="0" cy="0"/>
        </a:xfrm>
      </p:grpSpPr>
      <p:sp>
        <p:nvSpPr>
          <p:cNvPr id="4" name="Tytuł 1">
            <a:extLst>
              <a:ext uri="{FF2B5EF4-FFF2-40B4-BE49-F238E27FC236}">
                <a16:creationId xmlns:a16="http://schemas.microsoft.com/office/drawing/2014/main" id="{CB2860B9-7838-DA3A-4B81-F7EEE06230D9}"/>
              </a:ext>
            </a:extLst>
          </p:cNvPr>
          <p:cNvSpPr txBox="1">
            <a:spLocks/>
          </p:cNvSpPr>
          <p:nvPr/>
        </p:nvSpPr>
        <p:spPr>
          <a:xfrm>
            <a:off x="813958" y="3955011"/>
            <a:ext cx="4495800" cy="2097446"/>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rgbClr val="D23015"/>
                </a:solidFill>
                <a:latin typeface="Open Sans" pitchFamily="2" charset="0"/>
                <a:ea typeface="Open Sans" pitchFamily="2" charset="0"/>
                <a:cs typeface="Open Sans" pitchFamily="2" charset="0"/>
              </a:rPr>
              <a:t>Nie przenoś</a:t>
            </a:r>
          </a:p>
          <a:p>
            <a:pPr algn="ctr">
              <a:lnSpc>
                <a:spcPct val="100000"/>
              </a:lnSpc>
            </a:pPr>
            <a:r>
              <a:rPr lang="pl-PL" sz="3600" b="1">
                <a:solidFill>
                  <a:srgbClr val="D23015"/>
                </a:solidFill>
                <a:latin typeface="Open Sans" pitchFamily="2" charset="0"/>
                <a:ea typeface="Open Sans" pitchFamily="2" charset="0"/>
                <a:cs typeface="Open Sans" pitchFamily="2" charset="0"/>
              </a:rPr>
              <a:t>poszkodowanego*.</a:t>
            </a:r>
          </a:p>
          <a:p>
            <a:pPr algn="ctr">
              <a:lnSpc>
                <a:spcPct val="100000"/>
              </a:lnSpc>
            </a:pPr>
            <a:endParaRPr lang="pl-PL" sz="3600" b="1">
              <a:solidFill>
                <a:srgbClr val="D23015"/>
              </a:solidFill>
              <a:latin typeface="Open Sans" pitchFamily="2" charset="0"/>
              <a:ea typeface="Open Sans" pitchFamily="2" charset="0"/>
              <a:cs typeface="Open Sans" pitchFamily="2" charset="0"/>
            </a:endParaRPr>
          </a:p>
          <a:p>
            <a:pPr algn="ctr">
              <a:lnSpc>
                <a:spcPct val="100000"/>
              </a:lnSpc>
            </a:pPr>
            <a:r>
              <a:rPr lang="pl-PL" sz="2800" b="1">
                <a:solidFill>
                  <a:srgbClr val="D23015"/>
                </a:solidFill>
                <a:latin typeface="Open Sans" pitchFamily="2" charset="0"/>
                <a:ea typeface="Open Sans" pitchFamily="2" charset="0"/>
                <a:cs typeface="Open Sans" pitchFamily="2" charset="0"/>
              </a:rPr>
              <a:t>*nie poruszaj nim </a:t>
            </a:r>
            <a:br>
              <a:rPr lang="pl-PL" sz="2800" b="1">
                <a:solidFill>
                  <a:srgbClr val="D23015"/>
                </a:solidFill>
                <a:latin typeface="Open Sans" pitchFamily="2" charset="0"/>
                <a:ea typeface="Open Sans" pitchFamily="2" charset="0"/>
                <a:cs typeface="Open Sans" pitchFamily="2" charset="0"/>
              </a:rPr>
            </a:br>
            <a:r>
              <a:rPr lang="pl-PL" sz="2800" b="1">
                <a:solidFill>
                  <a:srgbClr val="D23015"/>
                </a:solidFill>
                <a:latin typeface="Open Sans" pitchFamily="2" charset="0"/>
                <a:ea typeface="Open Sans" pitchFamily="2" charset="0"/>
                <a:cs typeface="Open Sans" pitchFamily="2" charset="0"/>
              </a:rPr>
              <a:t>bez potrzeby</a:t>
            </a:r>
          </a:p>
        </p:txBody>
      </p:sp>
      <p:cxnSp>
        <p:nvCxnSpPr>
          <p:cNvPr id="7" name="Łącznik prosty 6">
            <a:extLst>
              <a:ext uri="{FF2B5EF4-FFF2-40B4-BE49-F238E27FC236}">
                <a16:creationId xmlns:a16="http://schemas.microsoft.com/office/drawing/2014/main" id="{1CA9AADF-B3D8-2669-54B2-779079F7C5BD}"/>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Łącznik prosty 4">
            <a:extLst>
              <a:ext uri="{FF2B5EF4-FFF2-40B4-BE49-F238E27FC236}">
                <a16:creationId xmlns:a16="http://schemas.microsoft.com/office/drawing/2014/main" id="{DC13B2B1-779A-9741-8BF6-2F44CCD800EE}"/>
              </a:ext>
            </a:extLst>
          </p:cNvPr>
          <p:cNvCxnSpPr>
            <a:cxnSpLocks/>
          </p:cNvCxnSpPr>
          <p:nvPr/>
        </p:nvCxnSpPr>
        <p:spPr>
          <a:xfrm>
            <a:off x="1122189" y="3507425"/>
            <a:ext cx="4020567" cy="0"/>
          </a:xfrm>
          <a:prstGeom prst="line">
            <a:avLst/>
          </a:prstGeom>
          <a:ln w="38100">
            <a:solidFill>
              <a:srgbClr val="D23015"/>
            </a:solidFill>
          </a:ln>
        </p:spPr>
        <p:style>
          <a:lnRef idx="1">
            <a:schemeClr val="accent1"/>
          </a:lnRef>
          <a:fillRef idx="0">
            <a:schemeClr val="accent1"/>
          </a:fillRef>
          <a:effectRef idx="0">
            <a:schemeClr val="accent1"/>
          </a:effectRef>
          <a:fontRef idx="minor">
            <a:schemeClr val="tx1"/>
          </a:fontRef>
        </p:style>
      </p:cxnSp>
      <p:sp>
        <p:nvSpPr>
          <p:cNvPr id="8" name="Ramka 7">
            <a:extLst>
              <a:ext uri="{FF2B5EF4-FFF2-40B4-BE49-F238E27FC236}">
                <a16:creationId xmlns:a16="http://schemas.microsoft.com/office/drawing/2014/main" id="{7B66ACEA-3924-2FCF-09F7-D3EFDDD60BE2}"/>
              </a:ext>
            </a:extLst>
          </p:cNvPr>
          <p:cNvSpPr/>
          <p:nvPr/>
        </p:nvSpPr>
        <p:spPr>
          <a:xfrm>
            <a:off x="0" y="0"/>
            <a:ext cx="12192000" cy="6858000"/>
          </a:xfrm>
          <a:prstGeom prst="frame">
            <a:avLst>
              <a:gd name="adj1" fmla="val 3611"/>
            </a:avLst>
          </a:prstGeom>
          <a:solidFill>
            <a:srgbClr val="D23015"/>
          </a:solidFill>
          <a:ln>
            <a:solidFill>
              <a:srgbClr val="D2301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pic>
        <p:nvPicPr>
          <p:cNvPr id="2" name="Obraz 1" descr="Obraz zawierający ubrania, kreskówka, obuwie, osoba&#10;&#10;Zawartość wygenerowana przez sztuczną inteligencję może być niepoprawna.">
            <a:extLst>
              <a:ext uri="{FF2B5EF4-FFF2-40B4-BE49-F238E27FC236}">
                <a16:creationId xmlns:a16="http://schemas.microsoft.com/office/drawing/2014/main" id="{660C86FE-2CD7-EEE3-815C-D56F6B9B4D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22849" y="1168794"/>
            <a:ext cx="4256060" cy="4290205"/>
          </a:xfrm>
          <a:prstGeom prst="rect">
            <a:avLst/>
          </a:prstGeom>
        </p:spPr>
      </p:pic>
      <p:pic>
        <p:nvPicPr>
          <p:cNvPr id="9" name="Obraz 8" descr="Obraz zawierający tekst, symbol, krąg, logo&#10;&#10;Zawartość wygenerowana przez AI może być niepoprawna.">
            <a:extLst>
              <a:ext uri="{FF2B5EF4-FFF2-40B4-BE49-F238E27FC236}">
                <a16:creationId xmlns:a16="http://schemas.microsoft.com/office/drawing/2014/main" id="{E2A9700A-0108-6862-E267-572B894B75D4}"/>
              </a:ext>
            </a:extLst>
          </p:cNvPr>
          <p:cNvPicPr>
            <a:picLocks noChangeAspect="1"/>
          </p:cNvPicPr>
          <p:nvPr/>
        </p:nvPicPr>
        <p:blipFill>
          <a:blip r:embed="rId5"/>
          <a:stretch>
            <a:fillRect/>
          </a:stretch>
        </p:blipFill>
        <p:spPr>
          <a:xfrm>
            <a:off x="2160454" y="1171134"/>
            <a:ext cx="1858336" cy="1851932"/>
          </a:xfrm>
          <a:prstGeom prst="rect">
            <a:avLst/>
          </a:prstGeom>
        </p:spPr>
      </p:pic>
      <p:grpSp>
        <p:nvGrpSpPr>
          <p:cNvPr id="11" name="Grupa 20">
            <a:extLst>
              <a:ext uri="{FF2B5EF4-FFF2-40B4-BE49-F238E27FC236}">
                <a16:creationId xmlns:a16="http://schemas.microsoft.com/office/drawing/2014/main" id="{57D2EBF8-84A0-8973-76A9-4C3B494CDB2D}"/>
              </a:ext>
            </a:extLst>
          </p:cNvPr>
          <p:cNvGrpSpPr/>
          <p:nvPr/>
        </p:nvGrpSpPr>
        <p:grpSpPr>
          <a:xfrm>
            <a:off x="6000191" y="5902595"/>
            <a:ext cx="5984410" cy="793778"/>
            <a:chOff x="5873190" y="6071928"/>
            <a:chExt cx="6153743" cy="793778"/>
          </a:xfrm>
        </p:grpSpPr>
        <p:pic>
          <p:nvPicPr>
            <p:cNvPr id="6" name="Obraz 152">
              <a:extLst>
                <a:ext uri="{FF2B5EF4-FFF2-40B4-BE49-F238E27FC236}">
                  <a16:creationId xmlns:a16="http://schemas.microsoft.com/office/drawing/2014/main" id="{0A6D4D2D-24A6-4E52-2798-7F05E4282847}"/>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D7915262-7D21-359E-0258-17D8B876370A}"/>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622507881"/>
      </p:ext>
    </p:extLst>
  </p:cSld>
  <p:clrMapOvr>
    <a:masterClrMapping/>
  </p:clrMapOvr>
  <p:extLst>
    <p:ext uri="{6950BFC3-D8DA-4A85-94F7-54DA5524770B}">
      <p188:commentRel xmlns:p188="http://schemas.microsoft.com/office/powerpoint/2018/8/main" r:id="rId3"/>
    </p:ext>
  </p:extLs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6DA214-CB11-6DC3-883B-39F7D38865D7}"/>
            </a:ext>
          </a:extLst>
        </p:cNvPr>
        <p:cNvGrpSpPr/>
        <p:nvPr/>
      </p:nvGrpSpPr>
      <p:grpSpPr>
        <a:xfrm>
          <a:off x="0" y="0"/>
          <a:ext cx="0" cy="0"/>
          <a:chOff x="0" y="0"/>
          <a:chExt cx="0" cy="0"/>
        </a:xfrm>
      </p:grpSpPr>
      <p:sp>
        <p:nvSpPr>
          <p:cNvPr id="4" name="Tytuł 1">
            <a:extLst>
              <a:ext uri="{FF2B5EF4-FFF2-40B4-BE49-F238E27FC236}">
                <a16:creationId xmlns:a16="http://schemas.microsoft.com/office/drawing/2014/main" id="{E7CF11E2-D122-1956-7F86-37B2AFA37C95}"/>
              </a:ext>
            </a:extLst>
          </p:cNvPr>
          <p:cNvSpPr txBox="1">
            <a:spLocks/>
          </p:cNvSpPr>
          <p:nvPr/>
        </p:nvSpPr>
        <p:spPr>
          <a:xfrm>
            <a:off x="813958" y="3955011"/>
            <a:ext cx="4495800" cy="2097446"/>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rgbClr val="D23015"/>
                </a:solidFill>
                <a:latin typeface="Open Sans" pitchFamily="2" charset="0"/>
                <a:ea typeface="Open Sans" pitchFamily="2" charset="0"/>
                <a:cs typeface="Open Sans" pitchFamily="2" charset="0"/>
              </a:rPr>
              <a:t>Pozostań </a:t>
            </a:r>
            <a:br>
              <a:rPr lang="pl-PL" sz="3600" b="1">
                <a:solidFill>
                  <a:srgbClr val="D23015"/>
                </a:solidFill>
                <a:latin typeface="Open Sans" pitchFamily="2" charset="0"/>
                <a:ea typeface="Open Sans" pitchFamily="2" charset="0"/>
                <a:cs typeface="Open Sans" pitchFamily="2" charset="0"/>
              </a:rPr>
            </a:br>
            <a:r>
              <a:rPr lang="pl-PL" sz="3600" b="1">
                <a:solidFill>
                  <a:srgbClr val="D23015"/>
                </a:solidFill>
                <a:latin typeface="Open Sans" pitchFamily="2" charset="0"/>
                <a:ea typeface="Open Sans" pitchFamily="2" charset="0"/>
                <a:cs typeface="Open Sans" pitchFamily="2" charset="0"/>
              </a:rPr>
              <a:t>przy poszkodowanym</a:t>
            </a:r>
          </a:p>
        </p:txBody>
      </p:sp>
      <p:cxnSp>
        <p:nvCxnSpPr>
          <p:cNvPr id="7" name="Łącznik prosty 6">
            <a:extLst>
              <a:ext uri="{FF2B5EF4-FFF2-40B4-BE49-F238E27FC236}">
                <a16:creationId xmlns:a16="http://schemas.microsoft.com/office/drawing/2014/main" id="{4964F241-135F-FF50-9889-8E8B5E842490}"/>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Łącznik prosty 4">
            <a:extLst>
              <a:ext uri="{FF2B5EF4-FFF2-40B4-BE49-F238E27FC236}">
                <a16:creationId xmlns:a16="http://schemas.microsoft.com/office/drawing/2014/main" id="{EA80DFD8-73A3-F690-7280-BC869D1C08E7}"/>
              </a:ext>
            </a:extLst>
          </p:cNvPr>
          <p:cNvCxnSpPr>
            <a:cxnSpLocks/>
          </p:cNvCxnSpPr>
          <p:nvPr/>
        </p:nvCxnSpPr>
        <p:spPr>
          <a:xfrm>
            <a:off x="1049453" y="3860716"/>
            <a:ext cx="4020567" cy="0"/>
          </a:xfrm>
          <a:prstGeom prst="line">
            <a:avLst/>
          </a:prstGeom>
          <a:ln w="38100">
            <a:solidFill>
              <a:srgbClr val="D23015"/>
            </a:solidFill>
          </a:ln>
        </p:spPr>
        <p:style>
          <a:lnRef idx="1">
            <a:schemeClr val="accent1"/>
          </a:lnRef>
          <a:fillRef idx="0">
            <a:schemeClr val="accent1"/>
          </a:fillRef>
          <a:effectRef idx="0">
            <a:schemeClr val="accent1"/>
          </a:effectRef>
          <a:fontRef idx="minor">
            <a:schemeClr val="tx1"/>
          </a:fontRef>
        </p:style>
      </p:cxnSp>
      <p:sp>
        <p:nvSpPr>
          <p:cNvPr id="8" name="Ramka 7">
            <a:extLst>
              <a:ext uri="{FF2B5EF4-FFF2-40B4-BE49-F238E27FC236}">
                <a16:creationId xmlns:a16="http://schemas.microsoft.com/office/drawing/2014/main" id="{CFF607B6-79C4-1EF1-8A0B-6BB397EF48B0}"/>
              </a:ext>
            </a:extLst>
          </p:cNvPr>
          <p:cNvSpPr/>
          <p:nvPr/>
        </p:nvSpPr>
        <p:spPr>
          <a:xfrm>
            <a:off x="0" y="0"/>
            <a:ext cx="12192000" cy="6858000"/>
          </a:xfrm>
          <a:prstGeom prst="frame">
            <a:avLst>
              <a:gd name="adj1" fmla="val 3611"/>
            </a:avLst>
          </a:prstGeom>
          <a:solidFill>
            <a:srgbClr val="D23015"/>
          </a:solidFill>
          <a:ln>
            <a:solidFill>
              <a:srgbClr val="D2301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pic>
        <p:nvPicPr>
          <p:cNvPr id="6" name="Obraz 5" descr="Obraz zawierający ubrania, obuwie, osoba, dżinsy&#10;&#10;Zawartość wygenerowana przez sztuczną inteligencję może być niepoprawna.">
            <a:extLst>
              <a:ext uri="{FF2B5EF4-FFF2-40B4-BE49-F238E27FC236}">
                <a16:creationId xmlns:a16="http://schemas.microsoft.com/office/drawing/2014/main" id="{050D310A-F9B3-AF5B-9E3F-0F6EE5A91E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90064" y="1334424"/>
            <a:ext cx="4321629" cy="4321629"/>
          </a:xfrm>
          <a:prstGeom prst="rect">
            <a:avLst/>
          </a:prstGeom>
        </p:spPr>
      </p:pic>
      <p:pic>
        <p:nvPicPr>
          <p:cNvPr id="9" name="Obraz 8" descr="Obraz zawierający tekst, symbol, krąg, logo&#10;&#10;Zawartość wygenerowana przez AI może być niepoprawna.">
            <a:extLst>
              <a:ext uri="{FF2B5EF4-FFF2-40B4-BE49-F238E27FC236}">
                <a16:creationId xmlns:a16="http://schemas.microsoft.com/office/drawing/2014/main" id="{99ADD4CD-7E4C-150D-31AB-AEBFC059D66C}"/>
              </a:ext>
            </a:extLst>
          </p:cNvPr>
          <p:cNvPicPr>
            <a:picLocks noChangeAspect="1"/>
          </p:cNvPicPr>
          <p:nvPr/>
        </p:nvPicPr>
        <p:blipFill>
          <a:blip r:embed="rId5"/>
          <a:stretch>
            <a:fillRect/>
          </a:stretch>
        </p:blipFill>
        <p:spPr>
          <a:xfrm>
            <a:off x="2365361" y="1228765"/>
            <a:ext cx="1634217" cy="1615007"/>
          </a:xfrm>
          <a:prstGeom prst="rect">
            <a:avLst/>
          </a:prstGeom>
        </p:spPr>
      </p:pic>
      <p:grpSp>
        <p:nvGrpSpPr>
          <p:cNvPr id="11" name="Grupa 20">
            <a:extLst>
              <a:ext uri="{FF2B5EF4-FFF2-40B4-BE49-F238E27FC236}">
                <a16:creationId xmlns:a16="http://schemas.microsoft.com/office/drawing/2014/main" id="{DE9EFB1F-53E5-0ADE-E587-5B2D585FD0EF}"/>
              </a:ext>
            </a:extLst>
          </p:cNvPr>
          <p:cNvGrpSpPr/>
          <p:nvPr/>
        </p:nvGrpSpPr>
        <p:grpSpPr>
          <a:xfrm>
            <a:off x="115858" y="5870845"/>
            <a:ext cx="5984410" cy="793778"/>
            <a:chOff x="5873190" y="6071928"/>
            <a:chExt cx="6153743" cy="793778"/>
          </a:xfrm>
        </p:grpSpPr>
        <p:pic>
          <p:nvPicPr>
            <p:cNvPr id="3" name="Obraz 152">
              <a:extLst>
                <a:ext uri="{FF2B5EF4-FFF2-40B4-BE49-F238E27FC236}">
                  <a16:creationId xmlns:a16="http://schemas.microsoft.com/office/drawing/2014/main" id="{DCC37B4C-36B3-865B-EB50-2E4AADBD7D5B}"/>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C1081600-CF8E-6415-990A-E1BFC22FAE26}"/>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394786303"/>
      </p:ext>
    </p:extLst>
  </p:cSld>
  <p:clrMapOvr>
    <a:masterClrMapping/>
  </p:clrMapOvr>
  <p:extLst>
    <p:ext uri="{6950BFC3-D8DA-4A85-94F7-54DA5524770B}">
      <p188:commentRel xmlns:p188="http://schemas.microsoft.com/office/powerpoint/2018/8/main" r:id="rId3"/>
    </p:ext>
  </p:extLs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0851D9-4AC4-90DE-8D1C-4B5A8D63CA60}"/>
            </a:ext>
          </a:extLst>
        </p:cNvPr>
        <p:cNvGrpSpPr/>
        <p:nvPr/>
      </p:nvGrpSpPr>
      <p:grpSpPr>
        <a:xfrm>
          <a:off x="0" y="0"/>
          <a:ext cx="0" cy="0"/>
          <a:chOff x="0" y="0"/>
          <a:chExt cx="0" cy="0"/>
        </a:xfrm>
      </p:grpSpPr>
      <p:sp>
        <p:nvSpPr>
          <p:cNvPr id="4" name="Tytuł 1">
            <a:extLst>
              <a:ext uri="{FF2B5EF4-FFF2-40B4-BE49-F238E27FC236}">
                <a16:creationId xmlns:a16="http://schemas.microsoft.com/office/drawing/2014/main" id="{9E772959-EE7D-93D3-283A-72AF10FF8468}"/>
              </a:ext>
            </a:extLst>
          </p:cNvPr>
          <p:cNvSpPr txBox="1">
            <a:spLocks/>
          </p:cNvSpPr>
          <p:nvPr/>
        </p:nvSpPr>
        <p:spPr>
          <a:xfrm>
            <a:off x="813958" y="3955011"/>
            <a:ext cx="4495800" cy="2097446"/>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rgbClr val="D23015"/>
                </a:solidFill>
                <a:latin typeface="Open Sans" pitchFamily="2" charset="0"/>
                <a:ea typeface="Open Sans" pitchFamily="2" charset="0"/>
                <a:cs typeface="Open Sans" pitchFamily="2" charset="0"/>
              </a:rPr>
              <a:t>Nie podawaj jedzenia i picia*</a:t>
            </a:r>
          </a:p>
        </p:txBody>
      </p:sp>
      <p:cxnSp>
        <p:nvCxnSpPr>
          <p:cNvPr id="7" name="Łącznik prosty 6">
            <a:extLst>
              <a:ext uri="{FF2B5EF4-FFF2-40B4-BE49-F238E27FC236}">
                <a16:creationId xmlns:a16="http://schemas.microsoft.com/office/drawing/2014/main" id="{08827412-3C6D-FA69-0F13-7F2A6E60DE05}"/>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Łącznik prosty 4">
            <a:extLst>
              <a:ext uri="{FF2B5EF4-FFF2-40B4-BE49-F238E27FC236}">
                <a16:creationId xmlns:a16="http://schemas.microsoft.com/office/drawing/2014/main" id="{3BF23332-2065-52BB-DF82-B1AE231A17A7}"/>
              </a:ext>
            </a:extLst>
          </p:cNvPr>
          <p:cNvCxnSpPr>
            <a:cxnSpLocks/>
          </p:cNvCxnSpPr>
          <p:nvPr/>
        </p:nvCxnSpPr>
        <p:spPr>
          <a:xfrm>
            <a:off x="1049453" y="3860716"/>
            <a:ext cx="4020567" cy="0"/>
          </a:xfrm>
          <a:prstGeom prst="line">
            <a:avLst/>
          </a:prstGeom>
          <a:ln w="38100">
            <a:solidFill>
              <a:srgbClr val="D23015"/>
            </a:solidFill>
          </a:ln>
        </p:spPr>
        <p:style>
          <a:lnRef idx="1">
            <a:schemeClr val="accent1"/>
          </a:lnRef>
          <a:fillRef idx="0">
            <a:schemeClr val="accent1"/>
          </a:fillRef>
          <a:effectRef idx="0">
            <a:schemeClr val="accent1"/>
          </a:effectRef>
          <a:fontRef idx="minor">
            <a:schemeClr val="tx1"/>
          </a:fontRef>
        </p:style>
      </p:cxnSp>
      <p:sp>
        <p:nvSpPr>
          <p:cNvPr id="8" name="Ramka 7">
            <a:extLst>
              <a:ext uri="{FF2B5EF4-FFF2-40B4-BE49-F238E27FC236}">
                <a16:creationId xmlns:a16="http://schemas.microsoft.com/office/drawing/2014/main" id="{3EC8AB90-45F4-F485-D10D-2544E025CD2C}"/>
              </a:ext>
            </a:extLst>
          </p:cNvPr>
          <p:cNvSpPr/>
          <p:nvPr/>
        </p:nvSpPr>
        <p:spPr>
          <a:xfrm>
            <a:off x="0" y="0"/>
            <a:ext cx="12192000" cy="6858000"/>
          </a:xfrm>
          <a:prstGeom prst="frame">
            <a:avLst>
              <a:gd name="adj1" fmla="val 3611"/>
            </a:avLst>
          </a:prstGeom>
          <a:solidFill>
            <a:srgbClr val="D23015"/>
          </a:solidFill>
          <a:ln>
            <a:solidFill>
              <a:srgbClr val="D2301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pic>
        <p:nvPicPr>
          <p:cNvPr id="9" name="Obraz 8" descr="Obraz zawierający anime, Ludzka twarz, kreskówka, fikcja&#10;&#10;Zawartość wygenerowana przez sztuczną inteligencję może być niepoprawna.">
            <a:extLst>
              <a:ext uri="{FF2B5EF4-FFF2-40B4-BE49-F238E27FC236}">
                <a16:creationId xmlns:a16="http://schemas.microsoft.com/office/drawing/2014/main" id="{BA5DE1C7-4F1D-EAFE-13D2-6757D2F299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35854" y="1294106"/>
            <a:ext cx="4269788" cy="4269788"/>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E4158BB9-1EAF-9DAC-ACEE-3D525CB79B8C}"/>
              </a:ext>
            </a:extLst>
          </p:cNvPr>
          <p:cNvPicPr>
            <a:picLocks noChangeAspect="1"/>
          </p:cNvPicPr>
          <p:nvPr/>
        </p:nvPicPr>
        <p:blipFill>
          <a:blip r:embed="rId5"/>
          <a:stretch>
            <a:fillRect/>
          </a:stretch>
        </p:blipFill>
        <p:spPr>
          <a:xfrm>
            <a:off x="2262907" y="1465690"/>
            <a:ext cx="1589394" cy="1582990"/>
          </a:xfrm>
          <a:prstGeom prst="rect">
            <a:avLst/>
          </a:prstGeom>
        </p:spPr>
      </p:pic>
      <p:grpSp>
        <p:nvGrpSpPr>
          <p:cNvPr id="11" name="Grupa 20">
            <a:extLst>
              <a:ext uri="{FF2B5EF4-FFF2-40B4-BE49-F238E27FC236}">
                <a16:creationId xmlns:a16="http://schemas.microsoft.com/office/drawing/2014/main" id="{15258D33-E315-1463-4BA9-202775DCA618}"/>
              </a:ext>
            </a:extLst>
          </p:cNvPr>
          <p:cNvGrpSpPr/>
          <p:nvPr/>
        </p:nvGrpSpPr>
        <p:grpSpPr>
          <a:xfrm>
            <a:off x="115858" y="5870845"/>
            <a:ext cx="5984410" cy="793778"/>
            <a:chOff x="5873190" y="6071928"/>
            <a:chExt cx="6153743" cy="793778"/>
          </a:xfrm>
        </p:grpSpPr>
        <p:pic>
          <p:nvPicPr>
            <p:cNvPr id="3" name="Obraz 152">
              <a:extLst>
                <a:ext uri="{FF2B5EF4-FFF2-40B4-BE49-F238E27FC236}">
                  <a16:creationId xmlns:a16="http://schemas.microsoft.com/office/drawing/2014/main" id="{8642D68D-307B-E509-2442-8E32D0B99C14}"/>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A13F8DA2-1BE0-AEBB-F136-6011F1417FAC}"/>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254464420"/>
      </p:ext>
    </p:extLst>
  </p:cSld>
  <p:clrMapOvr>
    <a:masterClrMapping/>
  </p:clrMapOvr>
  <p:extLst>
    <p:ext uri="{6950BFC3-D8DA-4A85-94F7-54DA5524770B}">
      <p188:commentRel xmlns:p188="http://schemas.microsoft.com/office/powerpoint/2018/8/main" r:id="rId3"/>
    </p:ext>
  </p:extLs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8047E8-EFDA-FEC5-42F9-6206A0E9C8CF}"/>
            </a:ext>
          </a:extLst>
        </p:cNvPr>
        <p:cNvGrpSpPr/>
        <p:nvPr/>
      </p:nvGrpSpPr>
      <p:grpSpPr>
        <a:xfrm>
          <a:off x="0" y="0"/>
          <a:ext cx="0" cy="0"/>
          <a:chOff x="0" y="0"/>
          <a:chExt cx="0" cy="0"/>
        </a:xfrm>
      </p:grpSpPr>
      <p:sp>
        <p:nvSpPr>
          <p:cNvPr id="4" name="Tytuł 1">
            <a:extLst>
              <a:ext uri="{FF2B5EF4-FFF2-40B4-BE49-F238E27FC236}">
                <a16:creationId xmlns:a16="http://schemas.microsoft.com/office/drawing/2014/main" id="{F455C42B-E95E-C271-C94A-CA2DB85AEF95}"/>
              </a:ext>
            </a:extLst>
          </p:cNvPr>
          <p:cNvSpPr txBox="1">
            <a:spLocks/>
          </p:cNvSpPr>
          <p:nvPr/>
        </p:nvSpPr>
        <p:spPr>
          <a:xfrm>
            <a:off x="813958" y="3955011"/>
            <a:ext cx="4495800" cy="2097446"/>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rgbClr val="D23015"/>
                </a:solidFill>
                <a:latin typeface="Open Sans" pitchFamily="2" charset="0"/>
                <a:ea typeface="Open Sans" pitchFamily="2" charset="0"/>
                <a:cs typeface="Open Sans" pitchFamily="2" charset="0"/>
              </a:rPr>
              <a:t>Nie podawaj leków*</a:t>
            </a:r>
          </a:p>
        </p:txBody>
      </p:sp>
      <p:cxnSp>
        <p:nvCxnSpPr>
          <p:cNvPr id="7" name="Łącznik prosty 6">
            <a:extLst>
              <a:ext uri="{FF2B5EF4-FFF2-40B4-BE49-F238E27FC236}">
                <a16:creationId xmlns:a16="http://schemas.microsoft.com/office/drawing/2014/main" id="{FC0E791F-3003-F194-8993-F6BF93049FFF}"/>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Łącznik prosty 4">
            <a:extLst>
              <a:ext uri="{FF2B5EF4-FFF2-40B4-BE49-F238E27FC236}">
                <a16:creationId xmlns:a16="http://schemas.microsoft.com/office/drawing/2014/main" id="{D170AC5C-21CF-2DCA-EDDE-5F0FCE216D15}"/>
              </a:ext>
            </a:extLst>
          </p:cNvPr>
          <p:cNvCxnSpPr>
            <a:cxnSpLocks/>
          </p:cNvCxnSpPr>
          <p:nvPr/>
        </p:nvCxnSpPr>
        <p:spPr>
          <a:xfrm>
            <a:off x="1049453" y="3860716"/>
            <a:ext cx="4020567" cy="0"/>
          </a:xfrm>
          <a:prstGeom prst="line">
            <a:avLst/>
          </a:prstGeom>
          <a:ln w="38100">
            <a:solidFill>
              <a:srgbClr val="D23015"/>
            </a:solidFill>
          </a:ln>
        </p:spPr>
        <p:style>
          <a:lnRef idx="1">
            <a:schemeClr val="accent1"/>
          </a:lnRef>
          <a:fillRef idx="0">
            <a:schemeClr val="accent1"/>
          </a:fillRef>
          <a:effectRef idx="0">
            <a:schemeClr val="accent1"/>
          </a:effectRef>
          <a:fontRef idx="minor">
            <a:schemeClr val="tx1"/>
          </a:fontRef>
        </p:style>
      </p:cxnSp>
      <p:sp>
        <p:nvSpPr>
          <p:cNvPr id="8" name="Ramka 7">
            <a:extLst>
              <a:ext uri="{FF2B5EF4-FFF2-40B4-BE49-F238E27FC236}">
                <a16:creationId xmlns:a16="http://schemas.microsoft.com/office/drawing/2014/main" id="{02584446-2097-ED51-4CAB-2762D0F0D66B}"/>
              </a:ext>
            </a:extLst>
          </p:cNvPr>
          <p:cNvSpPr/>
          <p:nvPr/>
        </p:nvSpPr>
        <p:spPr>
          <a:xfrm>
            <a:off x="0" y="0"/>
            <a:ext cx="12192000" cy="6858000"/>
          </a:xfrm>
          <a:prstGeom prst="frame">
            <a:avLst>
              <a:gd name="adj1" fmla="val 3611"/>
            </a:avLst>
          </a:prstGeom>
          <a:solidFill>
            <a:srgbClr val="D23015"/>
          </a:solidFill>
          <a:ln>
            <a:solidFill>
              <a:srgbClr val="D2301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pic>
        <p:nvPicPr>
          <p:cNvPr id="2" name="Obraz 1" descr="Obraz zawierający Ludzka twarz, anime, fikcja, Kreskówka&#10;&#10;Zawartość wygenerowana przez sztuczną inteligencję może być niepoprawna.">
            <a:extLst>
              <a:ext uri="{FF2B5EF4-FFF2-40B4-BE49-F238E27FC236}">
                <a16:creationId xmlns:a16="http://schemas.microsoft.com/office/drawing/2014/main" id="{B2FD24AE-C133-EBE3-5FF0-421BEBAE4B7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81469" y="1174562"/>
            <a:ext cx="4374182" cy="4374182"/>
          </a:xfrm>
          <a:prstGeom prst="rect">
            <a:avLst/>
          </a:prstGeom>
        </p:spPr>
      </p:pic>
      <p:pic>
        <p:nvPicPr>
          <p:cNvPr id="9" name="Obraz 8" descr="Obraz zawierający tekst, symbol, krąg, logo&#10;&#10;Zawartość wygenerowana przez AI może być niepoprawna.">
            <a:extLst>
              <a:ext uri="{FF2B5EF4-FFF2-40B4-BE49-F238E27FC236}">
                <a16:creationId xmlns:a16="http://schemas.microsoft.com/office/drawing/2014/main" id="{CC767808-B8F0-5858-CD4A-B29B6C21AFE8}"/>
              </a:ext>
            </a:extLst>
          </p:cNvPr>
          <p:cNvPicPr>
            <a:picLocks noChangeAspect="1"/>
          </p:cNvPicPr>
          <p:nvPr/>
        </p:nvPicPr>
        <p:blipFill>
          <a:blip r:embed="rId5"/>
          <a:stretch>
            <a:fillRect/>
          </a:stretch>
        </p:blipFill>
        <p:spPr>
          <a:xfrm>
            <a:off x="2474219" y="1811470"/>
            <a:ext cx="981075" cy="981075"/>
          </a:xfrm>
          <a:prstGeom prst="rect">
            <a:avLst/>
          </a:prstGeom>
        </p:spPr>
      </p:pic>
      <p:pic>
        <p:nvPicPr>
          <p:cNvPr id="11" name="Obraz 10" descr="Obraz zawierający tekst, symbol, krąg, logo&#10;&#10;Zawartość wygenerowana przez AI może być niepoprawna.">
            <a:extLst>
              <a:ext uri="{FF2B5EF4-FFF2-40B4-BE49-F238E27FC236}">
                <a16:creationId xmlns:a16="http://schemas.microsoft.com/office/drawing/2014/main" id="{AC019ED9-3C45-ABBB-8E05-F8E6E20EA58F}"/>
              </a:ext>
            </a:extLst>
          </p:cNvPr>
          <p:cNvPicPr>
            <a:picLocks noChangeAspect="1"/>
          </p:cNvPicPr>
          <p:nvPr/>
        </p:nvPicPr>
        <p:blipFill>
          <a:blip r:embed="rId5"/>
          <a:stretch>
            <a:fillRect/>
          </a:stretch>
        </p:blipFill>
        <p:spPr>
          <a:xfrm>
            <a:off x="2262907" y="1465690"/>
            <a:ext cx="1589394" cy="1582990"/>
          </a:xfrm>
          <a:prstGeom prst="rect">
            <a:avLst/>
          </a:prstGeom>
        </p:spPr>
      </p:pic>
      <p:grpSp>
        <p:nvGrpSpPr>
          <p:cNvPr id="12" name="Grupa 20">
            <a:extLst>
              <a:ext uri="{FF2B5EF4-FFF2-40B4-BE49-F238E27FC236}">
                <a16:creationId xmlns:a16="http://schemas.microsoft.com/office/drawing/2014/main" id="{0F92B591-0BEC-9033-2DA6-F01ABBB4A2EF}"/>
              </a:ext>
            </a:extLst>
          </p:cNvPr>
          <p:cNvGrpSpPr/>
          <p:nvPr/>
        </p:nvGrpSpPr>
        <p:grpSpPr>
          <a:xfrm>
            <a:off x="115858" y="5870845"/>
            <a:ext cx="5984410" cy="793778"/>
            <a:chOff x="5873190" y="6071928"/>
            <a:chExt cx="6153743" cy="793778"/>
          </a:xfrm>
        </p:grpSpPr>
        <p:pic>
          <p:nvPicPr>
            <p:cNvPr id="6" name="Obraz 152">
              <a:extLst>
                <a:ext uri="{FF2B5EF4-FFF2-40B4-BE49-F238E27FC236}">
                  <a16:creationId xmlns:a16="http://schemas.microsoft.com/office/drawing/2014/main" id="{62B3D54E-FEE2-556F-9715-CB8C2B730BD3}"/>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1A2AF2B5-21EA-A23D-438E-9F0A8FA3378B}"/>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9130646"/>
      </p:ext>
    </p:extLst>
  </p:cSld>
  <p:clrMapOvr>
    <a:masterClrMapping/>
  </p:clrMapOvr>
  <p:extLst>
    <p:ext uri="{6950BFC3-D8DA-4A85-94F7-54DA5524770B}">
      <p188:commentRel xmlns:p188="http://schemas.microsoft.com/office/powerpoint/2018/8/main" r:id="rId3"/>
    </p:ext>
  </p:extLs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64C99C-2CDD-7905-8C66-804A8EC19290}"/>
            </a:ext>
          </a:extLst>
        </p:cNvPr>
        <p:cNvGrpSpPr/>
        <p:nvPr/>
      </p:nvGrpSpPr>
      <p:grpSpPr>
        <a:xfrm>
          <a:off x="0" y="0"/>
          <a:ext cx="0" cy="0"/>
          <a:chOff x="0" y="0"/>
          <a:chExt cx="0" cy="0"/>
        </a:xfrm>
      </p:grpSpPr>
      <p:sp>
        <p:nvSpPr>
          <p:cNvPr id="4" name="Tytuł 1">
            <a:extLst>
              <a:ext uri="{FF2B5EF4-FFF2-40B4-BE49-F238E27FC236}">
                <a16:creationId xmlns:a16="http://schemas.microsoft.com/office/drawing/2014/main" id="{0FCB632A-1F5F-1674-E697-0DE5ECA3B501}"/>
              </a:ext>
            </a:extLst>
          </p:cNvPr>
          <p:cNvSpPr txBox="1">
            <a:spLocks/>
          </p:cNvSpPr>
          <p:nvPr/>
        </p:nvSpPr>
        <p:spPr>
          <a:xfrm>
            <a:off x="813958" y="3955011"/>
            <a:ext cx="4495800"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rgbClr val="D23015"/>
                </a:solidFill>
                <a:latin typeface="Open Sans" pitchFamily="2" charset="0"/>
                <a:ea typeface="Open Sans" pitchFamily="2" charset="0"/>
                <a:cs typeface="Open Sans" pitchFamily="2" charset="0"/>
              </a:rPr>
              <a:t>Zadbaj o komfort termiczny</a:t>
            </a:r>
          </a:p>
        </p:txBody>
      </p:sp>
      <p:cxnSp>
        <p:nvCxnSpPr>
          <p:cNvPr id="7" name="Łącznik prosty 6">
            <a:extLst>
              <a:ext uri="{FF2B5EF4-FFF2-40B4-BE49-F238E27FC236}">
                <a16:creationId xmlns:a16="http://schemas.microsoft.com/office/drawing/2014/main" id="{C3AE01B4-98AB-9C4C-D622-D683FB92C6E7}"/>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2" name="Obraz 1" descr="Obraz zawierający Ludzka twarz, osoba, rysowanie, ubrania&#10;&#10;Zawartość wygenerowana przez sztuczną inteligencję może być niepoprawna.">
            <a:extLst>
              <a:ext uri="{FF2B5EF4-FFF2-40B4-BE49-F238E27FC236}">
                <a16:creationId xmlns:a16="http://schemas.microsoft.com/office/drawing/2014/main" id="{398C74B3-6472-98A2-59DB-5C4ABD8000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11697" y="1202450"/>
            <a:ext cx="4478363" cy="4486755"/>
          </a:xfrm>
          <a:prstGeom prst="rect">
            <a:avLst/>
          </a:prstGeom>
        </p:spPr>
      </p:pic>
      <p:sp>
        <p:nvSpPr>
          <p:cNvPr id="8" name="Ramka 7">
            <a:extLst>
              <a:ext uri="{FF2B5EF4-FFF2-40B4-BE49-F238E27FC236}">
                <a16:creationId xmlns:a16="http://schemas.microsoft.com/office/drawing/2014/main" id="{1D53D82E-8852-0823-6696-971ECF1DA72B}"/>
              </a:ext>
            </a:extLst>
          </p:cNvPr>
          <p:cNvSpPr/>
          <p:nvPr/>
        </p:nvSpPr>
        <p:spPr>
          <a:xfrm>
            <a:off x="0" y="0"/>
            <a:ext cx="12192000" cy="6858000"/>
          </a:xfrm>
          <a:prstGeom prst="frame">
            <a:avLst>
              <a:gd name="adj1" fmla="val 3611"/>
            </a:avLst>
          </a:prstGeom>
          <a:solidFill>
            <a:srgbClr val="D23015"/>
          </a:solidFill>
          <a:ln>
            <a:solidFill>
              <a:srgbClr val="D2301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cxnSp>
        <p:nvCxnSpPr>
          <p:cNvPr id="5" name="Łącznik prosty 4">
            <a:extLst>
              <a:ext uri="{FF2B5EF4-FFF2-40B4-BE49-F238E27FC236}">
                <a16:creationId xmlns:a16="http://schemas.microsoft.com/office/drawing/2014/main" id="{E40C1058-6A80-8581-7ABC-706AA6C399E4}"/>
              </a:ext>
            </a:extLst>
          </p:cNvPr>
          <p:cNvCxnSpPr>
            <a:cxnSpLocks/>
          </p:cNvCxnSpPr>
          <p:nvPr/>
        </p:nvCxnSpPr>
        <p:spPr>
          <a:xfrm>
            <a:off x="1049453" y="3860716"/>
            <a:ext cx="4020567" cy="0"/>
          </a:xfrm>
          <a:prstGeom prst="line">
            <a:avLst/>
          </a:prstGeom>
          <a:ln w="38100">
            <a:solidFill>
              <a:srgbClr val="D23015"/>
            </a:solidFill>
          </a:ln>
        </p:spPr>
        <p:style>
          <a:lnRef idx="1">
            <a:schemeClr val="accent1"/>
          </a:lnRef>
          <a:fillRef idx="0">
            <a:schemeClr val="accent1"/>
          </a:fillRef>
          <a:effectRef idx="0">
            <a:schemeClr val="accent1"/>
          </a:effectRef>
          <a:fontRef idx="minor">
            <a:schemeClr val="tx1"/>
          </a:fontRef>
        </p:style>
      </p:cxnSp>
      <p:pic>
        <p:nvPicPr>
          <p:cNvPr id="9" name="Obraz 8" descr="Obraz zawierający tekst, symbol, krąg, logo&#10;&#10;Zawartość wygenerowana przez AI może być niepoprawna.">
            <a:extLst>
              <a:ext uri="{FF2B5EF4-FFF2-40B4-BE49-F238E27FC236}">
                <a16:creationId xmlns:a16="http://schemas.microsoft.com/office/drawing/2014/main" id="{4A5CFE41-7B63-4481-AD9A-5ED01383215A}"/>
              </a:ext>
            </a:extLst>
          </p:cNvPr>
          <p:cNvPicPr>
            <a:picLocks noChangeAspect="1"/>
          </p:cNvPicPr>
          <p:nvPr/>
        </p:nvPicPr>
        <p:blipFill>
          <a:blip r:embed="rId5"/>
          <a:stretch>
            <a:fillRect/>
          </a:stretch>
        </p:blipFill>
        <p:spPr>
          <a:xfrm>
            <a:off x="2262907" y="1465690"/>
            <a:ext cx="1589394" cy="1582990"/>
          </a:xfrm>
          <a:prstGeom prst="rect">
            <a:avLst/>
          </a:prstGeom>
        </p:spPr>
      </p:pic>
      <p:grpSp>
        <p:nvGrpSpPr>
          <p:cNvPr id="11" name="Grupa 20">
            <a:extLst>
              <a:ext uri="{FF2B5EF4-FFF2-40B4-BE49-F238E27FC236}">
                <a16:creationId xmlns:a16="http://schemas.microsoft.com/office/drawing/2014/main" id="{02B386C8-4783-5D21-58C4-517E95F79901}"/>
              </a:ext>
            </a:extLst>
          </p:cNvPr>
          <p:cNvGrpSpPr/>
          <p:nvPr/>
        </p:nvGrpSpPr>
        <p:grpSpPr>
          <a:xfrm>
            <a:off x="115858" y="5870845"/>
            <a:ext cx="5984410" cy="793778"/>
            <a:chOff x="5873190" y="6071928"/>
            <a:chExt cx="6153743" cy="793778"/>
          </a:xfrm>
        </p:grpSpPr>
        <p:pic>
          <p:nvPicPr>
            <p:cNvPr id="6" name="Obraz 152">
              <a:extLst>
                <a:ext uri="{FF2B5EF4-FFF2-40B4-BE49-F238E27FC236}">
                  <a16:creationId xmlns:a16="http://schemas.microsoft.com/office/drawing/2014/main" id="{DC24F92F-3BED-4F89-30C4-5DDFB6E5DD8A}"/>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296D49B9-08D7-211C-6DFD-7672B878B253}"/>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157606461"/>
      </p:ext>
    </p:extLst>
  </p:cSld>
  <p:clrMapOvr>
    <a:masterClrMapping/>
  </p:clrMapOvr>
  <p:extLst>
    <p:ext uri="{6950BFC3-D8DA-4A85-94F7-54DA5524770B}">
      <p188:commentRel xmlns:p188="http://schemas.microsoft.com/office/powerpoint/2018/8/main" r:id="rId3"/>
    </p:ext>
  </p:extLs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1DE249-51A9-C0AF-31AE-F71BD46E530D}"/>
            </a:ext>
          </a:extLst>
        </p:cNvPr>
        <p:cNvGrpSpPr/>
        <p:nvPr/>
      </p:nvGrpSpPr>
      <p:grpSpPr>
        <a:xfrm>
          <a:off x="0" y="0"/>
          <a:ext cx="0" cy="0"/>
          <a:chOff x="0" y="0"/>
          <a:chExt cx="0" cy="0"/>
        </a:xfrm>
      </p:grpSpPr>
      <p:sp>
        <p:nvSpPr>
          <p:cNvPr id="4" name="Tytuł 1">
            <a:extLst>
              <a:ext uri="{FF2B5EF4-FFF2-40B4-BE49-F238E27FC236}">
                <a16:creationId xmlns:a16="http://schemas.microsoft.com/office/drawing/2014/main" id="{315D40AB-BD53-A54D-3A90-A1F08CB3048E}"/>
              </a:ext>
            </a:extLst>
          </p:cNvPr>
          <p:cNvSpPr txBox="1">
            <a:spLocks/>
          </p:cNvSpPr>
          <p:nvPr/>
        </p:nvSpPr>
        <p:spPr>
          <a:xfrm>
            <a:off x="813958" y="3955011"/>
            <a:ext cx="4495800"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rgbClr val="D23015"/>
                </a:solidFill>
                <a:latin typeface="Open Sans" pitchFamily="2" charset="0"/>
                <a:ea typeface="Open Sans" pitchFamily="2" charset="0"/>
                <a:cs typeface="Open Sans" pitchFamily="2" charset="0"/>
              </a:rPr>
              <a:t>Zadbaj o komfort psychiczny</a:t>
            </a:r>
          </a:p>
        </p:txBody>
      </p:sp>
      <p:cxnSp>
        <p:nvCxnSpPr>
          <p:cNvPr id="7" name="Łącznik prosty 6">
            <a:extLst>
              <a:ext uri="{FF2B5EF4-FFF2-40B4-BE49-F238E27FC236}">
                <a16:creationId xmlns:a16="http://schemas.microsoft.com/office/drawing/2014/main" id="{153CBA07-1E8D-5B5D-FCD7-51E1DC2A9249}"/>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Obraz 5" descr="Obraz zawierający Ludzka twarz, rysowanie, ubrania, ilustracja&#10;&#10;Zawartość wygenerowana przez sztuczną inteligencję może być niepoprawna.">
            <a:extLst>
              <a:ext uri="{FF2B5EF4-FFF2-40B4-BE49-F238E27FC236}">
                <a16:creationId xmlns:a16="http://schemas.microsoft.com/office/drawing/2014/main" id="{19EECE94-6FF3-76A4-9FE9-05D9902704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75418" y="1202474"/>
            <a:ext cx="4478362" cy="4486732"/>
          </a:xfrm>
          <a:prstGeom prst="rect">
            <a:avLst/>
          </a:prstGeom>
        </p:spPr>
      </p:pic>
      <p:sp>
        <p:nvSpPr>
          <p:cNvPr id="8" name="Ramka 7">
            <a:extLst>
              <a:ext uri="{FF2B5EF4-FFF2-40B4-BE49-F238E27FC236}">
                <a16:creationId xmlns:a16="http://schemas.microsoft.com/office/drawing/2014/main" id="{3C4C3E32-CA07-7738-1941-E494047476E3}"/>
              </a:ext>
            </a:extLst>
          </p:cNvPr>
          <p:cNvSpPr/>
          <p:nvPr/>
        </p:nvSpPr>
        <p:spPr>
          <a:xfrm>
            <a:off x="0" y="0"/>
            <a:ext cx="12192000" cy="6858000"/>
          </a:xfrm>
          <a:prstGeom prst="frame">
            <a:avLst>
              <a:gd name="adj1" fmla="val 3611"/>
            </a:avLst>
          </a:prstGeom>
          <a:solidFill>
            <a:srgbClr val="D23015"/>
          </a:solidFill>
          <a:ln>
            <a:solidFill>
              <a:srgbClr val="D2301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cxnSp>
        <p:nvCxnSpPr>
          <p:cNvPr id="9" name="Łącznik prosty 8">
            <a:extLst>
              <a:ext uri="{FF2B5EF4-FFF2-40B4-BE49-F238E27FC236}">
                <a16:creationId xmlns:a16="http://schemas.microsoft.com/office/drawing/2014/main" id="{A22ED30F-010D-E1B5-4CA5-1E4C89740E69}"/>
              </a:ext>
            </a:extLst>
          </p:cNvPr>
          <p:cNvCxnSpPr>
            <a:cxnSpLocks/>
          </p:cNvCxnSpPr>
          <p:nvPr/>
        </p:nvCxnSpPr>
        <p:spPr>
          <a:xfrm>
            <a:off x="1049453" y="3860716"/>
            <a:ext cx="4020567" cy="0"/>
          </a:xfrm>
          <a:prstGeom prst="line">
            <a:avLst/>
          </a:prstGeom>
          <a:ln w="38100">
            <a:solidFill>
              <a:srgbClr val="D23015"/>
            </a:solidFill>
          </a:ln>
        </p:spPr>
        <p:style>
          <a:lnRef idx="1">
            <a:schemeClr val="accent1"/>
          </a:lnRef>
          <a:fillRef idx="0">
            <a:schemeClr val="accent1"/>
          </a:fillRef>
          <a:effectRef idx="0">
            <a:schemeClr val="accent1"/>
          </a:effectRef>
          <a:fontRef idx="minor">
            <a:schemeClr val="tx1"/>
          </a:fontRef>
        </p:style>
      </p:cxnSp>
      <p:pic>
        <p:nvPicPr>
          <p:cNvPr id="5" name="Obraz 4" descr="Obraz zawierający tekst, symbol, krąg, logo&#10;&#10;Zawartość wygenerowana przez AI może być niepoprawna.">
            <a:extLst>
              <a:ext uri="{FF2B5EF4-FFF2-40B4-BE49-F238E27FC236}">
                <a16:creationId xmlns:a16="http://schemas.microsoft.com/office/drawing/2014/main" id="{F1566AA7-24D3-4FED-28E4-9B6A5C9BE14A}"/>
              </a:ext>
            </a:extLst>
          </p:cNvPr>
          <p:cNvPicPr>
            <a:picLocks noChangeAspect="1"/>
          </p:cNvPicPr>
          <p:nvPr/>
        </p:nvPicPr>
        <p:blipFill>
          <a:blip r:embed="rId5"/>
          <a:stretch>
            <a:fillRect/>
          </a:stretch>
        </p:blipFill>
        <p:spPr>
          <a:xfrm>
            <a:off x="2262907" y="1465690"/>
            <a:ext cx="1589394" cy="1582990"/>
          </a:xfrm>
          <a:prstGeom prst="rect">
            <a:avLst/>
          </a:prstGeom>
        </p:spPr>
      </p:pic>
      <p:grpSp>
        <p:nvGrpSpPr>
          <p:cNvPr id="11" name="Grupa 20">
            <a:extLst>
              <a:ext uri="{FF2B5EF4-FFF2-40B4-BE49-F238E27FC236}">
                <a16:creationId xmlns:a16="http://schemas.microsoft.com/office/drawing/2014/main" id="{353488C7-8955-2A7C-1ECE-8645C294C695}"/>
              </a:ext>
            </a:extLst>
          </p:cNvPr>
          <p:cNvGrpSpPr/>
          <p:nvPr/>
        </p:nvGrpSpPr>
        <p:grpSpPr>
          <a:xfrm>
            <a:off x="115858" y="5870845"/>
            <a:ext cx="5984410" cy="793778"/>
            <a:chOff x="5873190" y="6071928"/>
            <a:chExt cx="6153743" cy="793778"/>
          </a:xfrm>
        </p:grpSpPr>
        <p:pic>
          <p:nvPicPr>
            <p:cNvPr id="3" name="Obraz 152">
              <a:extLst>
                <a:ext uri="{FF2B5EF4-FFF2-40B4-BE49-F238E27FC236}">
                  <a16:creationId xmlns:a16="http://schemas.microsoft.com/office/drawing/2014/main" id="{D1CBE250-F281-874C-3886-BE139740B172}"/>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1CCA96B1-E5D1-0A71-7EE3-1E7940044ECB}"/>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329655974"/>
      </p:ext>
    </p:extLst>
  </p:cSld>
  <p:clrMapOvr>
    <a:masterClrMapping/>
  </p:clrMapOvr>
  <p:extLst>
    <p:ext uri="{6950BFC3-D8DA-4A85-94F7-54DA5524770B}">
      <p188:commentRel xmlns:p188="http://schemas.microsoft.com/office/powerpoint/2018/8/main" r:id="rId3"/>
    </p:ext>
  </p:extLs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F67FAE-B653-3972-7E85-38920E2FB9FD}"/>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7A30E7F7-A435-B706-6F60-1939A73651FF}"/>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8905C76F-5627-33D6-5931-4A50997BB401}"/>
              </a:ext>
            </a:extLst>
          </p:cNvPr>
          <p:cNvSpPr txBox="1">
            <a:spLocks/>
          </p:cNvSpPr>
          <p:nvPr/>
        </p:nvSpPr>
        <p:spPr>
          <a:xfrm>
            <a:off x="6249402" y="3853217"/>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OCENA STANU POSZKODOWANEGO </a:t>
            </a:r>
          </a:p>
          <a:p>
            <a:pPr algn="ctr">
              <a:lnSpc>
                <a:spcPct val="100000"/>
              </a:lnSpc>
            </a:pPr>
            <a:r>
              <a:rPr lang="pl-PL" sz="3600" b="1">
                <a:solidFill>
                  <a:schemeClr val="bg1"/>
                </a:solidFill>
                <a:latin typeface="Open Sans" pitchFamily="2" charset="0"/>
                <a:ea typeface="Open Sans" pitchFamily="2" charset="0"/>
                <a:cs typeface="Open Sans" pitchFamily="2" charset="0"/>
              </a:rPr>
              <a:t>- PRZYTOMNY </a:t>
            </a:r>
          </a:p>
        </p:txBody>
      </p:sp>
      <p:cxnSp>
        <p:nvCxnSpPr>
          <p:cNvPr id="7" name="Łącznik prosty 6">
            <a:extLst>
              <a:ext uri="{FF2B5EF4-FFF2-40B4-BE49-F238E27FC236}">
                <a16:creationId xmlns:a16="http://schemas.microsoft.com/office/drawing/2014/main" id="{EF41E926-DE2E-C73C-D9F4-451DE217B069}"/>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Obraz 5" descr="Obraz zawierający Ludzka twarz, rysowanie, ubrania, ilustracja&#10;&#10;Zawartość wygenerowana przez sztuczną inteligencję może być niepoprawna.">
            <a:extLst>
              <a:ext uri="{FF2B5EF4-FFF2-40B4-BE49-F238E27FC236}">
                <a16:creationId xmlns:a16="http://schemas.microsoft.com/office/drawing/2014/main" id="{B0890D2B-DAD5-8EE2-EDE9-D88F779C05B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799" y="646046"/>
            <a:ext cx="5885795" cy="5896795"/>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452457D6-C43A-9453-EF01-216A50FA30C1}"/>
              </a:ext>
            </a:extLst>
          </p:cNvPr>
          <p:cNvPicPr>
            <a:picLocks noChangeAspect="1"/>
          </p:cNvPicPr>
          <p:nvPr/>
        </p:nvPicPr>
        <p:blipFill>
          <a:blip r:embed="rId5"/>
          <a:stretch>
            <a:fillRect/>
          </a:stretch>
        </p:blipFill>
        <p:spPr>
          <a:xfrm>
            <a:off x="8186016" y="1491303"/>
            <a:ext cx="1589394" cy="1582990"/>
          </a:xfrm>
          <a:prstGeom prst="rect">
            <a:avLst/>
          </a:prstGeom>
        </p:spPr>
      </p:pic>
      <p:grpSp>
        <p:nvGrpSpPr>
          <p:cNvPr id="10" name="Grupa 20">
            <a:extLst>
              <a:ext uri="{FF2B5EF4-FFF2-40B4-BE49-F238E27FC236}">
                <a16:creationId xmlns:a16="http://schemas.microsoft.com/office/drawing/2014/main" id="{ADEC06D0-72D5-26B5-5ED1-4513D0263BD3}"/>
              </a:ext>
            </a:extLst>
          </p:cNvPr>
          <p:cNvGrpSpPr/>
          <p:nvPr/>
        </p:nvGrpSpPr>
        <p:grpSpPr>
          <a:xfrm>
            <a:off x="-32309" y="-2905"/>
            <a:ext cx="5984410" cy="793778"/>
            <a:chOff x="5873190" y="6071928"/>
            <a:chExt cx="6153743" cy="793778"/>
          </a:xfrm>
        </p:grpSpPr>
        <p:pic>
          <p:nvPicPr>
            <p:cNvPr id="5" name="Obraz 152">
              <a:extLst>
                <a:ext uri="{FF2B5EF4-FFF2-40B4-BE49-F238E27FC236}">
                  <a16:creationId xmlns:a16="http://schemas.microsoft.com/office/drawing/2014/main" id="{58F33D2E-DDAE-D4F4-1435-4E3717CD1169}"/>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886C24DD-D307-6B09-F104-5F5E0D498216}"/>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324555264"/>
      </p:ext>
    </p:extLst>
  </p:cSld>
  <p:clrMapOvr>
    <a:masterClrMapping/>
  </p:clrMapOvr>
  <p:extLst>
    <p:ext uri="{6950BFC3-D8DA-4A85-94F7-54DA5524770B}">
      <p188:commentRel xmlns:p188="http://schemas.microsoft.com/office/powerpoint/2018/8/main" r:id="rId3"/>
    </p:ext>
  </p:extLs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F7932-DB4E-DF89-7F12-C6A39359BC32}"/>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C098B1A1-C0C5-7F52-634D-12445B06B849}"/>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16C95F71-2DCD-69B0-1E3E-790D5DB3FE8D}"/>
              </a:ext>
            </a:extLst>
          </p:cNvPr>
          <p:cNvSpPr txBox="1">
            <a:spLocks/>
          </p:cNvSpPr>
          <p:nvPr/>
        </p:nvSpPr>
        <p:spPr>
          <a:xfrm>
            <a:off x="1640999" y="464860"/>
            <a:ext cx="9195168"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OCENA STANU POSZKODOWANEGO</a:t>
            </a:r>
          </a:p>
          <a:p>
            <a:pPr algn="ctr"/>
            <a:r>
              <a:rPr lang="pl-PL" sz="2800" b="1">
                <a:solidFill>
                  <a:schemeClr val="bg1"/>
                </a:solidFill>
                <a:latin typeface="Open Sans" pitchFamily="2" charset="0"/>
                <a:ea typeface="Open Sans" pitchFamily="2" charset="0"/>
                <a:cs typeface="Open Sans" pitchFamily="2" charset="0"/>
              </a:rPr>
              <a:t>- PRZYTOMNY</a:t>
            </a:r>
          </a:p>
        </p:txBody>
      </p:sp>
      <p:sp>
        <p:nvSpPr>
          <p:cNvPr id="9" name="Prostokąt 8">
            <a:extLst>
              <a:ext uri="{FF2B5EF4-FFF2-40B4-BE49-F238E27FC236}">
                <a16:creationId xmlns:a16="http://schemas.microsoft.com/office/drawing/2014/main" id="{AC5C6F55-9433-144B-ABD8-4A8530A43800}"/>
              </a:ext>
            </a:extLst>
          </p:cNvPr>
          <p:cNvSpPr/>
          <p:nvPr/>
        </p:nvSpPr>
        <p:spPr>
          <a:xfrm>
            <a:off x="8992212" y="3831276"/>
            <a:ext cx="2854627" cy="2675958"/>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12" name="Obraz 11" descr="Obraz zawierający Czcionka, Grafika, design, typografia&#10;&#10;Zawartość wygenerowana przez sztuczną inteligencję może być niepoprawna.">
            <a:extLst>
              <a:ext uri="{FF2B5EF4-FFF2-40B4-BE49-F238E27FC236}">
                <a16:creationId xmlns:a16="http://schemas.microsoft.com/office/drawing/2014/main" id="{7E58C41E-533F-E679-0218-8550696548DA}"/>
              </a:ext>
            </a:extLst>
          </p:cNvPr>
          <p:cNvPicPr>
            <a:picLocks noChangeAspect="1"/>
          </p:cNvPicPr>
          <p:nvPr/>
        </p:nvPicPr>
        <p:blipFill>
          <a:blip r:embed="rId4">
            <a:extLst>
              <a:ext uri="{28A0092B-C50C-407E-A947-70E740481C1C}">
                <a14:useLocalDpi xmlns:a14="http://schemas.microsoft.com/office/drawing/2010/main" val="0"/>
              </a:ext>
            </a:extLst>
          </a:blip>
          <a:srcRect l="16735" r="65568"/>
          <a:stretch/>
        </p:blipFill>
        <p:spPr>
          <a:xfrm>
            <a:off x="1143461" y="1780077"/>
            <a:ext cx="1002661" cy="4749449"/>
          </a:xfrm>
          <a:prstGeom prst="rect">
            <a:avLst/>
          </a:prstGeom>
        </p:spPr>
      </p:pic>
      <p:sp>
        <p:nvSpPr>
          <p:cNvPr id="17" name="Podtytuł 2">
            <a:extLst>
              <a:ext uri="{FF2B5EF4-FFF2-40B4-BE49-F238E27FC236}">
                <a16:creationId xmlns:a16="http://schemas.microsoft.com/office/drawing/2014/main" id="{AE2097FB-9641-1F4F-6BD6-B7CA39F01A5C}"/>
              </a:ext>
            </a:extLst>
          </p:cNvPr>
          <p:cNvSpPr txBox="1">
            <a:spLocks/>
          </p:cNvSpPr>
          <p:nvPr/>
        </p:nvSpPr>
        <p:spPr>
          <a:xfrm>
            <a:off x="2138536" y="2088682"/>
            <a:ext cx="2001569" cy="568012"/>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SYMPTOMY</a:t>
            </a:r>
          </a:p>
          <a:p>
            <a:pPr marL="0" indent="0">
              <a:lnSpc>
                <a:spcPct val="100000"/>
              </a:lnSpc>
              <a:buNone/>
            </a:pPr>
            <a:endPar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8" name="Podtytuł 2">
            <a:extLst>
              <a:ext uri="{FF2B5EF4-FFF2-40B4-BE49-F238E27FC236}">
                <a16:creationId xmlns:a16="http://schemas.microsoft.com/office/drawing/2014/main" id="{9A4C9ABE-B872-7DC2-85D6-73EFAFD20743}"/>
              </a:ext>
            </a:extLst>
          </p:cNvPr>
          <p:cNvSpPr txBox="1">
            <a:spLocks/>
          </p:cNvSpPr>
          <p:nvPr/>
        </p:nvSpPr>
        <p:spPr>
          <a:xfrm>
            <a:off x="2138536" y="2852666"/>
            <a:ext cx="2001569" cy="568012"/>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ALERGIE</a:t>
            </a:r>
          </a:p>
          <a:p>
            <a:pPr marL="0" indent="0">
              <a:lnSpc>
                <a:spcPct val="100000"/>
              </a:lnSpc>
              <a:buNone/>
            </a:pPr>
            <a:endPar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9" name="Podtytuł 2">
            <a:extLst>
              <a:ext uri="{FF2B5EF4-FFF2-40B4-BE49-F238E27FC236}">
                <a16:creationId xmlns:a16="http://schemas.microsoft.com/office/drawing/2014/main" id="{F21A6F6A-B3AF-DA68-8F25-C04927FE26EA}"/>
              </a:ext>
            </a:extLst>
          </p:cNvPr>
          <p:cNvSpPr txBox="1">
            <a:spLocks/>
          </p:cNvSpPr>
          <p:nvPr/>
        </p:nvSpPr>
        <p:spPr>
          <a:xfrm>
            <a:off x="2138535" y="3616650"/>
            <a:ext cx="2509665" cy="568012"/>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MEDYKAMENTY</a:t>
            </a:r>
          </a:p>
          <a:p>
            <a:pPr marL="0" indent="0">
              <a:lnSpc>
                <a:spcPct val="100000"/>
              </a:lnSpc>
              <a:buNone/>
            </a:pPr>
            <a:endPar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0" name="Podtytuł 2">
            <a:extLst>
              <a:ext uri="{FF2B5EF4-FFF2-40B4-BE49-F238E27FC236}">
                <a16:creationId xmlns:a16="http://schemas.microsoft.com/office/drawing/2014/main" id="{0F16899D-6ED7-E321-DDFF-43E62F8C00B6}"/>
              </a:ext>
            </a:extLst>
          </p:cNvPr>
          <p:cNvSpPr txBox="1">
            <a:spLocks/>
          </p:cNvSpPr>
          <p:nvPr/>
        </p:nvSpPr>
        <p:spPr>
          <a:xfrm>
            <a:off x="2138535" y="4385211"/>
            <a:ext cx="4577950" cy="568012"/>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PRZESZŁOŚĆ CHOROBOWA</a:t>
            </a:r>
          </a:p>
          <a:p>
            <a:pPr marL="0" indent="0">
              <a:lnSpc>
                <a:spcPct val="100000"/>
              </a:lnSpc>
              <a:buNone/>
            </a:pPr>
            <a:endPar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1" name="Podtytuł 2">
            <a:extLst>
              <a:ext uri="{FF2B5EF4-FFF2-40B4-BE49-F238E27FC236}">
                <a16:creationId xmlns:a16="http://schemas.microsoft.com/office/drawing/2014/main" id="{49DE5D61-8235-5870-6DDB-2674DEE9541F}"/>
              </a:ext>
            </a:extLst>
          </p:cNvPr>
          <p:cNvSpPr txBox="1">
            <a:spLocks/>
          </p:cNvSpPr>
          <p:nvPr/>
        </p:nvSpPr>
        <p:spPr>
          <a:xfrm>
            <a:off x="2138535" y="5144618"/>
            <a:ext cx="2001569" cy="568012"/>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LUNCH</a:t>
            </a:r>
          </a:p>
          <a:p>
            <a:pPr marL="0" indent="0">
              <a:lnSpc>
                <a:spcPct val="100000"/>
              </a:lnSpc>
              <a:buNone/>
            </a:pPr>
            <a:endPar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2" name="Podtytuł 2">
            <a:extLst>
              <a:ext uri="{FF2B5EF4-FFF2-40B4-BE49-F238E27FC236}">
                <a16:creationId xmlns:a16="http://schemas.microsoft.com/office/drawing/2014/main" id="{7578BA43-F776-EF90-BEE4-B88073DD8BC9}"/>
              </a:ext>
            </a:extLst>
          </p:cNvPr>
          <p:cNvSpPr txBox="1">
            <a:spLocks/>
          </p:cNvSpPr>
          <p:nvPr/>
        </p:nvSpPr>
        <p:spPr>
          <a:xfrm>
            <a:off x="2138534" y="5918662"/>
            <a:ext cx="4708580" cy="568012"/>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EWENTUALNE OKOLICZNOŚCI</a:t>
            </a:r>
          </a:p>
          <a:p>
            <a:pPr marL="0" indent="0">
              <a:lnSpc>
                <a:spcPct val="100000"/>
              </a:lnSpc>
              <a:buNone/>
            </a:pPr>
            <a:endPar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24" name="Obraz 23" descr="Obraz zawierający ubrania, Ludzka twarz, Kreskówka, fikcja&#10;&#10;Zawartość wygenerowana przez sztuczną inteligencję może być niepoprawna.">
            <a:extLst>
              <a:ext uri="{FF2B5EF4-FFF2-40B4-BE49-F238E27FC236}">
                <a16:creationId xmlns:a16="http://schemas.microsoft.com/office/drawing/2014/main" id="{2D791B9D-68F3-CD2C-1BB7-ECFB9B9DEC4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01916" y="3494308"/>
            <a:ext cx="3035218" cy="3035218"/>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B1D9EBEF-EB48-7F85-B590-CC802B762428}"/>
              </a:ext>
            </a:extLst>
          </p:cNvPr>
          <p:cNvPicPr>
            <a:picLocks noChangeAspect="1"/>
          </p:cNvPicPr>
          <p:nvPr/>
        </p:nvPicPr>
        <p:blipFill>
          <a:blip r:embed="rId6"/>
          <a:stretch>
            <a:fillRect/>
          </a:stretch>
        </p:blipFill>
        <p:spPr>
          <a:xfrm>
            <a:off x="444353" y="421941"/>
            <a:ext cx="981075" cy="981075"/>
          </a:xfrm>
          <a:prstGeom prst="rect">
            <a:avLst/>
          </a:prstGeom>
        </p:spPr>
      </p:pic>
      <p:grpSp>
        <p:nvGrpSpPr>
          <p:cNvPr id="7" name="Grupa 20">
            <a:extLst>
              <a:ext uri="{FF2B5EF4-FFF2-40B4-BE49-F238E27FC236}">
                <a16:creationId xmlns:a16="http://schemas.microsoft.com/office/drawing/2014/main" id="{8C247306-98BA-EBE9-F1F6-C07064F8142B}"/>
              </a:ext>
            </a:extLst>
          </p:cNvPr>
          <p:cNvGrpSpPr/>
          <p:nvPr/>
        </p:nvGrpSpPr>
        <p:grpSpPr>
          <a:xfrm>
            <a:off x="5957857" y="1404678"/>
            <a:ext cx="5984410" cy="793778"/>
            <a:chOff x="5873190" y="6071928"/>
            <a:chExt cx="6153743" cy="793778"/>
          </a:xfrm>
        </p:grpSpPr>
        <p:pic>
          <p:nvPicPr>
            <p:cNvPr id="5" name="Obraz 152">
              <a:extLst>
                <a:ext uri="{FF2B5EF4-FFF2-40B4-BE49-F238E27FC236}">
                  <a16:creationId xmlns:a16="http://schemas.microsoft.com/office/drawing/2014/main" id="{883B787E-B893-9CB1-96AC-A1F31A298514}"/>
                </a:ext>
              </a:extLst>
            </p:cNvPr>
            <p:cNvPicPr>
              <a:picLocks noChangeAspect="1"/>
            </p:cNvPicPr>
            <p:nvPr/>
          </p:nvPicPr>
          <p:blipFill>
            <a:blip r:embed="rId7"/>
            <a:stretch>
              <a:fillRect/>
            </a:stretch>
          </p:blipFill>
          <p:spPr>
            <a:xfrm>
              <a:off x="5873190" y="6071928"/>
              <a:ext cx="2336988" cy="793778"/>
            </a:xfrm>
            <a:prstGeom prst="rect">
              <a:avLst/>
            </a:prstGeom>
          </p:spPr>
        </p:pic>
        <p:sp>
          <p:nvSpPr>
            <p:cNvPr id="6" name="pole tekstowe 12">
              <a:extLst>
                <a:ext uri="{FF2B5EF4-FFF2-40B4-BE49-F238E27FC236}">
                  <a16:creationId xmlns:a16="http://schemas.microsoft.com/office/drawing/2014/main" id="{71E0773F-7846-59DC-0FD8-34124185A6CD}"/>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864230144"/>
      </p:ext>
    </p:extLst>
  </p:cSld>
  <p:clrMapOvr>
    <a:masterClrMapping/>
  </p:clrMapOvr>
  <p:extLst>
    <p:ext uri="{6950BFC3-D8DA-4A85-94F7-54DA5524770B}">
      <p188:commentRel xmlns:p188="http://schemas.microsoft.com/office/powerpoint/2018/8/main" r:id="rId3"/>
    </p:ext>
  </p:extLs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8DDC4-2CDD-E165-EB06-FFE71BEFD317}"/>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AB87F84C-FF38-54C9-0FE7-0639A33578C0}"/>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BA90DC63-DEDB-98F5-9976-C6DEC4A5CB23}"/>
              </a:ext>
            </a:extLst>
          </p:cNvPr>
          <p:cNvSpPr txBox="1">
            <a:spLocks/>
          </p:cNvSpPr>
          <p:nvPr/>
        </p:nvSpPr>
        <p:spPr>
          <a:xfrm>
            <a:off x="6249402" y="4103916"/>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RANY</a:t>
            </a:r>
          </a:p>
          <a:p>
            <a:pPr algn="ctr">
              <a:lnSpc>
                <a:spcPct val="100000"/>
              </a:lnSpc>
            </a:pPr>
            <a:r>
              <a:rPr lang="pl-PL" sz="3600" b="1">
                <a:solidFill>
                  <a:schemeClr val="bg1"/>
                </a:solidFill>
                <a:latin typeface="Open Sans" pitchFamily="2" charset="0"/>
                <a:ea typeface="Open Sans" pitchFamily="2" charset="0"/>
                <a:cs typeface="Open Sans" pitchFamily="2" charset="0"/>
              </a:rPr>
              <a:t>I  URAZY</a:t>
            </a:r>
          </a:p>
        </p:txBody>
      </p:sp>
      <p:cxnSp>
        <p:nvCxnSpPr>
          <p:cNvPr id="7" name="Łącznik prosty 6">
            <a:extLst>
              <a:ext uri="{FF2B5EF4-FFF2-40B4-BE49-F238E27FC236}">
                <a16:creationId xmlns:a16="http://schemas.microsoft.com/office/drawing/2014/main" id="{8E66F8C4-C463-8069-0541-1F7EAD33195F}"/>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11" name="Obraz 10" descr="Obraz zawierający szkic, rysowanie, Grafika liniowa, clipart&#10;&#10;Zawartość wygenerowana przez sztuczną inteligencję może być niepoprawna.">
            <a:extLst>
              <a:ext uri="{FF2B5EF4-FFF2-40B4-BE49-F238E27FC236}">
                <a16:creationId xmlns:a16="http://schemas.microsoft.com/office/drawing/2014/main" id="{0F02547A-7B76-16A2-F67E-AB33D268E0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0727" y="1350661"/>
            <a:ext cx="5782323" cy="4087845"/>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768DC029-6690-7B8D-AD34-EBC64CC42953}"/>
              </a:ext>
            </a:extLst>
          </p:cNvPr>
          <p:cNvPicPr>
            <a:picLocks noChangeAspect="1"/>
          </p:cNvPicPr>
          <p:nvPr/>
        </p:nvPicPr>
        <p:blipFill>
          <a:blip r:embed="rId5"/>
          <a:stretch>
            <a:fillRect/>
          </a:stretch>
        </p:blipFill>
        <p:spPr>
          <a:xfrm>
            <a:off x="8186016" y="1497706"/>
            <a:ext cx="1589394" cy="1582990"/>
          </a:xfrm>
          <a:prstGeom prst="rect">
            <a:avLst/>
          </a:prstGeom>
        </p:spPr>
      </p:pic>
      <p:grpSp>
        <p:nvGrpSpPr>
          <p:cNvPr id="9" name="Grupa 20">
            <a:extLst>
              <a:ext uri="{FF2B5EF4-FFF2-40B4-BE49-F238E27FC236}">
                <a16:creationId xmlns:a16="http://schemas.microsoft.com/office/drawing/2014/main" id="{7696B239-AC4B-17E4-3039-714EE1A198FB}"/>
              </a:ext>
            </a:extLst>
          </p:cNvPr>
          <p:cNvGrpSpPr/>
          <p:nvPr/>
        </p:nvGrpSpPr>
        <p:grpSpPr>
          <a:xfrm>
            <a:off x="-74643" y="6124845"/>
            <a:ext cx="5984410" cy="793778"/>
            <a:chOff x="5873190" y="6071928"/>
            <a:chExt cx="6153743" cy="793778"/>
          </a:xfrm>
        </p:grpSpPr>
        <p:pic>
          <p:nvPicPr>
            <p:cNvPr id="5" name="Obraz 152">
              <a:extLst>
                <a:ext uri="{FF2B5EF4-FFF2-40B4-BE49-F238E27FC236}">
                  <a16:creationId xmlns:a16="http://schemas.microsoft.com/office/drawing/2014/main" id="{5B0D2818-4042-B360-4B34-465C7C908EAE}"/>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8" name="pole tekstowe 12">
              <a:extLst>
                <a:ext uri="{FF2B5EF4-FFF2-40B4-BE49-F238E27FC236}">
                  <a16:creationId xmlns:a16="http://schemas.microsoft.com/office/drawing/2014/main" id="{B7AEFD20-2F18-0D2E-387E-65309A73FEB5}"/>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491698161"/>
      </p:ext>
    </p:extLst>
  </p:cSld>
  <p:clrMapOvr>
    <a:masterClrMapping/>
  </p:clrMapOvr>
  <p:extLst>
    <p:ext uri="{6950BFC3-D8DA-4A85-94F7-54DA5524770B}">
      <p188:commentRel xmlns:p188="http://schemas.microsoft.com/office/powerpoint/2018/8/main" r:id="rId3"/>
    </p:ext>
  </p:extLs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16DA6D-9658-358C-0044-47AA0C01AAF4}"/>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A1B24FB3-8083-6A55-C2AE-CF68253E5D81}"/>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6F543547-6C93-86CC-D4A7-8A1BCA2A1362}"/>
              </a:ext>
            </a:extLst>
          </p:cNvPr>
          <p:cNvSpPr txBox="1">
            <a:spLocks/>
          </p:cNvSpPr>
          <p:nvPr/>
        </p:nvSpPr>
        <p:spPr>
          <a:xfrm>
            <a:off x="1640999" y="464860"/>
            <a:ext cx="9121594"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RANA - DEFINICJA</a:t>
            </a:r>
          </a:p>
        </p:txBody>
      </p:sp>
      <p:sp>
        <p:nvSpPr>
          <p:cNvPr id="7" name="Prostokąt 6">
            <a:extLst>
              <a:ext uri="{FF2B5EF4-FFF2-40B4-BE49-F238E27FC236}">
                <a16:creationId xmlns:a16="http://schemas.microsoft.com/office/drawing/2014/main" id="{8A665C03-A08F-C75C-8B38-91EE33636DBF}"/>
              </a:ext>
            </a:extLst>
          </p:cNvPr>
          <p:cNvSpPr/>
          <p:nvPr/>
        </p:nvSpPr>
        <p:spPr>
          <a:xfrm>
            <a:off x="8991599" y="3264919"/>
            <a:ext cx="2859884" cy="285988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1" name="Podtytuł 2">
            <a:extLst>
              <a:ext uri="{FF2B5EF4-FFF2-40B4-BE49-F238E27FC236}">
                <a16:creationId xmlns:a16="http://schemas.microsoft.com/office/drawing/2014/main" id="{088C9418-B7EF-199B-416E-B58F8446B8C2}"/>
              </a:ext>
            </a:extLst>
          </p:cNvPr>
          <p:cNvSpPr txBox="1">
            <a:spLocks/>
          </p:cNvSpPr>
          <p:nvPr/>
        </p:nvSpPr>
        <p:spPr>
          <a:xfrm>
            <a:off x="337458" y="2632389"/>
            <a:ext cx="8305799" cy="3492414"/>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Rana to przerwanie ciągłości skóry, lub skóry i tkanek położonych pod nią. Zazwyczaj powstaje na skutek urazu mechanicznego, ale może też powstać pod wpływem działania wysokiej temperatury (oparzenie) </a:t>
            </a:r>
            <a:b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lub środka chemicznego. </a:t>
            </a:r>
          </a:p>
          <a:p>
            <a:pPr marL="0" indent="0" algn="ctr">
              <a:lnSpc>
                <a:spcPct val="100000"/>
              </a:lnSpc>
              <a:buNone/>
            </a:pPr>
            <a:endParaRPr lang="pl-PL" sz="24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gn="ctr">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W zależności od mechanizmu powstania wyróżniamy rany: kąsane, szarpane, tłuczone, cięte, oparzenia itd. </a:t>
            </a:r>
            <a:endParaRPr lang="pl-PL" sz="24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p:txBody>
      </p:sp>
      <p:pic>
        <p:nvPicPr>
          <p:cNvPr id="10" name="Obraz 9" descr="Obraz zawierający Ciało/mięso, rysowanie, sztuka, stopy&#10;&#10;Zawartość wygenerowana przez sztuczną inteligencję może być niepoprawna.">
            <a:extLst>
              <a:ext uri="{FF2B5EF4-FFF2-40B4-BE49-F238E27FC236}">
                <a16:creationId xmlns:a16="http://schemas.microsoft.com/office/drawing/2014/main" id="{9F519A71-0FB2-3CCF-EFFC-AFC4E7046E8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91599" y="3264919"/>
            <a:ext cx="3189514" cy="3189514"/>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2A57F318-4398-F5DF-ACEB-A73B592135DD}"/>
              </a:ext>
            </a:extLst>
          </p:cNvPr>
          <p:cNvPicPr>
            <a:picLocks noChangeAspect="1"/>
          </p:cNvPicPr>
          <p:nvPr/>
        </p:nvPicPr>
        <p:blipFill>
          <a:blip r:embed="rId5"/>
          <a:stretch>
            <a:fillRect/>
          </a:stretch>
        </p:blipFill>
        <p:spPr>
          <a:xfrm>
            <a:off x="444353" y="421941"/>
            <a:ext cx="981075" cy="981075"/>
          </a:xfrm>
          <a:prstGeom prst="rect">
            <a:avLst/>
          </a:prstGeom>
        </p:spPr>
      </p:pic>
      <p:grpSp>
        <p:nvGrpSpPr>
          <p:cNvPr id="9" name="Grupa 20">
            <a:extLst>
              <a:ext uri="{FF2B5EF4-FFF2-40B4-BE49-F238E27FC236}">
                <a16:creationId xmlns:a16="http://schemas.microsoft.com/office/drawing/2014/main" id="{39BAC7A7-8DA0-1EF4-1860-763E5CF5A51C}"/>
              </a:ext>
            </a:extLst>
          </p:cNvPr>
          <p:cNvGrpSpPr/>
          <p:nvPr/>
        </p:nvGrpSpPr>
        <p:grpSpPr>
          <a:xfrm>
            <a:off x="-74643" y="6124845"/>
            <a:ext cx="5984410" cy="793778"/>
            <a:chOff x="5873190" y="6071928"/>
            <a:chExt cx="6153743" cy="793778"/>
          </a:xfrm>
        </p:grpSpPr>
        <p:pic>
          <p:nvPicPr>
            <p:cNvPr id="5" name="Obraz 152">
              <a:extLst>
                <a:ext uri="{FF2B5EF4-FFF2-40B4-BE49-F238E27FC236}">
                  <a16:creationId xmlns:a16="http://schemas.microsoft.com/office/drawing/2014/main" id="{A4A9B4E8-2DFE-3C34-A8C1-4702B382A6BF}"/>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8" name="pole tekstowe 12">
              <a:extLst>
                <a:ext uri="{FF2B5EF4-FFF2-40B4-BE49-F238E27FC236}">
                  <a16:creationId xmlns:a16="http://schemas.microsoft.com/office/drawing/2014/main" id="{8FB4AEA1-977E-EECB-3C31-692800192C9B}"/>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069987330"/>
      </p:ext>
    </p:extLst>
  </p:cSld>
  <p:clrMapOvr>
    <a:masterClrMapping/>
  </p:clrMapOvr>
  <p:extLst>
    <p:ext uri="{6950BFC3-D8DA-4A85-94F7-54DA5524770B}">
      <p188:commentRel xmlns:p188="http://schemas.microsoft.com/office/powerpoint/2018/8/main" r:id="rId3"/>
    </p:ext>
  </p:extLs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FEA42-B160-ED13-3606-660227E7D178}"/>
            </a:ext>
          </a:extLst>
        </p:cNvPr>
        <p:cNvGrpSpPr/>
        <p:nvPr/>
      </p:nvGrpSpPr>
      <p:grpSpPr>
        <a:xfrm>
          <a:off x="0" y="0"/>
          <a:ext cx="0" cy="0"/>
          <a:chOff x="0" y="0"/>
          <a:chExt cx="0" cy="0"/>
        </a:xfrm>
      </p:grpSpPr>
      <p:sp>
        <p:nvSpPr>
          <p:cNvPr id="18" name="Prostokąt 17">
            <a:extLst>
              <a:ext uri="{FF2B5EF4-FFF2-40B4-BE49-F238E27FC236}">
                <a16:creationId xmlns:a16="http://schemas.microsoft.com/office/drawing/2014/main" id="{E814902E-A0D0-7E16-E4E2-6AD8F41B40C2}"/>
              </a:ext>
            </a:extLst>
          </p:cNvPr>
          <p:cNvSpPr/>
          <p:nvPr/>
        </p:nvSpPr>
        <p:spPr>
          <a:xfrm>
            <a:off x="332726" y="1863351"/>
            <a:ext cx="6193596" cy="313129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7ED9E754-5815-3DE6-CBDB-F6264B3B2B47}"/>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289BFC4A-FCB8-17BF-B03E-4709F97D9DD7}"/>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RANA - POSTĘPOWANIE</a:t>
            </a:r>
          </a:p>
        </p:txBody>
      </p:sp>
      <p:sp>
        <p:nvSpPr>
          <p:cNvPr id="5" name="Prostokąt 4">
            <a:extLst>
              <a:ext uri="{FF2B5EF4-FFF2-40B4-BE49-F238E27FC236}">
                <a16:creationId xmlns:a16="http://schemas.microsoft.com/office/drawing/2014/main" id="{9A4AF395-3622-1772-8228-DF4696823A0D}"/>
              </a:ext>
            </a:extLst>
          </p:cNvPr>
          <p:cNvSpPr/>
          <p:nvPr/>
        </p:nvSpPr>
        <p:spPr>
          <a:xfrm>
            <a:off x="8158131" y="4310743"/>
            <a:ext cx="3701143" cy="221878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8" name="Obraz 7" descr="Obraz zawierający ilustracja, kreskówka, rysowanie, ubrania&#10;&#10;Zawartość wygenerowana przez sztuczną inteligencję może być niepoprawna.">
            <a:extLst>
              <a:ext uri="{FF2B5EF4-FFF2-40B4-BE49-F238E27FC236}">
                <a16:creationId xmlns:a16="http://schemas.microsoft.com/office/drawing/2014/main" id="{D8E50202-885C-A4C5-E632-6FF7B3DDE7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8158131" y="3428999"/>
            <a:ext cx="3701143" cy="3701143"/>
          </a:xfrm>
          <a:prstGeom prst="rect">
            <a:avLst/>
          </a:prstGeom>
        </p:spPr>
      </p:pic>
      <p:pic>
        <p:nvPicPr>
          <p:cNvPr id="11" name="Obraz 10" descr="Obraz zawierający szkic, rękawiczka, dłoń, rękawiczki&#10;&#10;Zawartość wygenerowana przez sztuczną inteligencję może być niepoprawna.">
            <a:extLst>
              <a:ext uri="{FF2B5EF4-FFF2-40B4-BE49-F238E27FC236}">
                <a16:creationId xmlns:a16="http://schemas.microsoft.com/office/drawing/2014/main" id="{56B3A488-7BBE-E9DC-ACF9-22F57E13EE9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2726" y="1863351"/>
            <a:ext cx="3150855" cy="3150855"/>
          </a:xfrm>
          <a:prstGeom prst="rect">
            <a:avLst/>
          </a:prstGeom>
        </p:spPr>
      </p:pic>
      <p:pic>
        <p:nvPicPr>
          <p:cNvPr id="13" name="Obraz 12" descr="Obraz zawierający tekst, szkic, palec, kreskówka&#10;&#10;Zawartość wygenerowana przez sztuczną inteligencję może być niepoprawna.">
            <a:extLst>
              <a:ext uri="{FF2B5EF4-FFF2-40B4-BE49-F238E27FC236}">
                <a16:creationId xmlns:a16="http://schemas.microsoft.com/office/drawing/2014/main" id="{D087A0FF-0A90-E5C1-C70F-2D010F27799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64972" y="1534883"/>
            <a:ext cx="4100835" cy="4100835"/>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24B44466-DACD-BAC1-4E32-9DF6F1C5883A}"/>
              </a:ext>
            </a:extLst>
          </p:cNvPr>
          <p:cNvPicPr>
            <a:picLocks noChangeAspect="1"/>
          </p:cNvPicPr>
          <p:nvPr/>
        </p:nvPicPr>
        <p:blipFill>
          <a:blip r:embed="rId7"/>
          <a:stretch>
            <a:fillRect/>
          </a:stretch>
        </p:blipFill>
        <p:spPr>
          <a:xfrm>
            <a:off x="444353" y="421941"/>
            <a:ext cx="981075" cy="981075"/>
          </a:xfrm>
          <a:prstGeom prst="rect">
            <a:avLst/>
          </a:prstGeom>
        </p:spPr>
      </p:pic>
      <p:grpSp>
        <p:nvGrpSpPr>
          <p:cNvPr id="10" name="Grupa 20">
            <a:extLst>
              <a:ext uri="{FF2B5EF4-FFF2-40B4-BE49-F238E27FC236}">
                <a16:creationId xmlns:a16="http://schemas.microsoft.com/office/drawing/2014/main" id="{2B880CF3-0C90-689C-B332-6238C5167ACB}"/>
              </a:ext>
            </a:extLst>
          </p:cNvPr>
          <p:cNvGrpSpPr/>
          <p:nvPr/>
        </p:nvGrpSpPr>
        <p:grpSpPr>
          <a:xfrm>
            <a:off x="-74643" y="6124845"/>
            <a:ext cx="5984410" cy="793778"/>
            <a:chOff x="5873190" y="6071928"/>
            <a:chExt cx="6153743" cy="793778"/>
          </a:xfrm>
        </p:grpSpPr>
        <p:pic>
          <p:nvPicPr>
            <p:cNvPr id="6" name="Obraz 152">
              <a:extLst>
                <a:ext uri="{FF2B5EF4-FFF2-40B4-BE49-F238E27FC236}">
                  <a16:creationId xmlns:a16="http://schemas.microsoft.com/office/drawing/2014/main" id="{D8ABBA76-C5C0-4322-00C0-AD447B38FDB2}"/>
                </a:ext>
              </a:extLst>
            </p:cNvPr>
            <p:cNvPicPr>
              <a:picLocks noChangeAspect="1"/>
            </p:cNvPicPr>
            <p:nvPr/>
          </p:nvPicPr>
          <p:blipFill>
            <a:blip r:embed="rId8"/>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B6FF4AD0-7D55-0CC1-386A-22142626E242}"/>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4225430955"/>
      </p:ext>
    </p:extLst>
  </p:cSld>
  <p:clrMapOvr>
    <a:masterClrMapping/>
  </p:clrMapOvr>
  <p:extLst>
    <p:ext uri="{6950BFC3-D8DA-4A85-94F7-54DA5524770B}">
      <p188:commentRel xmlns:p188="http://schemas.microsoft.com/office/powerpoint/2018/8/main" r:id="rId3"/>
    </p:ext>
  </p:extLs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6D2BB0-76E3-696E-49FA-05E4E4913718}"/>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954DF567-0507-14CF-7686-F26F1092BD42}"/>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32C979AE-91E8-DDAD-7C28-3AE4AEB346D8}"/>
              </a:ext>
            </a:extLst>
          </p:cNvPr>
          <p:cNvSpPr txBox="1">
            <a:spLocks/>
          </p:cNvSpPr>
          <p:nvPr/>
        </p:nvSpPr>
        <p:spPr>
          <a:xfrm>
            <a:off x="1640998" y="464860"/>
            <a:ext cx="9069043"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RANY WYMAGAJĄCE KONSULTACJI LEKARSKIEJ</a:t>
            </a:r>
          </a:p>
        </p:txBody>
      </p:sp>
      <p:graphicFrame>
        <p:nvGraphicFramePr>
          <p:cNvPr id="11" name="Diagram 10">
            <a:extLst>
              <a:ext uri="{FF2B5EF4-FFF2-40B4-BE49-F238E27FC236}">
                <a16:creationId xmlns:a16="http://schemas.microsoft.com/office/drawing/2014/main" id="{01F65CC3-028A-6060-53DE-48D99BFBB5C8}"/>
              </a:ext>
            </a:extLst>
          </p:cNvPr>
          <p:cNvGraphicFramePr/>
          <p:nvPr>
            <p:extLst>
              <p:ext uri="{D42A27DB-BD31-4B8C-83A1-F6EECF244321}">
                <p14:modId xmlns:p14="http://schemas.microsoft.com/office/powerpoint/2010/main" val="3465503626"/>
              </p:ext>
            </p:extLst>
          </p:nvPr>
        </p:nvGraphicFramePr>
        <p:xfrm>
          <a:off x="-241415" y="1508401"/>
          <a:ext cx="7806985" cy="52343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Obraz 6" descr="Obraz zawierający kreskówka, but, kołnierz ortopedyczny/aparat dentystyczny, obuwie&#10;&#10;Zawartość wygenerowana przez sztuczną inteligencję może być niepoprawna.">
            <a:extLst>
              <a:ext uri="{FF2B5EF4-FFF2-40B4-BE49-F238E27FC236}">
                <a16:creationId xmlns:a16="http://schemas.microsoft.com/office/drawing/2014/main" id="{B10B5232-033A-C7B0-7D6F-91DF2E9F1EE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641771" y="2665495"/>
            <a:ext cx="3727645" cy="3727645"/>
          </a:xfrm>
          <a:prstGeom prst="rect">
            <a:avLst/>
          </a:prstGeom>
        </p:spPr>
      </p:pic>
      <p:pic>
        <p:nvPicPr>
          <p:cNvPr id="22" name="Obraz 21" descr="Obraz zawierający tekst, symbol, krąg, logo&#10;&#10;Zawartość wygenerowana przez AI może być niepoprawna.">
            <a:extLst>
              <a:ext uri="{FF2B5EF4-FFF2-40B4-BE49-F238E27FC236}">
                <a16:creationId xmlns:a16="http://schemas.microsoft.com/office/drawing/2014/main" id="{DB7A8091-9F56-BAEC-4361-8D2C9DFD6559}"/>
              </a:ext>
            </a:extLst>
          </p:cNvPr>
          <p:cNvPicPr>
            <a:picLocks noChangeAspect="1"/>
          </p:cNvPicPr>
          <p:nvPr/>
        </p:nvPicPr>
        <p:blipFill>
          <a:blip r:embed="rId10"/>
          <a:stretch>
            <a:fillRect/>
          </a:stretch>
        </p:blipFill>
        <p:spPr>
          <a:xfrm>
            <a:off x="444353" y="421941"/>
            <a:ext cx="981075" cy="981075"/>
          </a:xfrm>
          <a:prstGeom prst="rect">
            <a:avLst/>
          </a:prstGeom>
        </p:spPr>
      </p:pic>
      <p:grpSp>
        <p:nvGrpSpPr>
          <p:cNvPr id="38" name="Grupa 20">
            <a:extLst>
              <a:ext uri="{FF2B5EF4-FFF2-40B4-BE49-F238E27FC236}">
                <a16:creationId xmlns:a16="http://schemas.microsoft.com/office/drawing/2014/main" id="{B80A4442-469E-F1A2-B9CC-7068C105C5E0}"/>
              </a:ext>
            </a:extLst>
          </p:cNvPr>
          <p:cNvGrpSpPr/>
          <p:nvPr/>
        </p:nvGrpSpPr>
        <p:grpSpPr>
          <a:xfrm>
            <a:off x="6211857" y="6177762"/>
            <a:ext cx="5984410" cy="793778"/>
            <a:chOff x="5873190" y="6071928"/>
            <a:chExt cx="6153743" cy="793778"/>
          </a:xfrm>
        </p:grpSpPr>
        <p:pic>
          <p:nvPicPr>
            <p:cNvPr id="36" name="Obraz 152">
              <a:extLst>
                <a:ext uri="{FF2B5EF4-FFF2-40B4-BE49-F238E27FC236}">
                  <a16:creationId xmlns:a16="http://schemas.microsoft.com/office/drawing/2014/main" id="{E29BFAEE-6DEB-FD0B-3154-9464194ECA25}"/>
                </a:ext>
              </a:extLst>
            </p:cNvPr>
            <p:cNvPicPr>
              <a:picLocks noChangeAspect="1"/>
            </p:cNvPicPr>
            <p:nvPr/>
          </p:nvPicPr>
          <p:blipFill>
            <a:blip r:embed="rId11"/>
            <a:stretch>
              <a:fillRect/>
            </a:stretch>
          </p:blipFill>
          <p:spPr>
            <a:xfrm>
              <a:off x="5873190" y="6071928"/>
              <a:ext cx="2336988" cy="793778"/>
            </a:xfrm>
            <a:prstGeom prst="rect">
              <a:avLst/>
            </a:prstGeom>
          </p:spPr>
        </p:pic>
        <p:sp>
          <p:nvSpPr>
            <p:cNvPr id="37" name="pole tekstowe 12">
              <a:extLst>
                <a:ext uri="{FF2B5EF4-FFF2-40B4-BE49-F238E27FC236}">
                  <a16:creationId xmlns:a16="http://schemas.microsoft.com/office/drawing/2014/main" id="{4AE9235D-F324-0544-6F0E-87A4793DA130}"/>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045927031"/>
      </p:ext>
    </p:extLst>
  </p:cSld>
  <p:clrMapOvr>
    <a:masterClrMapping/>
  </p:clrMapOvr>
  <p:extLst>
    <p:ext uri="{6950BFC3-D8DA-4A85-94F7-54DA5524770B}">
      <p188:commentRel xmlns:p188="http://schemas.microsoft.com/office/powerpoint/2018/8/main" r:id="rId3"/>
    </p:ext>
  </p:extLs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F12D24-C145-A689-25EE-6FE0AABC636F}"/>
            </a:ext>
          </a:extLst>
        </p:cNvPr>
        <p:cNvGrpSpPr/>
        <p:nvPr/>
      </p:nvGrpSpPr>
      <p:grpSpPr>
        <a:xfrm>
          <a:off x="0" y="0"/>
          <a:ext cx="0" cy="0"/>
          <a:chOff x="0" y="0"/>
          <a:chExt cx="0" cy="0"/>
        </a:xfrm>
      </p:grpSpPr>
      <p:sp>
        <p:nvSpPr>
          <p:cNvPr id="18" name="Prostokąt 17">
            <a:extLst>
              <a:ext uri="{FF2B5EF4-FFF2-40B4-BE49-F238E27FC236}">
                <a16:creationId xmlns:a16="http://schemas.microsoft.com/office/drawing/2014/main" id="{E75736C4-CB03-3336-7C3F-D8EFBA77C6AE}"/>
              </a:ext>
            </a:extLst>
          </p:cNvPr>
          <p:cNvSpPr/>
          <p:nvPr/>
        </p:nvSpPr>
        <p:spPr>
          <a:xfrm>
            <a:off x="5638800" y="1765987"/>
            <a:ext cx="6193596" cy="313129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CB2FFF23-5505-D14A-E953-B474702F66E4}"/>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02B33068-373A-C4EE-68FC-3CBF2011E08E}"/>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CIAŁO OBCE W RANIE - POSTĘPOWANIE</a:t>
            </a:r>
          </a:p>
        </p:txBody>
      </p:sp>
      <p:sp>
        <p:nvSpPr>
          <p:cNvPr id="5" name="Prostokąt 4">
            <a:extLst>
              <a:ext uri="{FF2B5EF4-FFF2-40B4-BE49-F238E27FC236}">
                <a16:creationId xmlns:a16="http://schemas.microsoft.com/office/drawing/2014/main" id="{82AEB9D9-64CD-DF15-BF93-A085843C800A}"/>
              </a:ext>
            </a:extLst>
          </p:cNvPr>
          <p:cNvSpPr/>
          <p:nvPr/>
        </p:nvSpPr>
        <p:spPr>
          <a:xfrm>
            <a:off x="337458" y="3095077"/>
            <a:ext cx="3701143" cy="3434450"/>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13" name="Obraz 12" descr="Obraz zawierający rysowanie, szkic, ilustracja, sztuka&#10;&#10;Zawartość wygenerowana przez sztuczną inteligencję może być niepoprawna.">
            <a:extLst>
              <a:ext uri="{FF2B5EF4-FFF2-40B4-BE49-F238E27FC236}">
                <a16:creationId xmlns:a16="http://schemas.microsoft.com/office/drawing/2014/main" id="{960AC6F9-9118-0CD1-BBBE-EBD84A6D78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3031" y="3238817"/>
            <a:ext cx="3192740" cy="3192740"/>
          </a:xfrm>
          <a:prstGeom prst="rect">
            <a:avLst/>
          </a:prstGeom>
        </p:spPr>
      </p:pic>
      <p:pic>
        <p:nvPicPr>
          <p:cNvPr id="15" name="Obraz 14" descr="Obraz zawierający zegarek, kreskówka, szkic, ilustracja&#10;&#10;Zawartość wygenerowana przez sztuczną inteligencję może być niepoprawna.">
            <a:extLst>
              <a:ext uri="{FF2B5EF4-FFF2-40B4-BE49-F238E27FC236}">
                <a16:creationId xmlns:a16="http://schemas.microsoft.com/office/drawing/2014/main" id="{28ED285C-2DF0-0CC8-09BB-1A039D43303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02441" y="740545"/>
            <a:ext cx="4996543" cy="4996543"/>
          </a:xfrm>
          <a:prstGeom prst="rect">
            <a:avLst/>
          </a:prstGeom>
        </p:spPr>
      </p:pic>
      <p:pic>
        <p:nvPicPr>
          <p:cNvPr id="17" name="Obraz 16" descr="Obraz zawierający szkic, rysowanie, kreskówka, sztuka&#10;&#10;Zawartość wygenerowana przez sztuczną inteligencję może być niepoprawna.">
            <a:extLst>
              <a:ext uri="{FF2B5EF4-FFF2-40B4-BE49-F238E27FC236}">
                <a16:creationId xmlns:a16="http://schemas.microsoft.com/office/drawing/2014/main" id="{F6B8E53E-F27A-11CC-43DA-B1D157F028A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78055" y="1948543"/>
            <a:ext cx="2960914" cy="2960914"/>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6D884D70-B495-199A-AB8F-950628019134}"/>
              </a:ext>
            </a:extLst>
          </p:cNvPr>
          <p:cNvPicPr>
            <a:picLocks noChangeAspect="1"/>
          </p:cNvPicPr>
          <p:nvPr/>
        </p:nvPicPr>
        <p:blipFill>
          <a:blip r:embed="rId7"/>
          <a:stretch>
            <a:fillRect/>
          </a:stretch>
        </p:blipFill>
        <p:spPr>
          <a:xfrm>
            <a:off x="444353" y="421941"/>
            <a:ext cx="981075" cy="981075"/>
          </a:xfrm>
          <a:prstGeom prst="rect">
            <a:avLst/>
          </a:prstGeom>
        </p:spPr>
      </p:pic>
      <p:grpSp>
        <p:nvGrpSpPr>
          <p:cNvPr id="9" name="Grupa 20">
            <a:extLst>
              <a:ext uri="{FF2B5EF4-FFF2-40B4-BE49-F238E27FC236}">
                <a16:creationId xmlns:a16="http://schemas.microsoft.com/office/drawing/2014/main" id="{68CA2FD9-8638-CC07-49A3-2DF290A5F479}"/>
              </a:ext>
            </a:extLst>
          </p:cNvPr>
          <p:cNvGrpSpPr/>
          <p:nvPr/>
        </p:nvGrpSpPr>
        <p:grpSpPr>
          <a:xfrm>
            <a:off x="6211857" y="6135428"/>
            <a:ext cx="5984410" cy="793778"/>
            <a:chOff x="5873190" y="6071928"/>
            <a:chExt cx="6153743" cy="793778"/>
          </a:xfrm>
        </p:grpSpPr>
        <p:pic>
          <p:nvPicPr>
            <p:cNvPr id="6" name="Obraz 152">
              <a:extLst>
                <a:ext uri="{FF2B5EF4-FFF2-40B4-BE49-F238E27FC236}">
                  <a16:creationId xmlns:a16="http://schemas.microsoft.com/office/drawing/2014/main" id="{E3D86B14-58AF-1713-A246-6CFEAD9F7BC6}"/>
                </a:ext>
              </a:extLst>
            </p:cNvPr>
            <p:cNvPicPr>
              <a:picLocks noChangeAspect="1"/>
            </p:cNvPicPr>
            <p:nvPr/>
          </p:nvPicPr>
          <p:blipFill>
            <a:blip r:embed="rId8"/>
            <a:stretch>
              <a:fillRect/>
            </a:stretch>
          </p:blipFill>
          <p:spPr>
            <a:xfrm>
              <a:off x="5873190" y="6071928"/>
              <a:ext cx="2336988" cy="793778"/>
            </a:xfrm>
            <a:prstGeom prst="rect">
              <a:avLst/>
            </a:prstGeom>
          </p:spPr>
        </p:pic>
        <p:sp>
          <p:nvSpPr>
            <p:cNvPr id="8" name="pole tekstowe 12">
              <a:extLst>
                <a:ext uri="{FF2B5EF4-FFF2-40B4-BE49-F238E27FC236}">
                  <a16:creationId xmlns:a16="http://schemas.microsoft.com/office/drawing/2014/main" id="{3B5F9F87-47BF-8E3D-6183-7C54CDE2CA69}"/>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4285947361"/>
      </p:ext>
    </p:extLst>
  </p:cSld>
  <p:clrMapOvr>
    <a:masterClrMapping/>
  </p:clrMapOvr>
  <p:extLst>
    <p:ext uri="{6950BFC3-D8DA-4A85-94F7-54DA5524770B}">
      <p188:commentRel xmlns:p188="http://schemas.microsoft.com/office/powerpoint/2018/8/main" r:id="rId3"/>
    </p:ext>
  </p:extLst>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AB4BD9-0967-266F-49D2-FF489EB9C568}"/>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AA58DF5F-A3DD-DD90-17B9-8BE573BB44E7}"/>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5A409764-8D2E-490D-2034-DC77EDA18FA9}"/>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ĆWICZYMY! </a:t>
            </a:r>
          </a:p>
        </p:txBody>
      </p:sp>
      <p:pic>
        <p:nvPicPr>
          <p:cNvPr id="8" name="Obraz 7" descr="Obraz zawierający ilustracja, kreskówka, rysowanie, ubrania&#10;&#10;Zawartość wygenerowana przez sztuczną inteligencję może być niepoprawna.">
            <a:extLst>
              <a:ext uri="{FF2B5EF4-FFF2-40B4-BE49-F238E27FC236}">
                <a16:creationId xmlns:a16="http://schemas.microsoft.com/office/drawing/2014/main" id="{E778D630-7636-E58F-BD85-8F0C328A23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6564085" y="1686560"/>
            <a:ext cx="5178217" cy="5178217"/>
          </a:xfrm>
          <a:prstGeom prst="rect">
            <a:avLst/>
          </a:prstGeom>
        </p:spPr>
      </p:pic>
      <p:pic>
        <p:nvPicPr>
          <p:cNvPr id="11" name="Obraz 10" descr="Obraz zawierający szkic, rękawiczka, dłoń, rękawiczki&#10;&#10;Zawartość wygenerowana przez sztuczną inteligencję może być niepoprawna.">
            <a:extLst>
              <a:ext uri="{FF2B5EF4-FFF2-40B4-BE49-F238E27FC236}">
                <a16:creationId xmlns:a16="http://schemas.microsoft.com/office/drawing/2014/main" id="{81C25F00-6182-20C6-F7AE-2087CC76E7F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3031" y="1686560"/>
            <a:ext cx="3839657" cy="3839657"/>
          </a:xfrm>
          <a:prstGeom prst="rect">
            <a:avLst/>
          </a:prstGeom>
        </p:spPr>
      </p:pic>
      <p:pic>
        <p:nvPicPr>
          <p:cNvPr id="6" name="Obraz 5" descr="Obraz zawierający zegarek, kreskówka, szkic, ilustracja&#10;&#10;Zawartość wygenerowana przez sztuczną inteligencję może być niepoprawna.">
            <a:extLst>
              <a:ext uri="{FF2B5EF4-FFF2-40B4-BE49-F238E27FC236}">
                <a16:creationId xmlns:a16="http://schemas.microsoft.com/office/drawing/2014/main" id="{AC9FD4B2-29AF-A0A4-AB45-CB946B55305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80115" y="1861457"/>
            <a:ext cx="4996543" cy="4996543"/>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9999EC4E-A0DF-CADE-C33E-3145E15FB6CF}"/>
              </a:ext>
            </a:extLst>
          </p:cNvPr>
          <p:cNvPicPr>
            <a:picLocks noChangeAspect="1"/>
          </p:cNvPicPr>
          <p:nvPr/>
        </p:nvPicPr>
        <p:blipFill>
          <a:blip r:embed="rId7"/>
          <a:stretch>
            <a:fillRect/>
          </a:stretch>
        </p:blipFill>
        <p:spPr>
          <a:xfrm>
            <a:off x="444353" y="421941"/>
            <a:ext cx="981075" cy="981075"/>
          </a:xfrm>
          <a:prstGeom prst="rect">
            <a:avLst/>
          </a:prstGeom>
        </p:spPr>
      </p:pic>
      <p:grpSp>
        <p:nvGrpSpPr>
          <p:cNvPr id="10" name="Grupa 20">
            <a:extLst>
              <a:ext uri="{FF2B5EF4-FFF2-40B4-BE49-F238E27FC236}">
                <a16:creationId xmlns:a16="http://schemas.microsoft.com/office/drawing/2014/main" id="{78BC231B-5DD9-A59C-E3E0-E0AECF8E6725}"/>
              </a:ext>
            </a:extLst>
          </p:cNvPr>
          <p:cNvGrpSpPr/>
          <p:nvPr/>
        </p:nvGrpSpPr>
        <p:grpSpPr>
          <a:xfrm>
            <a:off x="-74643" y="6124845"/>
            <a:ext cx="5984410" cy="793778"/>
            <a:chOff x="5873190" y="6071928"/>
            <a:chExt cx="6153743" cy="793778"/>
          </a:xfrm>
        </p:grpSpPr>
        <p:pic>
          <p:nvPicPr>
            <p:cNvPr id="5" name="Obraz 152">
              <a:extLst>
                <a:ext uri="{FF2B5EF4-FFF2-40B4-BE49-F238E27FC236}">
                  <a16:creationId xmlns:a16="http://schemas.microsoft.com/office/drawing/2014/main" id="{C5228223-D9F1-CFCC-8033-C53080A44D4D}"/>
                </a:ext>
              </a:extLst>
            </p:cNvPr>
            <p:cNvPicPr>
              <a:picLocks noChangeAspect="1"/>
            </p:cNvPicPr>
            <p:nvPr/>
          </p:nvPicPr>
          <p:blipFill>
            <a:blip r:embed="rId8"/>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EB77EF81-4FF4-E6AA-B150-B209A0C7CED9}"/>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155405443"/>
      </p:ext>
    </p:extLst>
  </p:cSld>
  <p:clrMapOvr>
    <a:masterClrMapping/>
  </p:clrMapOvr>
  <p:extLst>
    <p:ext uri="{6950BFC3-D8DA-4A85-94F7-54DA5524770B}">
      <p188:commentRel xmlns:p188="http://schemas.microsoft.com/office/powerpoint/2018/8/main" r:id="rId3"/>
    </p:ext>
  </p:extLs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0DDF33-44B5-53E6-5CA8-980A6F89797B}"/>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3DFED9B5-D106-92B5-CB12-37A6B2562FF4}"/>
              </a:ext>
            </a:extLst>
          </p:cNvPr>
          <p:cNvSpPr/>
          <p:nvPr/>
        </p:nvSpPr>
        <p:spPr>
          <a:xfrm>
            <a:off x="6089596" y="379699"/>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4F5B3C84-4535-A9E8-C436-1D9AAB8CBE8A}"/>
              </a:ext>
            </a:extLst>
          </p:cNvPr>
          <p:cNvSpPr txBox="1">
            <a:spLocks/>
          </p:cNvSpPr>
          <p:nvPr/>
        </p:nvSpPr>
        <p:spPr>
          <a:xfrm>
            <a:off x="6249402" y="4464002"/>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PRZERWA </a:t>
            </a:r>
            <a:r>
              <a:rPr lang="pl-PL" sz="3600" b="1">
                <a:solidFill>
                  <a:schemeClr val="bg1"/>
                </a:solidFill>
                <a:latin typeface="Open Sans" pitchFamily="2" charset="0"/>
                <a:ea typeface="Open Sans" pitchFamily="2" charset="0"/>
                <a:cs typeface="Open Sans" pitchFamily="2" charset="0"/>
                <a:sym typeface="Wingdings" panose="05000000000000000000" pitchFamily="2" charset="2"/>
              </a:rPr>
              <a:t></a:t>
            </a:r>
            <a:endParaRPr lang="pl-PL" sz="3600" b="1">
              <a:solidFill>
                <a:schemeClr val="bg1"/>
              </a:solidFill>
              <a:latin typeface="Open Sans" pitchFamily="2" charset="0"/>
              <a:ea typeface="Open Sans" pitchFamily="2" charset="0"/>
              <a:cs typeface="Open Sans" pitchFamily="2" charset="0"/>
            </a:endParaRPr>
          </a:p>
        </p:txBody>
      </p:sp>
      <p:cxnSp>
        <p:nvCxnSpPr>
          <p:cNvPr id="7" name="Łącznik prosty 6">
            <a:extLst>
              <a:ext uri="{FF2B5EF4-FFF2-40B4-BE49-F238E27FC236}">
                <a16:creationId xmlns:a16="http://schemas.microsoft.com/office/drawing/2014/main" id="{A3B4C2C6-F63A-DA9F-EE91-83901D2B464E}"/>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Obraz 5">
            <a:extLst>
              <a:ext uri="{FF2B5EF4-FFF2-40B4-BE49-F238E27FC236}">
                <a16:creationId xmlns:a16="http://schemas.microsoft.com/office/drawing/2014/main" id="{9E828ED5-0F64-5925-71EF-E0CF0FFA739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14868" y="-168012"/>
            <a:ext cx="8733399" cy="8733399"/>
          </a:xfrm>
          <a:prstGeom prst="rect">
            <a:avLst/>
          </a:prstGeom>
        </p:spPr>
      </p:pic>
      <p:pic>
        <p:nvPicPr>
          <p:cNvPr id="9" name="Obraz 8" descr="Obraz zawierający tekst, symbol, krąg, logo&#10;&#10;Zawartość wygenerowana przez AI może być niepoprawna.">
            <a:extLst>
              <a:ext uri="{FF2B5EF4-FFF2-40B4-BE49-F238E27FC236}">
                <a16:creationId xmlns:a16="http://schemas.microsoft.com/office/drawing/2014/main" id="{7BF06349-8F7D-9A1E-F4BF-55ADD8892AFC}"/>
              </a:ext>
            </a:extLst>
          </p:cNvPr>
          <p:cNvPicPr>
            <a:picLocks noChangeAspect="1"/>
          </p:cNvPicPr>
          <p:nvPr/>
        </p:nvPicPr>
        <p:blipFill>
          <a:blip r:embed="rId5"/>
          <a:stretch>
            <a:fillRect/>
          </a:stretch>
        </p:blipFill>
        <p:spPr>
          <a:xfrm>
            <a:off x="8326889" y="1638579"/>
            <a:ext cx="1589394" cy="1582990"/>
          </a:xfrm>
          <a:prstGeom prst="rect">
            <a:avLst/>
          </a:prstGeom>
        </p:spPr>
      </p:pic>
      <p:grpSp>
        <p:nvGrpSpPr>
          <p:cNvPr id="10" name="Grupa 20">
            <a:extLst>
              <a:ext uri="{FF2B5EF4-FFF2-40B4-BE49-F238E27FC236}">
                <a16:creationId xmlns:a16="http://schemas.microsoft.com/office/drawing/2014/main" id="{CF3BFBE7-CEAA-B817-C09B-FADD71C5FD76}"/>
              </a:ext>
            </a:extLst>
          </p:cNvPr>
          <p:cNvGrpSpPr/>
          <p:nvPr/>
        </p:nvGrpSpPr>
        <p:grpSpPr>
          <a:xfrm>
            <a:off x="5894357" y="378095"/>
            <a:ext cx="5984410" cy="793778"/>
            <a:chOff x="5873190" y="6071928"/>
            <a:chExt cx="6153743" cy="793778"/>
          </a:xfrm>
        </p:grpSpPr>
        <p:pic>
          <p:nvPicPr>
            <p:cNvPr id="5" name="Obraz 152">
              <a:extLst>
                <a:ext uri="{FF2B5EF4-FFF2-40B4-BE49-F238E27FC236}">
                  <a16:creationId xmlns:a16="http://schemas.microsoft.com/office/drawing/2014/main" id="{EFA59A4A-FDB7-8D64-5949-373B12759044}"/>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8" name="pole tekstowe 12">
              <a:extLst>
                <a:ext uri="{FF2B5EF4-FFF2-40B4-BE49-F238E27FC236}">
                  <a16:creationId xmlns:a16="http://schemas.microsoft.com/office/drawing/2014/main" id="{FA3599BB-E1CB-C51A-9666-5702BE9806BE}"/>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655784027"/>
      </p:ext>
    </p:extLst>
  </p:cSld>
  <p:clrMapOvr>
    <a:masterClrMapping/>
  </p:clrMapOvr>
  <p:extLst>
    <p:ext uri="{6950BFC3-D8DA-4A85-94F7-54DA5524770B}">
      <p188:commentRel xmlns:p188="http://schemas.microsoft.com/office/powerpoint/2018/8/main" r:id="rId3"/>
    </p:ext>
  </p:extLs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FDAA5E-C692-E63B-1BD5-C287DE01CEE0}"/>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AA5E95BE-CD2F-B5BE-795C-455D66C89CDB}"/>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11A4DBF8-18FC-E3F2-1422-6740C26F1DC6}"/>
              </a:ext>
            </a:extLst>
          </p:cNvPr>
          <p:cNvSpPr txBox="1">
            <a:spLocks/>
          </p:cNvSpPr>
          <p:nvPr/>
        </p:nvSpPr>
        <p:spPr>
          <a:xfrm>
            <a:off x="1640999" y="464860"/>
            <a:ext cx="9121594"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KRWOTOK - DEFINICJA</a:t>
            </a:r>
          </a:p>
        </p:txBody>
      </p:sp>
      <p:sp>
        <p:nvSpPr>
          <p:cNvPr id="7" name="Prostokąt 6">
            <a:extLst>
              <a:ext uri="{FF2B5EF4-FFF2-40B4-BE49-F238E27FC236}">
                <a16:creationId xmlns:a16="http://schemas.microsoft.com/office/drawing/2014/main" id="{D84351FF-FD5C-34AD-6215-6C5F3C0F7B1B}"/>
              </a:ext>
            </a:extLst>
          </p:cNvPr>
          <p:cNvSpPr/>
          <p:nvPr/>
        </p:nvSpPr>
        <p:spPr>
          <a:xfrm>
            <a:off x="8991599" y="3264919"/>
            <a:ext cx="2859884" cy="285988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1" name="Podtytuł 2">
            <a:extLst>
              <a:ext uri="{FF2B5EF4-FFF2-40B4-BE49-F238E27FC236}">
                <a16:creationId xmlns:a16="http://schemas.microsoft.com/office/drawing/2014/main" id="{17D9BD41-E04F-DD45-E47D-EF6A93FD2383}"/>
              </a:ext>
            </a:extLst>
          </p:cNvPr>
          <p:cNvSpPr txBox="1">
            <a:spLocks/>
          </p:cNvSpPr>
          <p:nvPr/>
        </p:nvSpPr>
        <p:spPr>
          <a:xfrm>
            <a:off x="337458" y="3429000"/>
            <a:ext cx="8305799" cy="3492414"/>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Krwotok to znaczny, </a:t>
            </a:r>
            <a:r>
              <a:rPr lang="pl-PL" sz="24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niekontrolowany</a:t>
            </a: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b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wypływ krwi z rany, </a:t>
            </a:r>
            <a:b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wymaga natychmiastowego </a:t>
            </a:r>
            <a:b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udzielenia pierwszej pomocy, </a:t>
            </a:r>
            <a:b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aby zapobiec nadmiernej utracie krwi. </a:t>
            </a:r>
            <a:endParaRPr lang="pl-PL" sz="36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p:txBody>
      </p:sp>
      <p:pic>
        <p:nvPicPr>
          <p:cNvPr id="8" name="Obraz 7" descr="Obraz zawierający dłoń, rękawiczki&#10;&#10;Zawartość wygenerowana przez sztuczną inteligencję może być niepoprawna.">
            <a:extLst>
              <a:ext uri="{FF2B5EF4-FFF2-40B4-BE49-F238E27FC236}">
                <a16:creationId xmlns:a16="http://schemas.microsoft.com/office/drawing/2014/main" id="{B39EFEB6-CBE0-AAC0-FC03-B58E5E8F9C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829618">
            <a:off x="7559470" y="2805097"/>
            <a:ext cx="5346203" cy="3779528"/>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AB23C1F2-7399-B95B-A928-C1B33AC8EFB1}"/>
              </a:ext>
            </a:extLst>
          </p:cNvPr>
          <p:cNvPicPr>
            <a:picLocks noChangeAspect="1"/>
          </p:cNvPicPr>
          <p:nvPr/>
        </p:nvPicPr>
        <p:blipFill>
          <a:blip r:embed="rId5"/>
          <a:stretch>
            <a:fillRect/>
          </a:stretch>
        </p:blipFill>
        <p:spPr>
          <a:xfrm>
            <a:off x="444353" y="421941"/>
            <a:ext cx="981075" cy="981075"/>
          </a:xfrm>
          <a:prstGeom prst="rect">
            <a:avLst/>
          </a:prstGeom>
        </p:spPr>
      </p:pic>
      <p:grpSp>
        <p:nvGrpSpPr>
          <p:cNvPr id="10" name="Grupa 20">
            <a:extLst>
              <a:ext uri="{FF2B5EF4-FFF2-40B4-BE49-F238E27FC236}">
                <a16:creationId xmlns:a16="http://schemas.microsoft.com/office/drawing/2014/main" id="{C1A0FFD2-42C3-AD58-7C1A-BEE3CCE39889}"/>
              </a:ext>
            </a:extLst>
          </p:cNvPr>
          <p:cNvGrpSpPr/>
          <p:nvPr/>
        </p:nvGrpSpPr>
        <p:grpSpPr>
          <a:xfrm>
            <a:off x="-74643" y="6124845"/>
            <a:ext cx="5984410" cy="793778"/>
            <a:chOff x="5873190" y="6071928"/>
            <a:chExt cx="6153743" cy="793778"/>
          </a:xfrm>
        </p:grpSpPr>
        <p:pic>
          <p:nvPicPr>
            <p:cNvPr id="5" name="Obraz 152">
              <a:extLst>
                <a:ext uri="{FF2B5EF4-FFF2-40B4-BE49-F238E27FC236}">
                  <a16:creationId xmlns:a16="http://schemas.microsoft.com/office/drawing/2014/main" id="{7564F756-C70D-AA30-8F26-748714D79AAC}"/>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88EBA73E-68EF-C51D-8B8D-0394C5D70097}"/>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815185649"/>
      </p:ext>
    </p:extLst>
  </p:cSld>
  <p:clrMapOvr>
    <a:masterClrMapping/>
  </p:clrMapOvr>
  <p:extLst>
    <p:ext uri="{6950BFC3-D8DA-4A85-94F7-54DA5524770B}">
      <p188:commentRel xmlns:p188="http://schemas.microsoft.com/office/powerpoint/2018/8/main" r:id="rId3"/>
    </p:ext>
  </p:extLs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3D4CC3-CC39-F2FD-35A4-F4B09BB6957F}"/>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BD96D860-3D77-701E-7444-8EF2454E1EE0}"/>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7FB5C736-E178-28B2-FC43-A7EA42C9D261}"/>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KRWOTOK - PODZIAŁ</a:t>
            </a:r>
          </a:p>
        </p:txBody>
      </p:sp>
      <p:sp>
        <p:nvSpPr>
          <p:cNvPr id="10" name="Prostokąt 9">
            <a:extLst>
              <a:ext uri="{FF2B5EF4-FFF2-40B4-BE49-F238E27FC236}">
                <a16:creationId xmlns:a16="http://schemas.microsoft.com/office/drawing/2014/main" id="{F763E36E-4359-F88C-9859-6364D331DBA0}"/>
              </a:ext>
            </a:extLst>
          </p:cNvPr>
          <p:cNvSpPr/>
          <p:nvPr/>
        </p:nvSpPr>
        <p:spPr>
          <a:xfrm>
            <a:off x="337457"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5" name="Prostokąt 4">
            <a:extLst>
              <a:ext uri="{FF2B5EF4-FFF2-40B4-BE49-F238E27FC236}">
                <a16:creationId xmlns:a16="http://schemas.microsoft.com/office/drawing/2014/main" id="{BC78A163-F579-F8D9-F434-B4BE991BC237}"/>
              </a:ext>
            </a:extLst>
          </p:cNvPr>
          <p:cNvSpPr/>
          <p:nvPr/>
        </p:nvSpPr>
        <p:spPr>
          <a:xfrm>
            <a:off x="8996856"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7" name="Prostokąt 6">
            <a:extLst>
              <a:ext uri="{FF2B5EF4-FFF2-40B4-BE49-F238E27FC236}">
                <a16:creationId xmlns:a16="http://schemas.microsoft.com/office/drawing/2014/main" id="{AB2544E3-8DCC-386B-BBDC-58A4B3D734F7}"/>
              </a:ext>
            </a:extLst>
          </p:cNvPr>
          <p:cNvSpPr/>
          <p:nvPr/>
        </p:nvSpPr>
        <p:spPr>
          <a:xfrm>
            <a:off x="4667156"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14" name="Obraz 13" descr="Obraz zawierający ilustracja, Ludzka twarz, sztuka, szkic&#10;&#10;Zawartość wygenerowana przez sztuczną inteligencję może być niepoprawna.">
            <a:extLst>
              <a:ext uri="{FF2B5EF4-FFF2-40B4-BE49-F238E27FC236}">
                <a16:creationId xmlns:a16="http://schemas.microsoft.com/office/drawing/2014/main" id="{ABAA5348-07E9-05DE-EF50-DE181A701D1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67156" y="2545380"/>
            <a:ext cx="3145971" cy="3145971"/>
          </a:xfrm>
          <a:prstGeom prst="rect">
            <a:avLst/>
          </a:prstGeom>
        </p:spPr>
      </p:pic>
      <p:pic>
        <p:nvPicPr>
          <p:cNvPr id="20" name="Obraz 19" descr="Obraz zawierający rysowanie, clipart, szkic, ilustracja&#10;&#10;Zawartość wygenerowana przez sztuczną inteligencję może być niepoprawna.">
            <a:extLst>
              <a:ext uri="{FF2B5EF4-FFF2-40B4-BE49-F238E27FC236}">
                <a16:creationId xmlns:a16="http://schemas.microsoft.com/office/drawing/2014/main" id="{73FCA3EC-CE70-62B8-5037-97E2FC478F0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04764" y="2612247"/>
            <a:ext cx="3287810" cy="3287810"/>
          </a:xfrm>
          <a:prstGeom prst="rect">
            <a:avLst/>
          </a:prstGeom>
        </p:spPr>
      </p:pic>
      <p:pic>
        <p:nvPicPr>
          <p:cNvPr id="6" name="Obraz 5" descr="Obraz zawierający dłoń, rękawiczki&#10;&#10;Zawartość wygenerowana przez sztuczną inteligencję może być niepoprawna.">
            <a:extLst>
              <a:ext uri="{FF2B5EF4-FFF2-40B4-BE49-F238E27FC236}">
                <a16:creationId xmlns:a16="http://schemas.microsoft.com/office/drawing/2014/main" id="{7996FA4F-08B3-E56D-46BA-E4A41B8995F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1400330">
            <a:off x="-396152" y="2500045"/>
            <a:ext cx="5346203" cy="3779528"/>
          </a:xfrm>
          <a:prstGeom prst="rect">
            <a:avLst/>
          </a:prstGeom>
        </p:spPr>
      </p:pic>
      <p:pic>
        <p:nvPicPr>
          <p:cNvPr id="9" name="Obraz 8" descr="Obraz zawierający dłoń, rękawiczki&#10;&#10;Zawartość wygenerowana przez sztuczną inteligencję może być niepoprawna.">
            <a:extLst>
              <a:ext uri="{FF2B5EF4-FFF2-40B4-BE49-F238E27FC236}">
                <a16:creationId xmlns:a16="http://schemas.microsoft.com/office/drawing/2014/main" id="{FD8ACC5F-ABB3-5DB5-4D55-3A79FC65297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1300512">
            <a:off x="-437713" y="2330229"/>
            <a:ext cx="5346203" cy="3779528"/>
          </a:xfrm>
          <a:prstGeom prst="rect">
            <a:avLst/>
          </a:prstGeom>
        </p:spPr>
      </p:pic>
      <p:pic>
        <p:nvPicPr>
          <p:cNvPr id="11" name="Obraz 10" descr="Obraz zawierający tekst, symbol, krąg, logo&#10;&#10;Zawartość wygenerowana przez AI może być niepoprawna.">
            <a:extLst>
              <a:ext uri="{FF2B5EF4-FFF2-40B4-BE49-F238E27FC236}">
                <a16:creationId xmlns:a16="http://schemas.microsoft.com/office/drawing/2014/main" id="{ACEEAE9F-81F0-4195-7433-3D59B01251DD}"/>
              </a:ext>
            </a:extLst>
          </p:cNvPr>
          <p:cNvPicPr>
            <a:picLocks noChangeAspect="1"/>
          </p:cNvPicPr>
          <p:nvPr/>
        </p:nvPicPr>
        <p:blipFill>
          <a:blip r:embed="rId7"/>
          <a:stretch>
            <a:fillRect/>
          </a:stretch>
        </p:blipFill>
        <p:spPr>
          <a:xfrm>
            <a:off x="444353" y="421941"/>
            <a:ext cx="981075" cy="981075"/>
          </a:xfrm>
          <a:prstGeom prst="rect">
            <a:avLst/>
          </a:prstGeom>
        </p:spPr>
      </p:pic>
      <p:grpSp>
        <p:nvGrpSpPr>
          <p:cNvPr id="13" name="Grupa 20">
            <a:extLst>
              <a:ext uri="{FF2B5EF4-FFF2-40B4-BE49-F238E27FC236}">
                <a16:creationId xmlns:a16="http://schemas.microsoft.com/office/drawing/2014/main" id="{CB4159C2-912D-2CE7-2980-A3F4AF6AD5B9}"/>
              </a:ext>
            </a:extLst>
          </p:cNvPr>
          <p:cNvGrpSpPr/>
          <p:nvPr/>
        </p:nvGrpSpPr>
        <p:grpSpPr>
          <a:xfrm>
            <a:off x="-74643" y="6124845"/>
            <a:ext cx="5984410" cy="793778"/>
            <a:chOff x="5873190" y="6071928"/>
            <a:chExt cx="6153743" cy="793778"/>
          </a:xfrm>
        </p:grpSpPr>
        <p:pic>
          <p:nvPicPr>
            <p:cNvPr id="8" name="Obraz 152">
              <a:extLst>
                <a:ext uri="{FF2B5EF4-FFF2-40B4-BE49-F238E27FC236}">
                  <a16:creationId xmlns:a16="http://schemas.microsoft.com/office/drawing/2014/main" id="{23A44B53-39F1-FE4C-BB3C-93C59C3BDD9B}"/>
                </a:ext>
              </a:extLst>
            </p:cNvPr>
            <p:cNvPicPr>
              <a:picLocks noChangeAspect="1"/>
            </p:cNvPicPr>
            <p:nvPr/>
          </p:nvPicPr>
          <p:blipFill>
            <a:blip r:embed="rId8"/>
            <a:stretch>
              <a:fillRect/>
            </a:stretch>
          </p:blipFill>
          <p:spPr>
            <a:xfrm>
              <a:off x="5873190" y="6071928"/>
              <a:ext cx="2336988" cy="793778"/>
            </a:xfrm>
            <a:prstGeom prst="rect">
              <a:avLst/>
            </a:prstGeom>
          </p:spPr>
        </p:pic>
        <p:sp>
          <p:nvSpPr>
            <p:cNvPr id="12" name="pole tekstowe 12">
              <a:extLst>
                <a:ext uri="{FF2B5EF4-FFF2-40B4-BE49-F238E27FC236}">
                  <a16:creationId xmlns:a16="http://schemas.microsoft.com/office/drawing/2014/main" id="{20D8DABB-C996-8E74-9F9B-D9D3EA8EA5B6}"/>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508925861"/>
      </p:ext>
    </p:extLst>
  </p:cSld>
  <p:clrMapOvr>
    <a:masterClrMapping/>
  </p:clrMapOvr>
  <p:extLst>
    <p:ext uri="{6950BFC3-D8DA-4A85-94F7-54DA5524770B}">
      <p188:commentRel xmlns:p188="http://schemas.microsoft.com/office/powerpoint/2018/8/main" r:id="rId3"/>
    </p:ext>
  </p:extLs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735DDE-1D11-9F09-8CEF-D4B41B9EF01B}"/>
            </a:ext>
          </a:extLst>
        </p:cNvPr>
        <p:cNvGrpSpPr/>
        <p:nvPr/>
      </p:nvGrpSpPr>
      <p:grpSpPr>
        <a:xfrm>
          <a:off x="0" y="0"/>
          <a:ext cx="0" cy="0"/>
          <a:chOff x="0" y="0"/>
          <a:chExt cx="0" cy="0"/>
        </a:xfrm>
      </p:grpSpPr>
      <p:sp>
        <p:nvSpPr>
          <p:cNvPr id="18" name="Prostokąt 17">
            <a:extLst>
              <a:ext uri="{FF2B5EF4-FFF2-40B4-BE49-F238E27FC236}">
                <a16:creationId xmlns:a16="http://schemas.microsoft.com/office/drawing/2014/main" id="{B3B912D5-0C4A-7892-AC09-65A59AE59FFD}"/>
              </a:ext>
            </a:extLst>
          </p:cNvPr>
          <p:cNvSpPr/>
          <p:nvPr/>
        </p:nvSpPr>
        <p:spPr>
          <a:xfrm>
            <a:off x="332726" y="1863351"/>
            <a:ext cx="6193596" cy="313129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6478C184-5002-FC03-5AE1-4F9F1A8AF94E}"/>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1779A43D-403C-8D41-5086-C9DCF6B82A85}"/>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KRWOTOK - POSTĘPOWANIE</a:t>
            </a:r>
          </a:p>
        </p:txBody>
      </p:sp>
      <p:sp>
        <p:nvSpPr>
          <p:cNvPr id="5" name="Prostokąt 4">
            <a:extLst>
              <a:ext uri="{FF2B5EF4-FFF2-40B4-BE49-F238E27FC236}">
                <a16:creationId xmlns:a16="http://schemas.microsoft.com/office/drawing/2014/main" id="{917CABB7-77C8-B4CF-02E3-1752402ABE8D}"/>
              </a:ext>
            </a:extLst>
          </p:cNvPr>
          <p:cNvSpPr/>
          <p:nvPr/>
        </p:nvSpPr>
        <p:spPr>
          <a:xfrm>
            <a:off x="8158131" y="4310743"/>
            <a:ext cx="3701143" cy="221878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9" name="Obraz 8" descr="Obraz zawierający szkic, rękawiczka, dłoń, rękawiczki&#10;&#10;Zawartość wygenerowana przez sztuczną inteligencję może być niepoprawna.">
            <a:extLst>
              <a:ext uri="{FF2B5EF4-FFF2-40B4-BE49-F238E27FC236}">
                <a16:creationId xmlns:a16="http://schemas.microsoft.com/office/drawing/2014/main" id="{4A1D97F6-899D-01F9-A2C6-060AC926781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2726" y="1863351"/>
            <a:ext cx="3150855" cy="3150855"/>
          </a:xfrm>
          <a:prstGeom prst="rect">
            <a:avLst/>
          </a:prstGeom>
        </p:spPr>
      </p:pic>
      <p:pic>
        <p:nvPicPr>
          <p:cNvPr id="12" name="Obraz 11" descr="Obraz zawierający rysowanie, szkic, clipart, ilustracja&#10;&#10;Zawartość wygenerowana przez sztuczną inteligencję może być niepoprawna.">
            <a:extLst>
              <a:ext uri="{FF2B5EF4-FFF2-40B4-BE49-F238E27FC236}">
                <a16:creationId xmlns:a16="http://schemas.microsoft.com/office/drawing/2014/main" id="{AF9DD24A-9B00-3D15-0AB5-340BD8D03F6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45970" y="1638616"/>
            <a:ext cx="4185241" cy="4185241"/>
          </a:xfrm>
          <a:prstGeom prst="rect">
            <a:avLst/>
          </a:prstGeom>
        </p:spPr>
      </p:pic>
      <p:pic>
        <p:nvPicPr>
          <p:cNvPr id="8" name="Obraz 7">
            <a:extLst>
              <a:ext uri="{FF2B5EF4-FFF2-40B4-BE49-F238E27FC236}">
                <a16:creationId xmlns:a16="http://schemas.microsoft.com/office/drawing/2014/main" id="{8E71B52A-2F9F-4AF3-95E2-93D8C880D0F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58131" y="2547257"/>
            <a:ext cx="3708906" cy="3708906"/>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2A715AAD-B036-5F84-5715-791AA3C62789}"/>
              </a:ext>
            </a:extLst>
          </p:cNvPr>
          <p:cNvPicPr>
            <a:picLocks noChangeAspect="1"/>
          </p:cNvPicPr>
          <p:nvPr/>
        </p:nvPicPr>
        <p:blipFill>
          <a:blip r:embed="rId7"/>
          <a:stretch>
            <a:fillRect/>
          </a:stretch>
        </p:blipFill>
        <p:spPr>
          <a:xfrm>
            <a:off x="444353" y="421941"/>
            <a:ext cx="981075" cy="981075"/>
          </a:xfrm>
          <a:prstGeom prst="rect">
            <a:avLst/>
          </a:prstGeom>
        </p:spPr>
      </p:pic>
      <p:grpSp>
        <p:nvGrpSpPr>
          <p:cNvPr id="11" name="Grupa 20">
            <a:extLst>
              <a:ext uri="{FF2B5EF4-FFF2-40B4-BE49-F238E27FC236}">
                <a16:creationId xmlns:a16="http://schemas.microsoft.com/office/drawing/2014/main" id="{EECC0A80-7C4C-1C72-C100-B82DEF5CDCDF}"/>
              </a:ext>
            </a:extLst>
          </p:cNvPr>
          <p:cNvGrpSpPr/>
          <p:nvPr/>
        </p:nvGrpSpPr>
        <p:grpSpPr>
          <a:xfrm>
            <a:off x="-74643" y="6124845"/>
            <a:ext cx="5984410" cy="793778"/>
            <a:chOff x="5873190" y="6071928"/>
            <a:chExt cx="6153743" cy="793778"/>
          </a:xfrm>
        </p:grpSpPr>
        <p:pic>
          <p:nvPicPr>
            <p:cNvPr id="6" name="Obraz 152">
              <a:extLst>
                <a:ext uri="{FF2B5EF4-FFF2-40B4-BE49-F238E27FC236}">
                  <a16:creationId xmlns:a16="http://schemas.microsoft.com/office/drawing/2014/main" id="{141AFAED-C57A-6DB8-13CE-C1EAF3F591CB}"/>
                </a:ext>
              </a:extLst>
            </p:cNvPr>
            <p:cNvPicPr>
              <a:picLocks noChangeAspect="1"/>
            </p:cNvPicPr>
            <p:nvPr/>
          </p:nvPicPr>
          <p:blipFill>
            <a:blip r:embed="rId8"/>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0C7ACF77-A1DE-0E18-912F-994CF7086A90}"/>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814071557"/>
      </p:ext>
    </p:extLst>
  </p:cSld>
  <p:clrMapOvr>
    <a:masterClrMapping/>
  </p:clrMapOvr>
  <p:extLst>
    <p:ext uri="{6950BFC3-D8DA-4A85-94F7-54DA5524770B}">
      <p188:commentRel xmlns:p188="http://schemas.microsoft.com/office/powerpoint/2018/8/main" r:id="rId3"/>
    </p:ext>
  </p:extLs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7D27ED-7EA5-911E-842D-CF0CE0D80887}"/>
            </a:ext>
          </a:extLst>
        </p:cNvPr>
        <p:cNvGrpSpPr/>
        <p:nvPr/>
      </p:nvGrpSpPr>
      <p:grpSpPr>
        <a:xfrm>
          <a:off x="0" y="0"/>
          <a:ext cx="0" cy="0"/>
          <a:chOff x="0" y="0"/>
          <a:chExt cx="0" cy="0"/>
        </a:xfrm>
      </p:grpSpPr>
      <p:sp>
        <p:nvSpPr>
          <p:cNvPr id="18" name="Prostokąt 17">
            <a:extLst>
              <a:ext uri="{FF2B5EF4-FFF2-40B4-BE49-F238E27FC236}">
                <a16:creationId xmlns:a16="http://schemas.microsoft.com/office/drawing/2014/main" id="{6A0197C5-F772-4A0F-D363-477038FCA2D1}"/>
              </a:ext>
            </a:extLst>
          </p:cNvPr>
          <p:cNvSpPr/>
          <p:nvPr/>
        </p:nvSpPr>
        <p:spPr>
          <a:xfrm>
            <a:off x="6348845" y="1797627"/>
            <a:ext cx="5505697" cy="4731900"/>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C03568EE-4951-88CC-B363-69A5D76BBF25}"/>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98D0471C-AAE9-15C0-D943-B4217D746A5A}"/>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KRWOTOK Z NOSA - POSTĘPOWANIE</a:t>
            </a:r>
          </a:p>
        </p:txBody>
      </p:sp>
      <p:sp>
        <p:nvSpPr>
          <p:cNvPr id="5" name="Prostokąt 4">
            <a:extLst>
              <a:ext uri="{FF2B5EF4-FFF2-40B4-BE49-F238E27FC236}">
                <a16:creationId xmlns:a16="http://schemas.microsoft.com/office/drawing/2014/main" id="{3C448385-6641-F19A-1D02-9AA1B0174A0E}"/>
              </a:ext>
            </a:extLst>
          </p:cNvPr>
          <p:cNvSpPr/>
          <p:nvPr/>
        </p:nvSpPr>
        <p:spPr>
          <a:xfrm>
            <a:off x="337458" y="3095077"/>
            <a:ext cx="3701143" cy="3434450"/>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7" name="Obraz 6" descr="Obraz zawierający anime, ilustracja, kreskówka, Kreskówka&#10;&#10;Zawartość wygenerowana przez sztuczną inteligencję może być niepoprawna.">
            <a:extLst>
              <a:ext uri="{FF2B5EF4-FFF2-40B4-BE49-F238E27FC236}">
                <a16:creationId xmlns:a16="http://schemas.microsoft.com/office/drawing/2014/main" id="{EAB8D97C-1C43-2C96-F851-C49DE8E1AC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337458" y="2969899"/>
            <a:ext cx="3559628" cy="3559628"/>
          </a:xfrm>
          <a:prstGeom prst="rect">
            <a:avLst/>
          </a:prstGeom>
        </p:spPr>
      </p:pic>
      <p:pic>
        <p:nvPicPr>
          <p:cNvPr id="8" name="Obraz 7">
            <a:extLst>
              <a:ext uri="{FF2B5EF4-FFF2-40B4-BE49-F238E27FC236}">
                <a16:creationId xmlns:a16="http://schemas.microsoft.com/office/drawing/2014/main" id="{86031671-BBDF-5849-60F7-B69CA1206DD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38582" y="1513567"/>
            <a:ext cx="5015960" cy="5015960"/>
          </a:xfrm>
          <a:prstGeom prst="rect">
            <a:avLst/>
          </a:prstGeom>
        </p:spPr>
      </p:pic>
      <p:pic>
        <p:nvPicPr>
          <p:cNvPr id="9" name="Obraz 8" descr="Obraz zawierający tekst, symbol, krąg, logo&#10;&#10;Zawartość wygenerowana przez AI może być niepoprawna.">
            <a:extLst>
              <a:ext uri="{FF2B5EF4-FFF2-40B4-BE49-F238E27FC236}">
                <a16:creationId xmlns:a16="http://schemas.microsoft.com/office/drawing/2014/main" id="{B54CBAC6-9B78-1269-4AFE-EA6B05FAF2AD}"/>
              </a:ext>
            </a:extLst>
          </p:cNvPr>
          <p:cNvPicPr>
            <a:picLocks noChangeAspect="1"/>
          </p:cNvPicPr>
          <p:nvPr/>
        </p:nvPicPr>
        <p:blipFill>
          <a:blip r:embed="rId6"/>
          <a:stretch>
            <a:fillRect/>
          </a:stretch>
        </p:blipFill>
        <p:spPr>
          <a:xfrm>
            <a:off x="444353" y="421941"/>
            <a:ext cx="981075" cy="981075"/>
          </a:xfrm>
          <a:prstGeom prst="rect">
            <a:avLst/>
          </a:prstGeom>
        </p:spPr>
      </p:pic>
      <p:grpSp>
        <p:nvGrpSpPr>
          <p:cNvPr id="11" name="Grupa 20">
            <a:extLst>
              <a:ext uri="{FF2B5EF4-FFF2-40B4-BE49-F238E27FC236}">
                <a16:creationId xmlns:a16="http://schemas.microsoft.com/office/drawing/2014/main" id="{921EE16C-9D44-D758-8F6F-C24940F7F02D}"/>
              </a:ext>
            </a:extLst>
          </p:cNvPr>
          <p:cNvGrpSpPr/>
          <p:nvPr/>
        </p:nvGrpSpPr>
        <p:grpSpPr>
          <a:xfrm>
            <a:off x="211107" y="1499928"/>
            <a:ext cx="5984410" cy="793778"/>
            <a:chOff x="5873190" y="6071928"/>
            <a:chExt cx="6153743" cy="793778"/>
          </a:xfrm>
        </p:grpSpPr>
        <p:pic>
          <p:nvPicPr>
            <p:cNvPr id="6" name="Obraz 152">
              <a:extLst>
                <a:ext uri="{FF2B5EF4-FFF2-40B4-BE49-F238E27FC236}">
                  <a16:creationId xmlns:a16="http://schemas.microsoft.com/office/drawing/2014/main" id="{2EE05EC7-B09C-3304-75C9-50939309E081}"/>
                </a:ext>
              </a:extLst>
            </p:cNvPr>
            <p:cNvPicPr>
              <a:picLocks noChangeAspect="1"/>
            </p:cNvPicPr>
            <p:nvPr/>
          </p:nvPicPr>
          <p:blipFill>
            <a:blip r:embed="rId7"/>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49910AA1-AD40-6238-0646-8F1645AF57CE}"/>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868732078"/>
      </p:ext>
    </p:extLst>
  </p:cSld>
  <p:clrMapOvr>
    <a:masterClrMapping/>
  </p:clrMapOvr>
  <p:extLst>
    <p:ext uri="{6950BFC3-D8DA-4A85-94F7-54DA5524770B}">
      <p188:commentRel xmlns:p188="http://schemas.microsoft.com/office/powerpoint/2018/8/main" r:id="rId3"/>
    </p:ext>
  </p:extLs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B2E3A7-C636-281E-2541-B1152EA56B0D}"/>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F7531085-3304-787D-9345-F682B47FFEB7}"/>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30502117-C460-9FD3-766D-29CC4463D93E}"/>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ĆWICZYMY! </a:t>
            </a:r>
          </a:p>
        </p:txBody>
      </p:sp>
      <p:pic>
        <p:nvPicPr>
          <p:cNvPr id="5" name="Obraz 4" descr="Obraz zawierający rysowanie, szkic, clipart, ilustracja&#10;&#10;Zawartość wygenerowana przez sztuczną inteligencję może być niepoprawna.">
            <a:extLst>
              <a:ext uri="{FF2B5EF4-FFF2-40B4-BE49-F238E27FC236}">
                <a16:creationId xmlns:a16="http://schemas.microsoft.com/office/drawing/2014/main" id="{047C0B13-0474-8627-C0F2-920E33ECB5C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6054" y="2072766"/>
            <a:ext cx="3929743" cy="3929743"/>
          </a:xfrm>
          <a:prstGeom prst="rect">
            <a:avLst/>
          </a:prstGeom>
        </p:spPr>
      </p:pic>
      <p:pic>
        <p:nvPicPr>
          <p:cNvPr id="7" name="Obraz 6" descr="Obraz zawierający statek kosmiczny&#10;&#10;Zawartość wygenerowana przez sztuczną inteligencję może być niepoprawna.">
            <a:extLst>
              <a:ext uri="{FF2B5EF4-FFF2-40B4-BE49-F238E27FC236}">
                <a16:creationId xmlns:a16="http://schemas.microsoft.com/office/drawing/2014/main" id="{FF6599AD-0162-3A56-B6E5-BBA27D585BE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998031">
            <a:off x="2673728" y="730573"/>
            <a:ext cx="7407556" cy="7407556"/>
          </a:xfrm>
          <a:prstGeom prst="rect">
            <a:avLst/>
          </a:prstGeom>
        </p:spPr>
      </p:pic>
      <p:pic>
        <p:nvPicPr>
          <p:cNvPr id="6" name="Obraz 5" descr="Obraz zawierający anime, ilustracja, kreskówka, Kreskówka&#10;&#10;Zawartość wygenerowana przez sztuczną inteligencję może być niepoprawna.">
            <a:extLst>
              <a:ext uri="{FF2B5EF4-FFF2-40B4-BE49-F238E27FC236}">
                <a16:creationId xmlns:a16="http://schemas.microsoft.com/office/drawing/2014/main" id="{2CAFB0CF-094C-EBC8-AA29-564CC88FDF4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85465" y="3051465"/>
            <a:ext cx="3806536" cy="3806536"/>
          </a:xfrm>
          <a:prstGeom prst="rect">
            <a:avLst/>
          </a:prstGeom>
        </p:spPr>
      </p:pic>
      <p:pic>
        <p:nvPicPr>
          <p:cNvPr id="9" name="Obraz 8" descr="Obraz zawierający tekst, symbol, krąg, logo&#10;&#10;Zawartość wygenerowana przez AI może być niepoprawna.">
            <a:extLst>
              <a:ext uri="{FF2B5EF4-FFF2-40B4-BE49-F238E27FC236}">
                <a16:creationId xmlns:a16="http://schemas.microsoft.com/office/drawing/2014/main" id="{D2097288-7469-7D36-C67D-6C684456B793}"/>
              </a:ext>
            </a:extLst>
          </p:cNvPr>
          <p:cNvPicPr>
            <a:picLocks noChangeAspect="1"/>
          </p:cNvPicPr>
          <p:nvPr/>
        </p:nvPicPr>
        <p:blipFill>
          <a:blip r:embed="rId7"/>
          <a:stretch>
            <a:fillRect/>
          </a:stretch>
        </p:blipFill>
        <p:spPr>
          <a:xfrm>
            <a:off x="444353" y="421941"/>
            <a:ext cx="981075" cy="981075"/>
          </a:xfrm>
          <a:prstGeom prst="rect">
            <a:avLst/>
          </a:prstGeom>
        </p:spPr>
      </p:pic>
      <p:grpSp>
        <p:nvGrpSpPr>
          <p:cNvPr id="11" name="Grupa 20">
            <a:extLst>
              <a:ext uri="{FF2B5EF4-FFF2-40B4-BE49-F238E27FC236}">
                <a16:creationId xmlns:a16="http://schemas.microsoft.com/office/drawing/2014/main" id="{5D500238-F91B-3241-83AA-1C2FB7AFBD93}"/>
              </a:ext>
            </a:extLst>
          </p:cNvPr>
          <p:cNvGrpSpPr/>
          <p:nvPr/>
        </p:nvGrpSpPr>
        <p:grpSpPr>
          <a:xfrm>
            <a:off x="-74643" y="6124845"/>
            <a:ext cx="5984410" cy="793778"/>
            <a:chOff x="5873190" y="6071928"/>
            <a:chExt cx="6153743" cy="793778"/>
          </a:xfrm>
        </p:grpSpPr>
        <p:pic>
          <p:nvPicPr>
            <p:cNvPr id="8" name="Obraz 152">
              <a:extLst>
                <a:ext uri="{FF2B5EF4-FFF2-40B4-BE49-F238E27FC236}">
                  <a16:creationId xmlns:a16="http://schemas.microsoft.com/office/drawing/2014/main" id="{7A689E7E-EF4C-9C54-924F-9088421A1CC1}"/>
                </a:ext>
              </a:extLst>
            </p:cNvPr>
            <p:cNvPicPr>
              <a:picLocks noChangeAspect="1"/>
            </p:cNvPicPr>
            <p:nvPr/>
          </p:nvPicPr>
          <p:blipFill>
            <a:blip r:embed="rId8"/>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E7A67342-E95C-D2FB-6992-62E0A667DE92}"/>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341723727"/>
      </p:ext>
    </p:extLst>
  </p:cSld>
  <p:clrMapOvr>
    <a:masterClrMapping/>
  </p:clrMapOvr>
  <p:extLst>
    <p:ext uri="{6950BFC3-D8DA-4A85-94F7-54DA5524770B}">
      <p188:commentRel xmlns:p188="http://schemas.microsoft.com/office/powerpoint/2018/8/main" r:id="rId3"/>
    </p:ext>
  </p:extLs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DE41AC-056F-D2E2-69E9-1EFB7624973F}"/>
            </a:ext>
          </a:extLst>
        </p:cNvPr>
        <p:cNvGrpSpPr/>
        <p:nvPr/>
      </p:nvGrpSpPr>
      <p:grpSpPr>
        <a:xfrm>
          <a:off x="0" y="0"/>
          <a:ext cx="0" cy="0"/>
          <a:chOff x="0" y="0"/>
          <a:chExt cx="0" cy="0"/>
        </a:xfrm>
      </p:grpSpPr>
      <p:sp>
        <p:nvSpPr>
          <p:cNvPr id="18" name="Prostokąt 17">
            <a:extLst>
              <a:ext uri="{FF2B5EF4-FFF2-40B4-BE49-F238E27FC236}">
                <a16:creationId xmlns:a16="http://schemas.microsoft.com/office/drawing/2014/main" id="{A4771BC8-75B6-D1CC-A715-E1E06C3CA713}"/>
              </a:ext>
            </a:extLst>
          </p:cNvPr>
          <p:cNvSpPr/>
          <p:nvPr/>
        </p:nvSpPr>
        <p:spPr>
          <a:xfrm>
            <a:off x="5638800" y="1765987"/>
            <a:ext cx="6193596" cy="313129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49ADA632-4EF6-0B42-9C48-DC5BA1250E41}"/>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50E860B6-5509-5E26-FC21-4B3BE253E8FA}"/>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AMPUTACJA - POSTĘPOWANIE</a:t>
            </a:r>
          </a:p>
        </p:txBody>
      </p:sp>
      <p:sp>
        <p:nvSpPr>
          <p:cNvPr id="5" name="Prostokąt 4">
            <a:extLst>
              <a:ext uri="{FF2B5EF4-FFF2-40B4-BE49-F238E27FC236}">
                <a16:creationId xmlns:a16="http://schemas.microsoft.com/office/drawing/2014/main" id="{05086E79-6874-D24E-7C35-DD7F8282612A}"/>
              </a:ext>
            </a:extLst>
          </p:cNvPr>
          <p:cNvSpPr/>
          <p:nvPr/>
        </p:nvSpPr>
        <p:spPr>
          <a:xfrm>
            <a:off x="337458" y="3095077"/>
            <a:ext cx="3701143" cy="3434450"/>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8" name="Obraz 7" descr="Obraz zawierający kreskówka, kołnierz ortopedyczny/aparat dentystyczny&#10;&#10;Zawartość wygenerowana przez sztuczną inteligencję może być niepoprawna.">
            <a:extLst>
              <a:ext uri="{FF2B5EF4-FFF2-40B4-BE49-F238E27FC236}">
                <a16:creationId xmlns:a16="http://schemas.microsoft.com/office/drawing/2014/main" id="{D2DC3893-C840-4444-528D-BB386DF7B1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20164" y="3095077"/>
            <a:ext cx="2543723" cy="2543723"/>
          </a:xfrm>
          <a:prstGeom prst="rect">
            <a:avLst/>
          </a:prstGeom>
        </p:spPr>
      </p:pic>
      <p:pic>
        <p:nvPicPr>
          <p:cNvPr id="12" name="Obraz 11" descr="Obraz zawierający dłoń, rękawiczki&#10;&#10;Zawartość wygenerowana przez sztuczną inteligencję może być niepoprawna.">
            <a:extLst>
              <a:ext uri="{FF2B5EF4-FFF2-40B4-BE49-F238E27FC236}">
                <a16:creationId xmlns:a16="http://schemas.microsoft.com/office/drawing/2014/main" id="{E4D31141-F4FF-4D17-564F-78D57136B7E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503" y="4022270"/>
            <a:ext cx="2558143" cy="2558143"/>
          </a:xfrm>
          <a:prstGeom prst="rect">
            <a:avLst/>
          </a:prstGeom>
        </p:spPr>
      </p:pic>
      <p:pic>
        <p:nvPicPr>
          <p:cNvPr id="14" name="Obraz 13" descr="Obraz zawierający szkic, rysowanie, Sztuka dziecięca, ilustracja&#10;&#10;Zawartość wygenerowana przez sztuczną inteligencję może być niepoprawna.">
            <a:extLst>
              <a:ext uri="{FF2B5EF4-FFF2-40B4-BE49-F238E27FC236}">
                <a16:creationId xmlns:a16="http://schemas.microsoft.com/office/drawing/2014/main" id="{A1706F80-9F9F-3857-3EA5-BFF4AF2CD71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5718620" y="1899860"/>
            <a:ext cx="2863549" cy="2863549"/>
          </a:xfrm>
          <a:prstGeom prst="rect">
            <a:avLst/>
          </a:prstGeom>
        </p:spPr>
      </p:pic>
      <p:pic>
        <p:nvPicPr>
          <p:cNvPr id="16" name="Obraz 15" descr="Obraz zawierający rysowanie, szkic, obraz, kreskówka&#10;&#10;Zawartość wygenerowana przez sztuczną inteligencję może być niepoprawna.">
            <a:extLst>
              <a:ext uri="{FF2B5EF4-FFF2-40B4-BE49-F238E27FC236}">
                <a16:creationId xmlns:a16="http://schemas.microsoft.com/office/drawing/2014/main" id="{A6AA5CAF-E78A-D10B-B8A7-19D53807E9F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08569" y="1725946"/>
            <a:ext cx="3232497" cy="3232497"/>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219AF785-EEE2-19A2-73B4-ECCCEEC5C112}"/>
              </a:ext>
            </a:extLst>
          </p:cNvPr>
          <p:cNvPicPr>
            <a:picLocks noChangeAspect="1"/>
          </p:cNvPicPr>
          <p:nvPr/>
        </p:nvPicPr>
        <p:blipFill>
          <a:blip r:embed="rId8"/>
          <a:stretch>
            <a:fillRect/>
          </a:stretch>
        </p:blipFill>
        <p:spPr>
          <a:xfrm>
            <a:off x="444353" y="421941"/>
            <a:ext cx="981075" cy="981075"/>
          </a:xfrm>
          <a:prstGeom prst="rect">
            <a:avLst/>
          </a:prstGeom>
        </p:spPr>
      </p:pic>
      <p:grpSp>
        <p:nvGrpSpPr>
          <p:cNvPr id="10" name="Grupa 20">
            <a:extLst>
              <a:ext uri="{FF2B5EF4-FFF2-40B4-BE49-F238E27FC236}">
                <a16:creationId xmlns:a16="http://schemas.microsoft.com/office/drawing/2014/main" id="{4DFD1826-F0AD-17F5-209F-9E87F9F44850}"/>
              </a:ext>
            </a:extLst>
          </p:cNvPr>
          <p:cNvGrpSpPr/>
          <p:nvPr/>
        </p:nvGrpSpPr>
        <p:grpSpPr>
          <a:xfrm>
            <a:off x="6203808" y="6178507"/>
            <a:ext cx="5984410" cy="793778"/>
            <a:chOff x="5873190" y="6071928"/>
            <a:chExt cx="6153743" cy="793778"/>
          </a:xfrm>
        </p:grpSpPr>
        <p:pic>
          <p:nvPicPr>
            <p:cNvPr id="6" name="Obraz 152">
              <a:extLst>
                <a:ext uri="{FF2B5EF4-FFF2-40B4-BE49-F238E27FC236}">
                  <a16:creationId xmlns:a16="http://schemas.microsoft.com/office/drawing/2014/main" id="{AD13860F-0868-6924-78F2-C797909F0D58}"/>
                </a:ext>
              </a:extLst>
            </p:cNvPr>
            <p:cNvPicPr>
              <a:picLocks noChangeAspect="1"/>
            </p:cNvPicPr>
            <p:nvPr/>
          </p:nvPicPr>
          <p:blipFill>
            <a:blip r:embed="rId9"/>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0977B70C-9356-E5EC-3FB2-56696D054426}"/>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086833061"/>
      </p:ext>
    </p:extLst>
  </p:cSld>
  <p:clrMapOvr>
    <a:masterClrMapping/>
  </p:clrMapOvr>
  <p:extLst>
    <p:ext uri="{6950BFC3-D8DA-4A85-94F7-54DA5524770B}">
      <p188:commentRel xmlns:p188="http://schemas.microsoft.com/office/powerpoint/2018/8/main" r:id="rId3"/>
    </p:ext>
  </p:extLs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A3628-AFBD-ECE5-BF0C-70D6D18C6E03}"/>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22E75474-5719-A645-BE8C-B2C885F9121C}"/>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53578D49-1AD2-2F4B-9CB2-991252AA7113}"/>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ĆWICZYMY! </a:t>
            </a:r>
          </a:p>
        </p:txBody>
      </p:sp>
      <p:pic>
        <p:nvPicPr>
          <p:cNvPr id="9" name="Obraz 8" descr="Obraz zawierający sztuka, Akcesoria modowe, pierścionek, złoto&#10;&#10;Zawartość wygenerowana przez sztuczną inteligencję może być niepoprawna.">
            <a:extLst>
              <a:ext uri="{FF2B5EF4-FFF2-40B4-BE49-F238E27FC236}">
                <a16:creationId xmlns:a16="http://schemas.microsoft.com/office/drawing/2014/main" id="{6C03AD19-4848-0BDE-1445-939125E836B5}"/>
              </a:ext>
            </a:extLst>
          </p:cNvPr>
          <p:cNvPicPr>
            <a:picLocks noChangeAspect="1"/>
          </p:cNvPicPr>
          <p:nvPr/>
        </p:nvPicPr>
        <p:blipFill>
          <a:blip r:embed="rId4">
            <a:extLst>
              <a:ext uri="{28A0092B-C50C-407E-A947-70E740481C1C}">
                <a14:useLocalDpi xmlns:a14="http://schemas.microsoft.com/office/drawing/2010/main" val="0"/>
              </a:ext>
            </a:extLst>
          </a:blip>
          <a:srcRect t="27143" r="52857" b="29523"/>
          <a:stretch/>
        </p:blipFill>
        <p:spPr>
          <a:xfrm>
            <a:off x="8964927" y="1404258"/>
            <a:ext cx="2889616" cy="2656113"/>
          </a:xfrm>
          <a:prstGeom prst="rect">
            <a:avLst/>
          </a:prstGeom>
        </p:spPr>
      </p:pic>
      <p:pic>
        <p:nvPicPr>
          <p:cNvPr id="6" name="Obraz 5" descr="Obraz zawierający dłoń, rękawiczki&#10;&#10;Zawartość wygenerowana przez sztuczną inteligencję może być niepoprawna.">
            <a:extLst>
              <a:ext uri="{FF2B5EF4-FFF2-40B4-BE49-F238E27FC236}">
                <a16:creationId xmlns:a16="http://schemas.microsoft.com/office/drawing/2014/main" id="{397C1B50-23E0-2330-A31E-D334C78F76B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045" y="3043959"/>
            <a:ext cx="3628983" cy="3628983"/>
          </a:xfrm>
          <a:prstGeom prst="rect">
            <a:avLst/>
          </a:prstGeom>
        </p:spPr>
      </p:pic>
      <p:pic>
        <p:nvPicPr>
          <p:cNvPr id="10" name="Obraz 9" descr="Obraz zawierający rysowanie, szkic, obraz, kreskówka&#10;&#10;Zawartość wygenerowana przez sztuczną inteligencję może być niepoprawna.">
            <a:extLst>
              <a:ext uri="{FF2B5EF4-FFF2-40B4-BE49-F238E27FC236}">
                <a16:creationId xmlns:a16="http://schemas.microsoft.com/office/drawing/2014/main" id="{2EDA5CE2-2191-C395-DC63-F021BE48FE8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20309" y="2262977"/>
            <a:ext cx="3751382" cy="3751382"/>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99AC2985-0493-EABD-5AFE-3B9818DEF828}"/>
              </a:ext>
            </a:extLst>
          </p:cNvPr>
          <p:cNvPicPr>
            <a:picLocks noChangeAspect="1"/>
          </p:cNvPicPr>
          <p:nvPr/>
        </p:nvPicPr>
        <p:blipFill>
          <a:blip r:embed="rId7"/>
          <a:stretch>
            <a:fillRect/>
          </a:stretch>
        </p:blipFill>
        <p:spPr>
          <a:xfrm>
            <a:off x="444353" y="421941"/>
            <a:ext cx="981075" cy="981075"/>
          </a:xfrm>
          <a:prstGeom prst="rect">
            <a:avLst/>
          </a:prstGeom>
        </p:spPr>
      </p:pic>
      <p:grpSp>
        <p:nvGrpSpPr>
          <p:cNvPr id="11" name="Grupa 20">
            <a:extLst>
              <a:ext uri="{FF2B5EF4-FFF2-40B4-BE49-F238E27FC236}">
                <a16:creationId xmlns:a16="http://schemas.microsoft.com/office/drawing/2014/main" id="{8B859D86-4295-32CB-4FC8-654CAFD06F05}"/>
              </a:ext>
            </a:extLst>
          </p:cNvPr>
          <p:cNvGrpSpPr/>
          <p:nvPr/>
        </p:nvGrpSpPr>
        <p:grpSpPr>
          <a:xfrm>
            <a:off x="6211857" y="6188345"/>
            <a:ext cx="5984410" cy="793778"/>
            <a:chOff x="5873190" y="6071928"/>
            <a:chExt cx="6153743" cy="793778"/>
          </a:xfrm>
        </p:grpSpPr>
        <p:pic>
          <p:nvPicPr>
            <p:cNvPr id="5" name="Obraz 152">
              <a:extLst>
                <a:ext uri="{FF2B5EF4-FFF2-40B4-BE49-F238E27FC236}">
                  <a16:creationId xmlns:a16="http://schemas.microsoft.com/office/drawing/2014/main" id="{071B5FAC-5023-3EB6-C7E3-93870D95F9AE}"/>
                </a:ext>
              </a:extLst>
            </p:cNvPr>
            <p:cNvPicPr>
              <a:picLocks noChangeAspect="1"/>
            </p:cNvPicPr>
            <p:nvPr/>
          </p:nvPicPr>
          <p:blipFill>
            <a:blip r:embed="rId8"/>
            <a:stretch>
              <a:fillRect/>
            </a:stretch>
          </p:blipFill>
          <p:spPr>
            <a:xfrm>
              <a:off x="5873190" y="6071928"/>
              <a:ext cx="2336988" cy="793778"/>
            </a:xfrm>
            <a:prstGeom prst="rect">
              <a:avLst/>
            </a:prstGeom>
          </p:spPr>
        </p:pic>
        <p:sp>
          <p:nvSpPr>
            <p:cNvPr id="8" name="pole tekstowe 12">
              <a:extLst>
                <a:ext uri="{FF2B5EF4-FFF2-40B4-BE49-F238E27FC236}">
                  <a16:creationId xmlns:a16="http://schemas.microsoft.com/office/drawing/2014/main" id="{99D15DCD-7C67-CB07-DF57-B720E10B59DA}"/>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390161036"/>
      </p:ext>
    </p:extLst>
  </p:cSld>
  <p:clrMapOvr>
    <a:masterClrMapping/>
  </p:clrMapOvr>
  <p:extLst>
    <p:ext uri="{6950BFC3-D8DA-4A85-94F7-54DA5524770B}">
      <p188:commentRel xmlns:p188="http://schemas.microsoft.com/office/powerpoint/2018/8/main" r:id="rId3"/>
    </p:ext>
  </p:extLs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578069-EEC4-9ACC-AB71-F76BFABF1163}"/>
            </a:ext>
          </a:extLst>
        </p:cNvPr>
        <p:cNvGrpSpPr/>
        <p:nvPr/>
      </p:nvGrpSpPr>
      <p:grpSpPr>
        <a:xfrm>
          <a:off x="0" y="0"/>
          <a:ext cx="0" cy="0"/>
          <a:chOff x="0" y="0"/>
          <a:chExt cx="0" cy="0"/>
        </a:xfrm>
      </p:grpSpPr>
      <p:sp>
        <p:nvSpPr>
          <p:cNvPr id="18" name="Prostokąt 17">
            <a:extLst>
              <a:ext uri="{FF2B5EF4-FFF2-40B4-BE49-F238E27FC236}">
                <a16:creationId xmlns:a16="http://schemas.microsoft.com/office/drawing/2014/main" id="{A76DF267-F4ED-6D4A-D9EA-53A47F7E311C}"/>
              </a:ext>
            </a:extLst>
          </p:cNvPr>
          <p:cNvSpPr/>
          <p:nvPr/>
        </p:nvSpPr>
        <p:spPr>
          <a:xfrm>
            <a:off x="332726" y="1863351"/>
            <a:ext cx="6193596" cy="313129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8D7C41AB-D35D-CCDB-5A1E-1C3324E4B2E8}"/>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45EDBFD5-EFE6-7468-4B6B-EB747CD14014}"/>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ZMIAŻDŻENIE - POSTĘPOWANIE</a:t>
            </a:r>
          </a:p>
        </p:txBody>
      </p:sp>
      <p:sp>
        <p:nvSpPr>
          <p:cNvPr id="5" name="Prostokąt 4">
            <a:extLst>
              <a:ext uri="{FF2B5EF4-FFF2-40B4-BE49-F238E27FC236}">
                <a16:creationId xmlns:a16="http://schemas.microsoft.com/office/drawing/2014/main" id="{90DF7D2D-40C6-6107-7C3E-4346E13DE469}"/>
              </a:ext>
            </a:extLst>
          </p:cNvPr>
          <p:cNvSpPr/>
          <p:nvPr/>
        </p:nvSpPr>
        <p:spPr>
          <a:xfrm>
            <a:off x="8158131" y="4310743"/>
            <a:ext cx="3701143" cy="221878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8" name="Obraz 7" descr="Obraz zawierający design, ilustracja&#10;&#10;Zawartość wygenerowana przez sztuczną inteligencję może być niepoprawna.">
            <a:extLst>
              <a:ext uri="{FF2B5EF4-FFF2-40B4-BE49-F238E27FC236}">
                <a16:creationId xmlns:a16="http://schemas.microsoft.com/office/drawing/2014/main" id="{FF613232-6EBA-86BD-2F15-13914749E0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2726" y="1540645"/>
            <a:ext cx="4762184" cy="4762184"/>
          </a:xfrm>
          <a:prstGeom prst="rect">
            <a:avLst/>
          </a:prstGeom>
        </p:spPr>
      </p:pic>
      <p:pic>
        <p:nvPicPr>
          <p:cNvPr id="11" name="Obraz 10" descr="Obraz zawierający szkic, kreskówka, rysowanie, sztuka&#10;&#10;Zawartość wygenerowana przez sztuczną inteligencję może być niepoprawna.">
            <a:extLst>
              <a:ext uri="{FF2B5EF4-FFF2-40B4-BE49-F238E27FC236}">
                <a16:creationId xmlns:a16="http://schemas.microsoft.com/office/drawing/2014/main" id="{CB614342-0DEB-4251-C2F4-797F6ED84E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52493" y="1313312"/>
            <a:ext cx="2873829" cy="2873829"/>
          </a:xfrm>
          <a:prstGeom prst="rect">
            <a:avLst/>
          </a:prstGeom>
        </p:spPr>
      </p:pic>
      <p:pic>
        <p:nvPicPr>
          <p:cNvPr id="6" name="Obraz 5" descr="Obraz zawierający statek kosmiczny&#10;&#10;Zawartość wygenerowana przez sztuczną inteligencję może być niepoprawna.">
            <a:extLst>
              <a:ext uri="{FF2B5EF4-FFF2-40B4-BE49-F238E27FC236}">
                <a16:creationId xmlns:a16="http://schemas.microsoft.com/office/drawing/2014/main" id="{5A122DA9-5E0D-3337-5B52-04B09C4BC42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7475171">
            <a:off x="7273476" y="2932602"/>
            <a:ext cx="5470452" cy="5470452"/>
          </a:xfrm>
          <a:prstGeom prst="rect">
            <a:avLst/>
          </a:prstGeom>
        </p:spPr>
      </p:pic>
      <p:pic>
        <p:nvPicPr>
          <p:cNvPr id="9" name="Obraz 8" descr="Obraz zawierający tekst, symbol, krąg, logo&#10;&#10;Zawartość wygenerowana przez AI może być niepoprawna.">
            <a:extLst>
              <a:ext uri="{FF2B5EF4-FFF2-40B4-BE49-F238E27FC236}">
                <a16:creationId xmlns:a16="http://schemas.microsoft.com/office/drawing/2014/main" id="{F5AF13C6-DDE9-6D8B-B49F-BFBE8316358C}"/>
              </a:ext>
            </a:extLst>
          </p:cNvPr>
          <p:cNvPicPr>
            <a:picLocks noChangeAspect="1"/>
          </p:cNvPicPr>
          <p:nvPr/>
        </p:nvPicPr>
        <p:blipFill>
          <a:blip r:embed="rId7"/>
          <a:stretch>
            <a:fillRect/>
          </a:stretch>
        </p:blipFill>
        <p:spPr>
          <a:xfrm>
            <a:off x="444353" y="421941"/>
            <a:ext cx="981075" cy="981075"/>
          </a:xfrm>
          <a:prstGeom prst="rect">
            <a:avLst/>
          </a:prstGeom>
        </p:spPr>
      </p:pic>
      <p:grpSp>
        <p:nvGrpSpPr>
          <p:cNvPr id="12" name="Grupa 20">
            <a:extLst>
              <a:ext uri="{FF2B5EF4-FFF2-40B4-BE49-F238E27FC236}">
                <a16:creationId xmlns:a16="http://schemas.microsoft.com/office/drawing/2014/main" id="{6500EEA4-9E89-C5D3-5AA1-844B329194AD}"/>
              </a:ext>
            </a:extLst>
          </p:cNvPr>
          <p:cNvGrpSpPr/>
          <p:nvPr/>
        </p:nvGrpSpPr>
        <p:grpSpPr>
          <a:xfrm>
            <a:off x="-74643" y="6124845"/>
            <a:ext cx="5984410" cy="793778"/>
            <a:chOff x="5873190" y="6071928"/>
            <a:chExt cx="6153743" cy="793778"/>
          </a:xfrm>
        </p:grpSpPr>
        <p:pic>
          <p:nvPicPr>
            <p:cNvPr id="7" name="Obraz 152">
              <a:extLst>
                <a:ext uri="{FF2B5EF4-FFF2-40B4-BE49-F238E27FC236}">
                  <a16:creationId xmlns:a16="http://schemas.microsoft.com/office/drawing/2014/main" id="{5622F167-AE80-5AB3-5040-242FFE93327B}"/>
                </a:ext>
              </a:extLst>
            </p:cNvPr>
            <p:cNvPicPr>
              <a:picLocks noChangeAspect="1"/>
            </p:cNvPicPr>
            <p:nvPr/>
          </p:nvPicPr>
          <p:blipFill>
            <a:blip r:embed="rId8"/>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5D3D9BC2-9D36-1375-0022-ACCAAE0D9983}"/>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691866454"/>
      </p:ext>
    </p:extLst>
  </p:cSld>
  <p:clrMapOvr>
    <a:masterClrMapping/>
  </p:clrMapOvr>
  <p:extLst>
    <p:ext uri="{6950BFC3-D8DA-4A85-94F7-54DA5524770B}">
      <p188:commentRel xmlns:p188="http://schemas.microsoft.com/office/powerpoint/2018/8/main" r:id="rId3"/>
    </p:ext>
  </p:extLst>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BA94D-29CD-4723-45E7-2EE9C435F1FC}"/>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0DB301E1-E4E3-F544-00FA-FA8DEEC86547}"/>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C6D05791-FF21-3D47-B104-6B65EA6D0D8E}"/>
              </a:ext>
            </a:extLst>
          </p:cNvPr>
          <p:cNvSpPr txBox="1">
            <a:spLocks/>
          </p:cNvSpPr>
          <p:nvPr/>
        </p:nvSpPr>
        <p:spPr>
          <a:xfrm>
            <a:off x="6249402" y="4464002"/>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PRZERWA </a:t>
            </a:r>
            <a:r>
              <a:rPr lang="pl-PL" sz="3600" b="1">
                <a:solidFill>
                  <a:schemeClr val="bg1"/>
                </a:solidFill>
                <a:latin typeface="Open Sans" pitchFamily="2" charset="0"/>
                <a:ea typeface="Open Sans" pitchFamily="2" charset="0"/>
                <a:cs typeface="Open Sans" pitchFamily="2" charset="0"/>
                <a:sym typeface="Wingdings" panose="05000000000000000000" pitchFamily="2" charset="2"/>
              </a:rPr>
              <a:t></a:t>
            </a:r>
            <a:endParaRPr lang="pl-PL" sz="3600" b="1">
              <a:solidFill>
                <a:schemeClr val="bg1"/>
              </a:solidFill>
              <a:latin typeface="Open Sans" pitchFamily="2" charset="0"/>
              <a:ea typeface="Open Sans" pitchFamily="2" charset="0"/>
              <a:cs typeface="Open Sans" pitchFamily="2" charset="0"/>
            </a:endParaRPr>
          </a:p>
        </p:txBody>
      </p:sp>
      <p:cxnSp>
        <p:nvCxnSpPr>
          <p:cNvPr id="7" name="Łącznik prosty 6">
            <a:extLst>
              <a:ext uri="{FF2B5EF4-FFF2-40B4-BE49-F238E27FC236}">
                <a16:creationId xmlns:a16="http://schemas.microsoft.com/office/drawing/2014/main" id="{C8ED9936-E79E-63D5-43D9-8BD498733C0E}"/>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10" name="Obraz 9">
            <a:extLst>
              <a:ext uri="{FF2B5EF4-FFF2-40B4-BE49-F238E27FC236}">
                <a16:creationId xmlns:a16="http://schemas.microsoft.com/office/drawing/2014/main" id="{34ECDEBA-7078-B4F6-E992-5826DE85EF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0" y="0"/>
            <a:ext cx="7141029" cy="7141029"/>
          </a:xfrm>
          <a:prstGeom prst="rect">
            <a:avLst/>
          </a:prstGeom>
        </p:spPr>
      </p:pic>
      <p:pic>
        <p:nvPicPr>
          <p:cNvPr id="5" name="Obraz 4" descr="Obraz zawierający tekst, symbol, krąg, logo&#10;&#10;Zawartość wygenerowana przez AI może być niepoprawna.">
            <a:extLst>
              <a:ext uri="{FF2B5EF4-FFF2-40B4-BE49-F238E27FC236}">
                <a16:creationId xmlns:a16="http://schemas.microsoft.com/office/drawing/2014/main" id="{4B5F76CC-7793-3C40-D009-896170CAC24F}"/>
              </a:ext>
            </a:extLst>
          </p:cNvPr>
          <p:cNvPicPr>
            <a:picLocks noChangeAspect="1"/>
          </p:cNvPicPr>
          <p:nvPr/>
        </p:nvPicPr>
        <p:blipFill>
          <a:blip r:embed="rId4"/>
          <a:stretch>
            <a:fillRect/>
          </a:stretch>
        </p:blipFill>
        <p:spPr>
          <a:xfrm>
            <a:off x="8183816" y="1833243"/>
            <a:ext cx="1600200" cy="1590675"/>
          </a:xfrm>
          <a:prstGeom prst="rect">
            <a:avLst/>
          </a:prstGeom>
        </p:spPr>
      </p:pic>
      <p:pic>
        <p:nvPicPr>
          <p:cNvPr id="6" name="Obraz 152">
            <a:extLst>
              <a:ext uri="{FF2B5EF4-FFF2-40B4-BE49-F238E27FC236}">
                <a16:creationId xmlns:a16="http://schemas.microsoft.com/office/drawing/2014/main" id="{71D4AFF1-0E3D-BD2B-681A-36947476C715}"/>
              </a:ext>
            </a:extLst>
          </p:cNvPr>
          <p:cNvPicPr>
            <a:picLocks noChangeAspect="1"/>
          </p:cNvPicPr>
          <p:nvPr/>
        </p:nvPicPr>
        <p:blipFill>
          <a:blip r:embed="rId5"/>
          <a:stretch>
            <a:fillRect/>
          </a:stretch>
        </p:blipFill>
        <p:spPr>
          <a:xfrm>
            <a:off x="-560" y="-2905"/>
            <a:ext cx="2272681" cy="793778"/>
          </a:xfrm>
          <a:prstGeom prst="rect">
            <a:avLst/>
          </a:prstGeom>
        </p:spPr>
      </p:pic>
      <p:sp>
        <p:nvSpPr>
          <p:cNvPr id="14" name="pole tekstowe 12">
            <a:extLst>
              <a:ext uri="{FF2B5EF4-FFF2-40B4-BE49-F238E27FC236}">
                <a16:creationId xmlns:a16="http://schemas.microsoft.com/office/drawing/2014/main" id="{F5ED910B-ED60-3FE9-CFCB-73B3D134FA16}"/>
              </a:ext>
            </a:extLst>
          </p:cNvPr>
          <p:cNvSpPr txBox="1"/>
          <p:nvPr/>
        </p:nvSpPr>
        <p:spPr>
          <a:xfrm>
            <a:off x="8180963" y="398579"/>
            <a:ext cx="3708387"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spTree>
    <p:extLst>
      <p:ext uri="{BB962C8B-B14F-4D97-AF65-F5344CB8AC3E}">
        <p14:creationId xmlns:p14="http://schemas.microsoft.com/office/powerpoint/2010/main" val="2027373021"/>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A7BAB3-5251-4243-2503-A1EBB684F3D8}"/>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FD62649D-E249-E06D-D19C-06A6E0F8D34F}"/>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C10C7B66-6F53-DCCB-77D1-3046CDFDF807}"/>
              </a:ext>
            </a:extLst>
          </p:cNvPr>
          <p:cNvSpPr txBox="1">
            <a:spLocks/>
          </p:cNvSpPr>
          <p:nvPr/>
        </p:nvSpPr>
        <p:spPr>
          <a:xfrm>
            <a:off x="1640999" y="464860"/>
            <a:ext cx="9121594"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WSTRZĄS - DEFINICJA</a:t>
            </a:r>
          </a:p>
        </p:txBody>
      </p:sp>
      <p:sp>
        <p:nvSpPr>
          <p:cNvPr id="7" name="Prostokąt 6">
            <a:extLst>
              <a:ext uri="{FF2B5EF4-FFF2-40B4-BE49-F238E27FC236}">
                <a16:creationId xmlns:a16="http://schemas.microsoft.com/office/drawing/2014/main" id="{9ED3AEE3-F1D3-6643-4C10-021E7ACD961C}"/>
              </a:ext>
            </a:extLst>
          </p:cNvPr>
          <p:cNvSpPr/>
          <p:nvPr/>
        </p:nvSpPr>
        <p:spPr>
          <a:xfrm>
            <a:off x="8991599" y="3264919"/>
            <a:ext cx="2859884" cy="285988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1" name="Podtytuł 2">
            <a:extLst>
              <a:ext uri="{FF2B5EF4-FFF2-40B4-BE49-F238E27FC236}">
                <a16:creationId xmlns:a16="http://schemas.microsoft.com/office/drawing/2014/main" id="{EE4BF36F-8449-58C1-E14B-0F1D5E2CDAF4}"/>
              </a:ext>
            </a:extLst>
          </p:cNvPr>
          <p:cNvSpPr txBox="1">
            <a:spLocks/>
          </p:cNvSpPr>
          <p:nvPr/>
        </p:nvSpPr>
        <p:spPr>
          <a:xfrm>
            <a:off x="553031" y="2441626"/>
            <a:ext cx="8305799" cy="3492414"/>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Wstrząs to zespół objawów spowodowanych niedotlenieniem narządów i tkanek.</a:t>
            </a:r>
          </a:p>
          <a:p>
            <a:pPr marL="0" indent="0" algn="ctr">
              <a:lnSpc>
                <a:spcPct val="100000"/>
              </a:lnSpc>
              <a:buNone/>
            </a:pPr>
            <a:endPar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endParaRPr>
          </a:p>
          <a:p>
            <a:pPr marL="0" indent="0" algn="ctr">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Przyczyną najczęściej jest utrata dużej ilości płynów ustrojowych (np. krwotok, oparzenie), ale także może występować przy ataku serca, reakcji uczuleniowej, innych urazach.</a:t>
            </a:r>
          </a:p>
          <a:p>
            <a:pPr marL="0" indent="0" algn="ctr">
              <a:lnSpc>
                <a:spcPct val="100000"/>
              </a:lnSpc>
              <a:buNone/>
            </a:pPr>
            <a:endPar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endParaRPr>
          </a:p>
          <a:p>
            <a:pPr marL="0" indent="0" algn="ctr">
              <a:lnSpc>
                <a:spcPct val="100000"/>
              </a:lnSpc>
              <a:buNone/>
            </a:pPr>
            <a:r>
              <a:rPr lang="pl-PL" sz="2400" b="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Jest to stan bezpośredniego zagrożenia życia!</a:t>
            </a:r>
          </a:p>
        </p:txBody>
      </p:sp>
      <p:pic>
        <p:nvPicPr>
          <p:cNvPr id="8" name="Obraz 7" descr="Obraz zawierający ubrania, obuwie, kreskówka, osoba&#10;&#10;Zawartość wygenerowana przez sztuczną inteligencję może być niepoprawna.">
            <a:extLst>
              <a:ext uri="{FF2B5EF4-FFF2-40B4-BE49-F238E27FC236}">
                <a16:creationId xmlns:a16="http://schemas.microsoft.com/office/drawing/2014/main" id="{379951C4-3839-AF24-3656-A24CFC3B932F}"/>
              </a:ext>
            </a:extLst>
          </p:cNvPr>
          <p:cNvPicPr>
            <a:picLocks noChangeAspect="1"/>
          </p:cNvPicPr>
          <p:nvPr/>
        </p:nvPicPr>
        <p:blipFill>
          <a:blip r:embed="rId4">
            <a:extLst>
              <a:ext uri="{28A0092B-C50C-407E-A947-70E740481C1C}">
                <a14:useLocalDpi xmlns:a14="http://schemas.microsoft.com/office/drawing/2010/main" val="0"/>
              </a:ext>
            </a:extLst>
          </a:blip>
          <a:srcRect r="42381" b="46825"/>
          <a:stretch/>
        </p:blipFill>
        <p:spPr>
          <a:xfrm>
            <a:off x="8445784" y="2809840"/>
            <a:ext cx="3951514" cy="3646714"/>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36FE9EDD-9842-0948-8E32-84BB8EE5A511}"/>
              </a:ext>
            </a:extLst>
          </p:cNvPr>
          <p:cNvPicPr>
            <a:picLocks noChangeAspect="1"/>
          </p:cNvPicPr>
          <p:nvPr/>
        </p:nvPicPr>
        <p:blipFill>
          <a:blip r:embed="rId5"/>
          <a:stretch>
            <a:fillRect/>
          </a:stretch>
        </p:blipFill>
        <p:spPr>
          <a:xfrm>
            <a:off x="444353" y="421941"/>
            <a:ext cx="981075" cy="981075"/>
          </a:xfrm>
          <a:prstGeom prst="rect">
            <a:avLst/>
          </a:prstGeom>
        </p:spPr>
      </p:pic>
      <p:grpSp>
        <p:nvGrpSpPr>
          <p:cNvPr id="10" name="Grupa 20">
            <a:extLst>
              <a:ext uri="{FF2B5EF4-FFF2-40B4-BE49-F238E27FC236}">
                <a16:creationId xmlns:a16="http://schemas.microsoft.com/office/drawing/2014/main" id="{BB7C4AEF-8D96-A1F4-F5A8-FD6D0A789B55}"/>
              </a:ext>
            </a:extLst>
          </p:cNvPr>
          <p:cNvGrpSpPr/>
          <p:nvPr/>
        </p:nvGrpSpPr>
        <p:grpSpPr>
          <a:xfrm>
            <a:off x="1290607" y="515678"/>
            <a:ext cx="10577577" cy="793778"/>
            <a:chOff x="812690" y="452178"/>
            <a:chExt cx="10876876" cy="793778"/>
          </a:xfrm>
        </p:grpSpPr>
        <p:pic>
          <p:nvPicPr>
            <p:cNvPr id="5" name="Obraz 152">
              <a:extLst>
                <a:ext uri="{FF2B5EF4-FFF2-40B4-BE49-F238E27FC236}">
                  <a16:creationId xmlns:a16="http://schemas.microsoft.com/office/drawing/2014/main" id="{F035245D-3FE1-200A-E570-DDDD14BF8191}"/>
                </a:ext>
              </a:extLst>
            </p:cNvPr>
            <p:cNvPicPr>
              <a:picLocks noChangeAspect="1"/>
            </p:cNvPicPr>
            <p:nvPr/>
          </p:nvPicPr>
          <p:blipFill>
            <a:blip r:embed="rId6"/>
            <a:stretch>
              <a:fillRect/>
            </a:stretch>
          </p:blipFill>
          <p:spPr>
            <a:xfrm>
              <a:off x="812690" y="452178"/>
              <a:ext cx="2336988" cy="793778"/>
            </a:xfrm>
            <a:prstGeom prst="rect">
              <a:avLst/>
            </a:prstGeom>
          </p:spPr>
        </p:pic>
        <p:sp>
          <p:nvSpPr>
            <p:cNvPr id="9" name="pole tekstowe 12">
              <a:extLst>
                <a:ext uri="{FF2B5EF4-FFF2-40B4-BE49-F238E27FC236}">
                  <a16:creationId xmlns:a16="http://schemas.microsoft.com/office/drawing/2014/main" id="{28DAA93E-AA34-1C8E-CC01-74C0EFDA19D1}"/>
                </a:ext>
              </a:extLst>
            </p:cNvPr>
            <p:cNvSpPr txBox="1"/>
            <p:nvPr/>
          </p:nvSpPr>
          <p:spPr>
            <a:xfrm>
              <a:off x="7876248" y="578495"/>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960828367"/>
      </p:ext>
    </p:extLst>
  </p:cSld>
  <p:clrMapOvr>
    <a:masterClrMapping/>
  </p:clrMapOvr>
  <p:extLst>
    <p:ext uri="{6950BFC3-D8DA-4A85-94F7-54DA5524770B}">
      <p188:commentRel xmlns:p188="http://schemas.microsoft.com/office/powerpoint/2018/8/main" r:id="rId3"/>
    </p:ext>
  </p:extLst>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CFC29B-6324-79A5-856D-5596152F0BF0}"/>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D7162C0C-1F8F-6696-69F4-B5411DA819AC}"/>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CA04EF83-7239-8D1E-0F7C-898054927675}"/>
              </a:ext>
            </a:extLst>
          </p:cNvPr>
          <p:cNvSpPr txBox="1">
            <a:spLocks/>
          </p:cNvSpPr>
          <p:nvPr/>
        </p:nvSpPr>
        <p:spPr>
          <a:xfrm>
            <a:off x="1640999" y="464860"/>
            <a:ext cx="9121594"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WSTRZĄS – OBJAWY </a:t>
            </a:r>
          </a:p>
        </p:txBody>
      </p:sp>
      <p:pic>
        <p:nvPicPr>
          <p:cNvPr id="9" name="Obraz 8">
            <a:extLst>
              <a:ext uri="{FF2B5EF4-FFF2-40B4-BE49-F238E27FC236}">
                <a16:creationId xmlns:a16="http://schemas.microsoft.com/office/drawing/2014/main" id="{3F25C9A5-91EF-1BED-0C3A-7FE6F0C8C9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8936" y="1540645"/>
            <a:ext cx="5375563" cy="5375563"/>
          </a:xfrm>
          <a:prstGeom prst="rect">
            <a:avLst/>
          </a:prstGeom>
        </p:spPr>
      </p:pic>
      <p:pic>
        <p:nvPicPr>
          <p:cNvPr id="12" name="Obraz 11" descr="Obraz zawierający Ciało/mięso, ilustracja, sztuka, tatuaż&#10;&#10;Zawartość wygenerowana przez AI może być niepoprawna.">
            <a:extLst>
              <a:ext uri="{FF2B5EF4-FFF2-40B4-BE49-F238E27FC236}">
                <a16:creationId xmlns:a16="http://schemas.microsoft.com/office/drawing/2014/main" id="{338B5342-549C-498C-8BB7-044EA60EED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82391" y="1502227"/>
            <a:ext cx="5250656" cy="5250656"/>
          </a:xfrm>
          <a:prstGeom prst="rect">
            <a:avLst/>
          </a:prstGeom>
        </p:spPr>
      </p:pic>
      <p:sp>
        <p:nvSpPr>
          <p:cNvPr id="14" name="Prostokąt 13">
            <a:extLst>
              <a:ext uri="{FF2B5EF4-FFF2-40B4-BE49-F238E27FC236}">
                <a16:creationId xmlns:a16="http://schemas.microsoft.com/office/drawing/2014/main" id="{38101C37-E989-362C-7703-FA4F6A59FED5}"/>
              </a:ext>
            </a:extLst>
          </p:cNvPr>
          <p:cNvSpPr/>
          <p:nvPr/>
        </p:nvSpPr>
        <p:spPr>
          <a:xfrm>
            <a:off x="9471560" y="4270664"/>
            <a:ext cx="2406762" cy="2272177"/>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15" name="Obraz 14">
            <a:extLst>
              <a:ext uri="{FF2B5EF4-FFF2-40B4-BE49-F238E27FC236}">
                <a16:creationId xmlns:a16="http://schemas.microsoft.com/office/drawing/2014/main" id="{5A22D7BD-350A-2A84-683C-D6A959E651E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320645" y="4117272"/>
            <a:ext cx="2635611" cy="2635611"/>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67620494-281F-B328-7F63-0A4D14E8A4C7}"/>
              </a:ext>
            </a:extLst>
          </p:cNvPr>
          <p:cNvPicPr>
            <a:picLocks noChangeAspect="1"/>
          </p:cNvPicPr>
          <p:nvPr/>
        </p:nvPicPr>
        <p:blipFill>
          <a:blip r:embed="rId7"/>
          <a:stretch>
            <a:fillRect/>
          </a:stretch>
        </p:blipFill>
        <p:spPr>
          <a:xfrm>
            <a:off x="444353" y="421941"/>
            <a:ext cx="981075" cy="981075"/>
          </a:xfrm>
          <a:prstGeom prst="rect">
            <a:avLst/>
          </a:prstGeom>
        </p:spPr>
      </p:pic>
      <p:grpSp>
        <p:nvGrpSpPr>
          <p:cNvPr id="8" name="Grupa 20">
            <a:extLst>
              <a:ext uri="{FF2B5EF4-FFF2-40B4-BE49-F238E27FC236}">
                <a16:creationId xmlns:a16="http://schemas.microsoft.com/office/drawing/2014/main" id="{6E93DC26-CFC4-E6E7-4F4A-9AD7914306E2}"/>
              </a:ext>
            </a:extLst>
          </p:cNvPr>
          <p:cNvGrpSpPr/>
          <p:nvPr/>
        </p:nvGrpSpPr>
        <p:grpSpPr>
          <a:xfrm>
            <a:off x="1227107" y="515678"/>
            <a:ext cx="10641077" cy="793778"/>
            <a:chOff x="5873190" y="6071928"/>
            <a:chExt cx="10942173" cy="793778"/>
          </a:xfrm>
        </p:grpSpPr>
        <p:pic>
          <p:nvPicPr>
            <p:cNvPr id="5" name="Obraz 152">
              <a:extLst>
                <a:ext uri="{FF2B5EF4-FFF2-40B4-BE49-F238E27FC236}">
                  <a16:creationId xmlns:a16="http://schemas.microsoft.com/office/drawing/2014/main" id="{19494503-0F3C-3B4D-3711-A7087DBD9B44}"/>
                </a:ext>
              </a:extLst>
            </p:cNvPr>
            <p:cNvPicPr>
              <a:picLocks noChangeAspect="1"/>
            </p:cNvPicPr>
            <p:nvPr/>
          </p:nvPicPr>
          <p:blipFill>
            <a:blip r:embed="rId8"/>
            <a:stretch>
              <a:fillRect/>
            </a:stretch>
          </p:blipFill>
          <p:spPr>
            <a:xfrm>
              <a:off x="5873190" y="6071928"/>
              <a:ext cx="2336988" cy="793778"/>
            </a:xfrm>
            <a:prstGeom prst="rect">
              <a:avLst/>
            </a:prstGeom>
          </p:spPr>
        </p:pic>
        <p:sp>
          <p:nvSpPr>
            <p:cNvPr id="7" name="pole tekstowe 12">
              <a:extLst>
                <a:ext uri="{FF2B5EF4-FFF2-40B4-BE49-F238E27FC236}">
                  <a16:creationId xmlns:a16="http://schemas.microsoft.com/office/drawing/2014/main" id="{86E23D47-5FC6-3D74-2D43-E5A5B9817DB9}"/>
                </a:ext>
              </a:extLst>
            </p:cNvPr>
            <p:cNvSpPr txBox="1"/>
            <p:nvPr/>
          </p:nvSpPr>
          <p:spPr>
            <a:xfrm>
              <a:off x="13002045" y="6198245"/>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924426546"/>
      </p:ext>
    </p:extLst>
  </p:cSld>
  <p:clrMapOvr>
    <a:masterClrMapping/>
  </p:clrMapOvr>
  <p:extLst>
    <p:ext uri="{6950BFC3-D8DA-4A85-94F7-54DA5524770B}">
      <p188:commentRel xmlns:p188="http://schemas.microsoft.com/office/powerpoint/2018/8/main" r:id="rId3"/>
    </p:ext>
  </p:extLst>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E98731-FDB7-4833-1CDD-53265A25CC70}"/>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A4CB66E2-9624-E9DC-C9AB-CFBCED5CED72}"/>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2D4AC433-1843-678F-7621-74D1AAF344B0}"/>
              </a:ext>
            </a:extLst>
          </p:cNvPr>
          <p:cNvSpPr txBox="1">
            <a:spLocks/>
          </p:cNvSpPr>
          <p:nvPr/>
        </p:nvSpPr>
        <p:spPr>
          <a:xfrm>
            <a:off x="1640999" y="464860"/>
            <a:ext cx="9121594"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WSTRZĄS – OBJAWY </a:t>
            </a:r>
          </a:p>
        </p:txBody>
      </p:sp>
      <p:pic>
        <p:nvPicPr>
          <p:cNvPr id="7" name="Obraz 6">
            <a:extLst>
              <a:ext uri="{FF2B5EF4-FFF2-40B4-BE49-F238E27FC236}">
                <a16:creationId xmlns:a16="http://schemas.microsoft.com/office/drawing/2014/main" id="{B9CE11B6-5B78-BA08-A7C3-55B5A1C165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5866207" y="328473"/>
            <a:ext cx="6403405" cy="6403405"/>
          </a:xfrm>
          <a:prstGeom prst="rect">
            <a:avLst/>
          </a:prstGeom>
        </p:spPr>
      </p:pic>
      <p:pic>
        <p:nvPicPr>
          <p:cNvPr id="10" name="Obraz 9">
            <a:extLst>
              <a:ext uri="{FF2B5EF4-FFF2-40B4-BE49-F238E27FC236}">
                <a16:creationId xmlns:a16="http://schemas.microsoft.com/office/drawing/2014/main" id="{24C87145-7C97-4E99-85E2-A463F5D270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0874" y="207287"/>
            <a:ext cx="6524591" cy="6524591"/>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BE0FE364-FABD-A554-3D6A-E5731E667872}"/>
              </a:ext>
            </a:extLst>
          </p:cNvPr>
          <p:cNvPicPr>
            <a:picLocks noChangeAspect="1"/>
          </p:cNvPicPr>
          <p:nvPr/>
        </p:nvPicPr>
        <p:blipFill>
          <a:blip r:embed="rId6"/>
          <a:stretch>
            <a:fillRect/>
          </a:stretch>
        </p:blipFill>
        <p:spPr>
          <a:xfrm>
            <a:off x="444353" y="421941"/>
            <a:ext cx="981075" cy="981075"/>
          </a:xfrm>
          <a:prstGeom prst="rect">
            <a:avLst/>
          </a:prstGeom>
        </p:spPr>
      </p:pic>
      <p:pic>
        <p:nvPicPr>
          <p:cNvPr id="5" name="Obraz 152">
            <a:extLst>
              <a:ext uri="{FF2B5EF4-FFF2-40B4-BE49-F238E27FC236}">
                <a16:creationId xmlns:a16="http://schemas.microsoft.com/office/drawing/2014/main" id="{B82D702E-2487-1F39-EB60-A0AC39EBA2B3}"/>
              </a:ext>
            </a:extLst>
          </p:cNvPr>
          <p:cNvPicPr>
            <a:picLocks noChangeAspect="1"/>
          </p:cNvPicPr>
          <p:nvPr/>
        </p:nvPicPr>
        <p:blipFill>
          <a:blip r:embed="rId7"/>
          <a:stretch>
            <a:fillRect/>
          </a:stretch>
        </p:blipFill>
        <p:spPr>
          <a:xfrm>
            <a:off x="1290608" y="515678"/>
            <a:ext cx="2272681" cy="793778"/>
          </a:xfrm>
          <a:prstGeom prst="rect">
            <a:avLst/>
          </a:prstGeom>
        </p:spPr>
      </p:pic>
      <p:sp>
        <p:nvSpPr>
          <p:cNvPr id="9" name="pole tekstowe 12">
            <a:extLst>
              <a:ext uri="{FF2B5EF4-FFF2-40B4-BE49-F238E27FC236}">
                <a16:creationId xmlns:a16="http://schemas.microsoft.com/office/drawing/2014/main" id="{408F4ABD-4448-B297-36C7-A5D855B3F93A}"/>
              </a:ext>
            </a:extLst>
          </p:cNvPr>
          <p:cNvSpPr txBox="1"/>
          <p:nvPr/>
        </p:nvSpPr>
        <p:spPr>
          <a:xfrm>
            <a:off x="8117463" y="641996"/>
            <a:ext cx="3856552"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spTree>
    <p:extLst>
      <p:ext uri="{BB962C8B-B14F-4D97-AF65-F5344CB8AC3E}">
        <p14:creationId xmlns:p14="http://schemas.microsoft.com/office/powerpoint/2010/main" val="1624673851"/>
      </p:ext>
    </p:extLst>
  </p:cSld>
  <p:clrMapOvr>
    <a:masterClrMapping/>
  </p:clrMapOvr>
  <p:extLst>
    <p:ext uri="{6950BFC3-D8DA-4A85-94F7-54DA5524770B}">
      <p188:commentRel xmlns:p188="http://schemas.microsoft.com/office/powerpoint/2018/8/main" r:id="rId3"/>
    </p:ext>
  </p:extLst>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D23E3-EBC1-360B-8872-9F72EDFB42DD}"/>
            </a:ext>
          </a:extLst>
        </p:cNvPr>
        <p:cNvGrpSpPr/>
        <p:nvPr/>
      </p:nvGrpSpPr>
      <p:grpSpPr>
        <a:xfrm>
          <a:off x="0" y="0"/>
          <a:ext cx="0" cy="0"/>
          <a:chOff x="0" y="0"/>
          <a:chExt cx="0" cy="0"/>
        </a:xfrm>
      </p:grpSpPr>
      <p:sp>
        <p:nvSpPr>
          <p:cNvPr id="20" name="Prostokąt 19">
            <a:extLst>
              <a:ext uri="{FF2B5EF4-FFF2-40B4-BE49-F238E27FC236}">
                <a16:creationId xmlns:a16="http://schemas.microsoft.com/office/drawing/2014/main" id="{F3204C50-4313-DFF0-CF18-CD87EE91A062}"/>
              </a:ext>
            </a:extLst>
          </p:cNvPr>
          <p:cNvSpPr/>
          <p:nvPr/>
        </p:nvSpPr>
        <p:spPr>
          <a:xfrm>
            <a:off x="8614064" y="1540645"/>
            <a:ext cx="3242844" cy="3062528"/>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27500729-AD95-2448-7438-32F59D1528B0}"/>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4AB33E07-6E28-25B3-0923-5228BEB89E3A}"/>
              </a:ext>
            </a:extLst>
          </p:cNvPr>
          <p:cNvSpPr txBox="1">
            <a:spLocks/>
          </p:cNvSpPr>
          <p:nvPr/>
        </p:nvSpPr>
        <p:spPr>
          <a:xfrm>
            <a:off x="1640999" y="464860"/>
            <a:ext cx="9121594"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WSTRZĄS – OBJAWY </a:t>
            </a:r>
          </a:p>
        </p:txBody>
      </p:sp>
      <p:pic>
        <p:nvPicPr>
          <p:cNvPr id="6" name="Obraz 5">
            <a:extLst>
              <a:ext uri="{FF2B5EF4-FFF2-40B4-BE49-F238E27FC236}">
                <a16:creationId xmlns:a16="http://schemas.microsoft.com/office/drawing/2014/main" id="{F4AC949C-594A-6E8E-E1D2-6ECE43426AE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782999" y="915350"/>
            <a:ext cx="5831114" cy="5831114"/>
          </a:xfrm>
          <a:prstGeom prst="rect">
            <a:avLst/>
          </a:prstGeom>
        </p:spPr>
      </p:pic>
      <p:pic>
        <p:nvPicPr>
          <p:cNvPr id="10" name="Obraz 9" descr="Obraz zawierający Ludzka twarz, kreskówka, ilustracja, anime&#10;&#10;Zawartość wygenerowana przez AI może być niepoprawna.">
            <a:extLst>
              <a:ext uri="{FF2B5EF4-FFF2-40B4-BE49-F238E27FC236}">
                <a16:creationId xmlns:a16="http://schemas.microsoft.com/office/drawing/2014/main" id="{3816350D-7F4A-292E-45A4-6C43481E5D6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42701" y="2604747"/>
            <a:ext cx="4141717" cy="4141717"/>
          </a:xfrm>
          <a:prstGeom prst="rect">
            <a:avLst/>
          </a:prstGeom>
        </p:spPr>
      </p:pic>
      <p:pic>
        <p:nvPicPr>
          <p:cNvPr id="15" name="Obraz 14">
            <a:extLst>
              <a:ext uri="{FF2B5EF4-FFF2-40B4-BE49-F238E27FC236}">
                <a16:creationId xmlns:a16="http://schemas.microsoft.com/office/drawing/2014/main" id="{2FA83A2C-4C7C-F404-4FCA-F88058B2893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84418" y="1667513"/>
            <a:ext cx="2808792" cy="2808792"/>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8FE9491C-39A7-EE01-AEA7-88645D0A8F08}"/>
              </a:ext>
            </a:extLst>
          </p:cNvPr>
          <p:cNvPicPr>
            <a:picLocks noChangeAspect="1"/>
          </p:cNvPicPr>
          <p:nvPr/>
        </p:nvPicPr>
        <p:blipFill>
          <a:blip r:embed="rId7"/>
          <a:stretch>
            <a:fillRect/>
          </a:stretch>
        </p:blipFill>
        <p:spPr>
          <a:xfrm>
            <a:off x="444353" y="421941"/>
            <a:ext cx="981075" cy="981075"/>
          </a:xfrm>
          <a:prstGeom prst="rect">
            <a:avLst/>
          </a:prstGeom>
        </p:spPr>
      </p:pic>
      <p:grpSp>
        <p:nvGrpSpPr>
          <p:cNvPr id="9" name="Grupa 20">
            <a:extLst>
              <a:ext uri="{FF2B5EF4-FFF2-40B4-BE49-F238E27FC236}">
                <a16:creationId xmlns:a16="http://schemas.microsoft.com/office/drawing/2014/main" id="{8C39FC78-9075-6F2F-AB10-C873006D01C3}"/>
              </a:ext>
            </a:extLst>
          </p:cNvPr>
          <p:cNvGrpSpPr/>
          <p:nvPr/>
        </p:nvGrpSpPr>
        <p:grpSpPr>
          <a:xfrm>
            <a:off x="1290608" y="515678"/>
            <a:ext cx="10778657" cy="6231704"/>
            <a:chOff x="7277071" y="462761"/>
            <a:chExt cx="11083646" cy="6231704"/>
          </a:xfrm>
        </p:grpSpPr>
        <p:pic>
          <p:nvPicPr>
            <p:cNvPr id="5" name="Obraz 152">
              <a:extLst>
                <a:ext uri="{FF2B5EF4-FFF2-40B4-BE49-F238E27FC236}">
                  <a16:creationId xmlns:a16="http://schemas.microsoft.com/office/drawing/2014/main" id="{A8DC25EF-3444-4DA9-007E-66F9A95790CF}"/>
                </a:ext>
              </a:extLst>
            </p:cNvPr>
            <p:cNvPicPr>
              <a:picLocks noChangeAspect="1"/>
            </p:cNvPicPr>
            <p:nvPr/>
          </p:nvPicPr>
          <p:blipFill>
            <a:blip r:embed="rId8"/>
            <a:stretch>
              <a:fillRect/>
            </a:stretch>
          </p:blipFill>
          <p:spPr>
            <a:xfrm>
              <a:off x="7277071" y="462761"/>
              <a:ext cx="2336988" cy="793778"/>
            </a:xfrm>
            <a:prstGeom prst="rect">
              <a:avLst/>
            </a:prstGeom>
          </p:spPr>
        </p:pic>
        <p:sp>
          <p:nvSpPr>
            <p:cNvPr id="8" name="pole tekstowe 12">
              <a:extLst>
                <a:ext uri="{FF2B5EF4-FFF2-40B4-BE49-F238E27FC236}">
                  <a16:creationId xmlns:a16="http://schemas.microsoft.com/office/drawing/2014/main" id="{4843D019-E550-58F9-3C76-20B8DD9C0A66}"/>
                </a:ext>
              </a:extLst>
            </p:cNvPr>
            <p:cNvSpPr txBox="1"/>
            <p:nvPr/>
          </p:nvSpPr>
          <p:spPr>
            <a:xfrm>
              <a:off x="15222133" y="5986579"/>
              <a:ext cx="3138584" cy="70788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044471571"/>
      </p:ext>
    </p:extLst>
  </p:cSld>
  <p:clrMapOvr>
    <a:masterClrMapping/>
  </p:clrMapOvr>
  <p:extLst>
    <p:ext uri="{6950BFC3-D8DA-4A85-94F7-54DA5524770B}">
      <p188:commentRel xmlns:p188="http://schemas.microsoft.com/office/powerpoint/2018/8/main" r:id="rId3"/>
    </p:ext>
  </p:extLst>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BC939A-2B64-33EA-AC62-D4BB0802AB24}"/>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8D8DFB47-F8EB-8E5F-F4F7-9DC14315286B}"/>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6FD6D7A3-3CCD-28A5-74C0-72340E8D4A3F}"/>
              </a:ext>
            </a:extLst>
          </p:cNvPr>
          <p:cNvSpPr txBox="1">
            <a:spLocks/>
          </p:cNvSpPr>
          <p:nvPr/>
        </p:nvSpPr>
        <p:spPr>
          <a:xfrm>
            <a:off x="1640999" y="464860"/>
            <a:ext cx="9121594"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WSTRZĄS – OBJAWY </a:t>
            </a:r>
          </a:p>
        </p:txBody>
      </p:sp>
      <p:pic>
        <p:nvPicPr>
          <p:cNvPr id="7" name="Obraz 6">
            <a:extLst>
              <a:ext uri="{FF2B5EF4-FFF2-40B4-BE49-F238E27FC236}">
                <a16:creationId xmlns:a16="http://schemas.microsoft.com/office/drawing/2014/main" id="{96E405B7-11FD-DCA7-6D2F-F791C9434A6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27664" y="-1049065"/>
            <a:ext cx="8726878" cy="8726878"/>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E3A56338-BB95-4269-9852-026692AA30B9}"/>
              </a:ext>
            </a:extLst>
          </p:cNvPr>
          <p:cNvPicPr>
            <a:picLocks noChangeAspect="1"/>
          </p:cNvPicPr>
          <p:nvPr/>
        </p:nvPicPr>
        <p:blipFill>
          <a:blip r:embed="rId5"/>
          <a:stretch>
            <a:fillRect/>
          </a:stretch>
        </p:blipFill>
        <p:spPr>
          <a:xfrm>
            <a:off x="444353" y="421941"/>
            <a:ext cx="981075" cy="981075"/>
          </a:xfrm>
          <a:prstGeom prst="rect">
            <a:avLst/>
          </a:prstGeom>
        </p:spPr>
      </p:pic>
      <p:grpSp>
        <p:nvGrpSpPr>
          <p:cNvPr id="9" name="Grupa 20">
            <a:extLst>
              <a:ext uri="{FF2B5EF4-FFF2-40B4-BE49-F238E27FC236}">
                <a16:creationId xmlns:a16="http://schemas.microsoft.com/office/drawing/2014/main" id="{CDE139DD-CBEB-CC16-2DD9-B333E02E252E}"/>
              </a:ext>
            </a:extLst>
          </p:cNvPr>
          <p:cNvGrpSpPr/>
          <p:nvPr/>
        </p:nvGrpSpPr>
        <p:grpSpPr>
          <a:xfrm>
            <a:off x="-74643" y="6124845"/>
            <a:ext cx="5984410" cy="793778"/>
            <a:chOff x="5873190" y="6071928"/>
            <a:chExt cx="6153743" cy="793778"/>
          </a:xfrm>
        </p:grpSpPr>
        <p:pic>
          <p:nvPicPr>
            <p:cNvPr id="5" name="Obraz 152">
              <a:extLst>
                <a:ext uri="{FF2B5EF4-FFF2-40B4-BE49-F238E27FC236}">
                  <a16:creationId xmlns:a16="http://schemas.microsoft.com/office/drawing/2014/main" id="{988E0D68-C906-A287-7F32-6AE2451B4BDE}"/>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8" name="pole tekstowe 12">
              <a:extLst>
                <a:ext uri="{FF2B5EF4-FFF2-40B4-BE49-F238E27FC236}">
                  <a16:creationId xmlns:a16="http://schemas.microsoft.com/office/drawing/2014/main" id="{95B4FD66-AF12-3D9B-2649-34804A338CBE}"/>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189598089"/>
      </p:ext>
    </p:extLst>
  </p:cSld>
  <p:clrMapOvr>
    <a:masterClrMapping/>
  </p:clrMapOvr>
  <p:extLst>
    <p:ext uri="{6950BFC3-D8DA-4A85-94F7-54DA5524770B}">
      <p188:commentRel xmlns:p188="http://schemas.microsoft.com/office/powerpoint/2018/8/main" r:id="rId3"/>
    </p:ext>
  </p:extLs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E6A7D2-9FF1-6477-5F7F-4584C95CF2CA}"/>
            </a:ext>
          </a:extLst>
        </p:cNvPr>
        <p:cNvGrpSpPr/>
        <p:nvPr/>
      </p:nvGrpSpPr>
      <p:grpSpPr>
        <a:xfrm>
          <a:off x="0" y="0"/>
          <a:ext cx="0" cy="0"/>
          <a:chOff x="0" y="0"/>
          <a:chExt cx="0" cy="0"/>
        </a:xfrm>
      </p:grpSpPr>
      <p:sp>
        <p:nvSpPr>
          <p:cNvPr id="18" name="Prostokąt 17">
            <a:extLst>
              <a:ext uri="{FF2B5EF4-FFF2-40B4-BE49-F238E27FC236}">
                <a16:creationId xmlns:a16="http://schemas.microsoft.com/office/drawing/2014/main" id="{AC947EB9-A8E3-59F1-5939-E921F1EBE756}"/>
              </a:ext>
            </a:extLst>
          </p:cNvPr>
          <p:cNvSpPr/>
          <p:nvPr/>
        </p:nvSpPr>
        <p:spPr>
          <a:xfrm>
            <a:off x="5638800" y="1765987"/>
            <a:ext cx="6193596" cy="313129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703030E8-87AF-E000-2BA3-15DCE7795F12}"/>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D6760DB4-F728-096D-01BB-C80E8E87F732}"/>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WSTRZĄS - POSTĘPOWANIE</a:t>
            </a:r>
          </a:p>
        </p:txBody>
      </p:sp>
      <p:sp>
        <p:nvSpPr>
          <p:cNvPr id="5" name="Prostokąt 4">
            <a:extLst>
              <a:ext uri="{FF2B5EF4-FFF2-40B4-BE49-F238E27FC236}">
                <a16:creationId xmlns:a16="http://schemas.microsoft.com/office/drawing/2014/main" id="{BC0F9ED3-1CF1-3218-8A98-C8A8C02FF895}"/>
              </a:ext>
            </a:extLst>
          </p:cNvPr>
          <p:cNvSpPr/>
          <p:nvPr/>
        </p:nvSpPr>
        <p:spPr>
          <a:xfrm>
            <a:off x="337458" y="3095077"/>
            <a:ext cx="3701143" cy="3434450"/>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6" name="Obraz 5" descr="Obraz zawierający transport, pojazd, Pojazd lądowy, koło&#10;&#10;Zawartość wygenerowana przez sztuczną inteligencję może być niepoprawna.">
            <a:extLst>
              <a:ext uri="{FF2B5EF4-FFF2-40B4-BE49-F238E27FC236}">
                <a16:creationId xmlns:a16="http://schemas.microsoft.com/office/drawing/2014/main" id="{AFB334B0-AEF1-78F1-9AC1-42063A8AF0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5296" y="2761438"/>
            <a:ext cx="4271692" cy="4271692"/>
          </a:xfrm>
          <a:prstGeom prst="rect">
            <a:avLst/>
          </a:prstGeom>
        </p:spPr>
      </p:pic>
      <p:pic>
        <p:nvPicPr>
          <p:cNvPr id="9" name="Obraz 8" descr="Obraz zawierający ubrania&#10;&#10;Zawartość wygenerowana przez sztuczną inteligencję może być niepoprawna.">
            <a:extLst>
              <a:ext uri="{FF2B5EF4-FFF2-40B4-BE49-F238E27FC236}">
                <a16:creationId xmlns:a16="http://schemas.microsoft.com/office/drawing/2014/main" id="{4CAE9D64-1CFF-81BF-9684-76EE5700F9C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07936" y="1662486"/>
            <a:ext cx="5736396" cy="5736396"/>
          </a:xfrm>
          <a:prstGeom prst="rect">
            <a:avLst/>
          </a:prstGeom>
        </p:spPr>
      </p:pic>
      <p:pic>
        <p:nvPicPr>
          <p:cNvPr id="10" name="Obraz 9" descr="Obraz zawierający szkic, sztuka, design&#10;&#10;Zawartość wygenerowana przez sztuczną inteligencję może być niepoprawna.">
            <a:extLst>
              <a:ext uri="{FF2B5EF4-FFF2-40B4-BE49-F238E27FC236}">
                <a16:creationId xmlns:a16="http://schemas.microsoft.com/office/drawing/2014/main" id="{16F08EE9-78FE-8C72-883A-3B65D058181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322608" y="1253708"/>
            <a:ext cx="2798244" cy="2798244"/>
          </a:xfrm>
          <a:prstGeom prst="rect">
            <a:avLst/>
          </a:prstGeom>
        </p:spPr>
      </p:pic>
      <p:pic>
        <p:nvPicPr>
          <p:cNvPr id="11" name="Obraz 10" descr="Obraz zawierający Akcesoria modowe&#10;&#10;Zawartość wygenerowana przez sztuczną inteligencję może być niepoprawna.">
            <a:extLst>
              <a:ext uri="{FF2B5EF4-FFF2-40B4-BE49-F238E27FC236}">
                <a16:creationId xmlns:a16="http://schemas.microsoft.com/office/drawing/2014/main" id="{CC0CFBE5-6E80-2C4C-3080-A48DDB9EA54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691065" y="1566927"/>
            <a:ext cx="1977733" cy="1977733"/>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C38762AF-2734-0ADC-E973-AE34996CF413}"/>
              </a:ext>
            </a:extLst>
          </p:cNvPr>
          <p:cNvPicPr>
            <a:picLocks noChangeAspect="1"/>
          </p:cNvPicPr>
          <p:nvPr/>
        </p:nvPicPr>
        <p:blipFill>
          <a:blip r:embed="rId8"/>
          <a:stretch>
            <a:fillRect/>
          </a:stretch>
        </p:blipFill>
        <p:spPr>
          <a:xfrm>
            <a:off x="444353" y="421941"/>
            <a:ext cx="981075" cy="981075"/>
          </a:xfrm>
          <a:prstGeom prst="rect">
            <a:avLst/>
          </a:prstGeom>
        </p:spPr>
      </p:pic>
      <p:grpSp>
        <p:nvGrpSpPr>
          <p:cNvPr id="13" name="Grupa 20">
            <a:extLst>
              <a:ext uri="{FF2B5EF4-FFF2-40B4-BE49-F238E27FC236}">
                <a16:creationId xmlns:a16="http://schemas.microsoft.com/office/drawing/2014/main" id="{A47AD19A-030E-E6F2-77EC-5E2458A671CC}"/>
              </a:ext>
            </a:extLst>
          </p:cNvPr>
          <p:cNvGrpSpPr/>
          <p:nvPr/>
        </p:nvGrpSpPr>
        <p:grpSpPr>
          <a:xfrm>
            <a:off x="6211857" y="6135428"/>
            <a:ext cx="5984410" cy="793778"/>
            <a:chOff x="5873190" y="6071928"/>
            <a:chExt cx="6153743" cy="793778"/>
          </a:xfrm>
        </p:grpSpPr>
        <p:pic>
          <p:nvPicPr>
            <p:cNvPr id="7" name="Obraz 152">
              <a:extLst>
                <a:ext uri="{FF2B5EF4-FFF2-40B4-BE49-F238E27FC236}">
                  <a16:creationId xmlns:a16="http://schemas.microsoft.com/office/drawing/2014/main" id="{3FD3B7E5-3619-8A13-42BF-325E2DB50FA5}"/>
                </a:ext>
              </a:extLst>
            </p:cNvPr>
            <p:cNvPicPr>
              <a:picLocks noChangeAspect="1"/>
            </p:cNvPicPr>
            <p:nvPr/>
          </p:nvPicPr>
          <p:blipFill>
            <a:blip r:embed="rId9"/>
            <a:stretch>
              <a:fillRect/>
            </a:stretch>
          </p:blipFill>
          <p:spPr>
            <a:xfrm>
              <a:off x="5873190" y="6071928"/>
              <a:ext cx="2336988" cy="793778"/>
            </a:xfrm>
            <a:prstGeom prst="rect">
              <a:avLst/>
            </a:prstGeom>
          </p:spPr>
        </p:pic>
        <p:sp>
          <p:nvSpPr>
            <p:cNvPr id="12" name="pole tekstowe 12">
              <a:extLst>
                <a:ext uri="{FF2B5EF4-FFF2-40B4-BE49-F238E27FC236}">
                  <a16:creationId xmlns:a16="http://schemas.microsoft.com/office/drawing/2014/main" id="{CF8BE638-C9B5-0472-E80C-D78CD042FA7D}"/>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753154500"/>
      </p:ext>
    </p:extLst>
  </p:cSld>
  <p:clrMapOvr>
    <a:masterClrMapping/>
  </p:clrMapOvr>
  <p:extLst>
    <p:ext uri="{6950BFC3-D8DA-4A85-94F7-54DA5524770B}">
      <p188:commentRel xmlns:p188="http://schemas.microsoft.com/office/powerpoint/2018/8/main" r:id="rId3"/>
    </p:ext>
  </p:extLst>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4D4BF9-3F59-1F24-80B4-12CD40001CE6}"/>
            </a:ext>
          </a:extLst>
        </p:cNvPr>
        <p:cNvGrpSpPr/>
        <p:nvPr/>
      </p:nvGrpSpPr>
      <p:grpSpPr>
        <a:xfrm>
          <a:off x="0" y="0"/>
          <a:ext cx="0" cy="0"/>
          <a:chOff x="0" y="0"/>
          <a:chExt cx="0" cy="0"/>
        </a:xfrm>
      </p:grpSpPr>
      <p:sp>
        <p:nvSpPr>
          <p:cNvPr id="18" name="Prostokąt 17">
            <a:extLst>
              <a:ext uri="{FF2B5EF4-FFF2-40B4-BE49-F238E27FC236}">
                <a16:creationId xmlns:a16="http://schemas.microsoft.com/office/drawing/2014/main" id="{DEAE1FF7-9BCD-B069-9E54-C4DB008A05C8}"/>
              </a:ext>
            </a:extLst>
          </p:cNvPr>
          <p:cNvSpPr/>
          <p:nvPr/>
        </p:nvSpPr>
        <p:spPr>
          <a:xfrm>
            <a:off x="5638800" y="1765987"/>
            <a:ext cx="6193596" cy="313129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593EF1DC-212B-A2AC-9BDF-76E2703FC387}"/>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F8376B91-6318-0FB9-8EED-5BE3D20C0854}"/>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WSTRZĄS - POSTĘPOWANIE</a:t>
            </a:r>
          </a:p>
        </p:txBody>
      </p:sp>
      <p:sp>
        <p:nvSpPr>
          <p:cNvPr id="5" name="Prostokąt 4">
            <a:extLst>
              <a:ext uri="{FF2B5EF4-FFF2-40B4-BE49-F238E27FC236}">
                <a16:creationId xmlns:a16="http://schemas.microsoft.com/office/drawing/2014/main" id="{E44350C1-6E87-0545-7FE1-D844EB6046C6}"/>
              </a:ext>
            </a:extLst>
          </p:cNvPr>
          <p:cNvSpPr/>
          <p:nvPr/>
        </p:nvSpPr>
        <p:spPr>
          <a:xfrm>
            <a:off x="337458" y="3095077"/>
            <a:ext cx="3701143" cy="3434450"/>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6" name="Obraz 5" descr="Obraz zawierający transport, pojazd, Pojazd lądowy, koło&#10;&#10;Zawartość wygenerowana przez sztuczną inteligencję może być niepoprawna.">
            <a:extLst>
              <a:ext uri="{FF2B5EF4-FFF2-40B4-BE49-F238E27FC236}">
                <a16:creationId xmlns:a16="http://schemas.microsoft.com/office/drawing/2014/main" id="{E65AD76A-E397-9162-15D7-45623F0E2A7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5296" y="2761438"/>
            <a:ext cx="4271692" cy="4271692"/>
          </a:xfrm>
          <a:prstGeom prst="rect">
            <a:avLst/>
          </a:prstGeom>
        </p:spPr>
      </p:pic>
      <p:pic>
        <p:nvPicPr>
          <p:cNvPr id="8" name="Obraz 7">
            <a:extLst>
              <a:ext uri="{FF2B5EF4-FFF2-40B4-BE49-F238E27FC236}">
                <a16:creationId xmlns:a16="http://schemas.microsoft.com/office/drawing/2014/main" id="{FAFC4206-2B00-74D1-14DA-AB7776107C8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830136">
            <a:off x="5682537" y="-276774"/>
            <a:ext cx="6740528" cy="6740528"/>
          </a:xfrm>
          <a:prstGeom prst="rect">
            <a:avLst/>
          </a:prstGeom>
        </p:spPr>
      </p:pic>
      <p:pic>
        <p:nvPicPr>
          <p:cNvPr id="9" name="Obraz 8" descr="Obraz zawierający tekst, symbol, krąg, logo&#10;&#10;Zawartość wygenerowana przez AI może być niepoprawna.">
            <a:extLst>
              <a:ext uri="{FF2B5EF4-FFF2-40B4-BE49-F238E27FC236}">
                <a16:creationId xmlns:a16="http://schemas.microsoft.com/office/drawing/2014/main" id="{E96A60CD-D661-CE26-D910-F5D095D3D208}"/>
              </a:ext>
            </a:extLst>
          </p:cNvPr>
          <p:cNvPicPr>
            <a:picLocks noChangeAspect="1"/>
          </p:cNvPicPr>
          <p:nvPr/>
        </p:nvPicPr>
        <p:blipFill>
          <a:blip r:embed="rId6"/>
          <a:stretch>
            <a:fillRect/>
          </a:stretch>
        </p:blipFill>
        <p:spPr>
          <a:xfrm>
            <a:off x="444353" y="421941"/>
            <a:ext cx="981075" cy="981075"/>
          </a:xfrm>
          <a:prstGeom prst="rect">
            <a:avLst/>
          </a:prstGeom>
        </p:spPr>
      </p:pic>
      <p:grpSp>
        <p:nvGrpSpPr>
          <p:cNvPr id="11" name="Grupa 20">
            <a:extLst>
              <a:ext uri="{FF2B5EF4-FFF2-40B4-BE49-F238E27FC236}">
                <a16:creationId xmlns:a16="http://schemas.microsoft.com/office/drawing/2014/main" id="{13BEB553-6C3D-4C05-2F0B-B610F4461703}"/>
              </a:ext>
            </a:extLst>
          </p:cNvPr>
          <p:cNvGrpSpPr/>
          <p:nvPr/>
        </p:nvGrpSpPr>
        <p:grpSpPr>
          <a:xfrm>
            <a:off x="6095440" y="6135428"/>
            <a:ext cx="5984410" cy="793778"/>
            <a:chOff x="5873190" y="6071928"/>
            <a:chExt cx="6153743" cy="793778"/>
          </a:xfrm>
        </p:grpSpPr>
        <p:pic>
          <p:nvPicPr>
            <p:cNvPr id="7" name="Obraz 152">
              <a:extLst>
                <a:ext uri="{FF2B5EF4-FFF2-40B4-BE49-F238E27FC236}">
                  <a16:creationId xmlns:a16="http://schemas.microsoft.com/office/drawing/2014/main" id="{F66100A1-AD67-1CEB-2CAD-21CB008D0702}"/>
                </a:ext>
              </a:extLst>
            </p:cNvPr>
            <p:cNvPicPr>
              <a:picLocks noChangeAspect="1"/>
            </p:cNvPicPr>
            <p:nvPr/>
          </p:nvPicPr>
          <p:blipFill>
            <a:blip r:embed="rId7"/>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8F049B69-7D35-E36A-7029-98CEE1FD00D6}"/>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369918991"/>
      </p:ext>
    </p:extLst>
  </p:cSld>
  <p:clrMapOvr>
    <a:masterClrMapping/>
  </p:clrMapOvr>
  <p:extLst>
    <p:ext uri="{6950BFC3-D8DA-4A85-94F7-54DA5524770B}">
      <p188:commentRel xmlns:p188="http://schemas.microsoft.com/office/powerpoint/2018/8/main" r:id="rId3"/>
    </p:ext>
  </p:extLs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E0C408-3770-EF90-FB36-2380DC14E70C}"/>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B953AF58-59A3-86BD-8AC4-F25B20C38A22}"/>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7336B12F-366F-6284-9835-98CC6638780A}"/>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ĆWICZYMY! </a:t>
            </a:r>
          </a:p>
        </p:txBody>
      </p:sp>
      <p:pic>
        <p:nvPicPr>
          <p:cNvPr id="7" name="Obraz 6">
            <a:extLst>
              <a:ext uri="{FF2B5EF4-FFF2-40B4-BE49-F238E27FC236}">
                <a16:creationId xmlns:a16="http://schemas.microsoft.com/office/drawing/2014/main" id="{C25E2761-3969-E5C1-334F-7E7E8C64B29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1287" y="172891"/>
            <a:ext cx="6683828" cy="6683828"/>
          </a:xfrm>
          <a:prstGeom prst="rect">
            <a:avLst/>
          </a:prstGeom>
        </p:spPr>
      </p:pic>
      <p:pic>
        <p:nvPicPr>
          <p:cNvPr id="8" name="Obraz 7">
            <a:extLst>
              <a:ext uri="{FF2B5EF4-FFF2-40B4-BE49-F238E27FC236}">
                <a16:creationId xmlns:a16="http://schemas.microsoft.com/office/drawing/2014/main" id="{94903DFF-7040-E425-DDDB-88087664C66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3796344">
            <a:off x="6221097" y="-55538"/>
            <a:ext cx="6270405" cy="6270405"/>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76FCDAD7-5548-1CF4-F16B-745A1C0F84DC}"/>
              </a:ext>
            </a:extLst>
          </p:cNvPr>
          <p:cNvPicPr>
            <a:picLocks noChangeAspect="1"/>
          </p:cNvPicPr>
          <p:nvPr/>
        </p:nvPicPr>
        <p:blipFill>
          <a:blip r:embed="rId6"/>
          <a:stretch>
            <a:fillRect/>
          </a:stretch>
        </p:blipFill>
        <p:spPr>
          <a:xfrm>
            <a:off x="444353" y="421941"/>
            <a:ext cx="981075" cy="981075"/>
          </a:xfrm>
          <a:prstGeom prst="rect">
            <a:avLst/>
          </a:prstGeom>
        </p:spPr>
      </p:pic>
      <p:grpSp>
        <p:nvGrpSpPr>
          <p:cNvPr id="10" name="Grupa 20">
            <a:extLst>
              <a:ext uri="{FF2B5EF4-FFF2-40B4-BE49-F238E27FC236}">
                <a16:creationId xmlns:a16="http://schemas.microsoft.com/office/drawing/2014/main" id="{586DECC7-5D52-5B5C-E254-F32C043A8759}"/>
              </a:ext>
            </a:extLst>
          </p:cNvPr>
          <p:cNvGrpSpPr/>
          <p:nvPr/>
        </p:nvGrpSpPr>
        <p:grpSpPr>
          <a:xfrm>
            <a:off x="6211857" y="6156595"/>
            <a:ext cx="5984410" cy="793778"/>
            <a:chOff x="5873190" y="6071928"/>
            <a:chExt cx="6153743" cy="793778"/>
          </a:xfrm>
        </p:grpSpPr>
        <p:pic>
          <p:nvPicPr>
            <p:cNvPr id="5" name="Obraz 152">
              <a:extLst>
                <a:ext uri="{FF2B5EF4-FFF2-40B4-BE49-F238E27FC236}">
                  <a16:creationId xmlns:a16="http://schemas.microsoft.com/office/drawing/2014/main" id="{AD682E1E-C47D-60EE-1322-C13F34F3E83D}"/>
                </a:ext>
              </a:extLst>
            </p:cNvPr>
            <p:cNvPicPr>
              <a:picLocks noChangeAspect="1"/>
            </p:cNvPicPr>
            <p:nvPr/>
          </p:nvPicPr>
          <p:blipFill>
            <a:blip r:embed="rId7"/>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E854651D-ED67-DF17-A9F0-1837A2F84F5D}"/>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052184550"/>
      </p:ext>
    </p:extLst>
  </p:cSld>
  <p:clrMapOvr>
    <a:masterClrMapping/>
  </p:clrMapOvr>
  <p:extLst>
    <p:ext uri="{6950BFC3-D8DA-4A85-94F7-54DA5524770B}">
      <p188:commentRel xmlns:p188="http://schemas.microsoft.com/office/powerpoint/2018/8/main" r:id="rId3"/>
    </p:ext>
  </p:extLst>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CA2838-C122-2056-38FA-9795B2F66331}"/>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D1676793-0A4D-BA7D-60DB-CEAEEFAA78D7}"/>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E7F7121F-A830-9901-F4F2-9E9B692CF93E}"/>
              </a:ext>
            </a:extLst>
          </p:cNvPr>
          <p:cNvSpPr txBox="1">
            <a:spLocks/>
          </p:cNvSpPr>
          <p:nvPr/>
        </p:nvSpPr>
        <p:spPr>
          <a:xfrm>
            <a:off x="1640999" y="464860"/>
            <a:ext cx="9121594"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OPARZENIE - DEFINICJA</a:t>
            </a:r>
          </a:p>
        </p:txBody>
      </p:sp>
      <p:sp>
        <p:nvSpPr>
          <p:cNvPr id="7" name="Prostokąt 6">
            <a:extLst>
              <a:ext uri="{FF2B5EF4-FFF2-40B4-BE49-F238E27FC236}">
                <a16:creationId xmlns:a16="http://schemas.microsoft.com/office/drawing/2014/main" id="{ECA9B011-E071-739F-DED5-50057FA8E8F6}"/>
              </a:ext>
            </a:extLst>
          </p:cNvPr>
          <p:cNvSpPr/>
          <p:nvPr/>
        </p:nvSpPr>
        <p:spPr>
          <a:xfrm>
            <a:off x="8991599" y="3264919"/>
            <a:ext cx="2859884" cy="285988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1" name="Podtytuł 2">
            <a:extLst>
              <a:ext uri="{FF2B5EF4-FFF2-40B4-BE49-F238E27FC236}">
                <a16:creationId xmlns:a16="http://schemas.microsoft.com/office/drawing/2014/main" id="{FA170250-0F22-A89E-132E-350726315D76}"/>
              </a:ext>
            </a:extLst>
          </p:cNvPr>
          <p:cNvSpPr txBox="1">
            <a:spLocks/>
          </p:cNvSpPr>
          <p:nvPr/>
        </p:nvSpPr>
        <p:spPr>
          <a:xfrm>
            <a:off x="401242" y="2964140"/>
            <a:ext cx="8305799" cy="3492414"/>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Oparzenie to uszkodzenie tkanek wywołane przez działanie wysokiej temperatury, promieniowania, tarcia, środków chemicznych lub porażenia prądem. </a:t>
            </a:r>
          </a:p>
          <a:p>
            <a:pPr marL="0" indent="0" algn="ctr">
              <a:lnSpc>
                <a:spcPct val="100000"/>
              </a:lnSpc>
              <a:buNone/>
            </a:pPr>
            <a:endPar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endParaRPr>
          </a:p>
          <a:p>
            <a:pPr marL="0" indent="0" algn="ctr">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Priorytetem jest chłodzenie miejsca oparzonego.</a:t>
            </a:r>
            <a:endParaRPr lang="pl-PL" sz="48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p:txBody>
      </p:sp>
      <p:pic>
        <p:nvPicPr>
          <p:cNvPr id="6" name="Obraz 5" descr="Obraz zawierający dłoń, palec&#10;&#10;Zawartość wygenerowana przez sztuczną inteligencję może być niepoprawna.">
            <a:extLst>
              <a:ext uri="{FF2B5EF4-FFF2-40B4-BE49-F238E27FC236}">
                <a16:creationId xmlns:a16="http://schemas.microsoft.com/office/drawing/2014/main" id="{478B66FB-4167-F96A-35E7-AF5920DF2CE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07041" y="2964140"/>
            <a:ext cx="3429000" cy="3429000"/>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C3487044-15AA-9A98-A7F8-3424EB8657A9}"/>
              </a:ext>
            </a:extLst>
          </p:cNvPr>
          <p:cNvPicPr>
            <a:picLocks noChangeAspect="1"/>
          </p:cNvPicPr>
          <p:nvPr/>
        </p:nvPicPr>
        <p:blipFill>
          <a:blip r:embed="rId5"/>
          <a:stretch>
            <a:fillRect/>
          </a:stretch>
        </p:blipFill>
        <p:spPr>
          <a:xfrm>
            <a:off x="444353" y="421941"/>
            <a:ext cx="981075" cy="981075"/>
          </a:xfrm>
          <a:prstGeom prst="rect">
            <a:avLst/>
          </a:prstGeom>
        </p:spPr>
      </p:pic>
      <p:grpSp>
        <p:nvGrpSpPr>
          <p:cNvPr id="10" name="Grupa 20">
            <a:extLst>
              <a:ext uri="{FF2B5EF4-FFF2-40B4-BE49-F238E27FC236}">
                <a16:creationId xmlns:a16="http://schemas.microsoft.com/office/drawing/2014/main" id="{8A1A8D8F-79CB-5726-64A5-C71CCD2088BF}"/>
              </a:ext>
            </a:extLst>
          </p:cNvPr>
          <p:cNvGrpSpPr/>
          <p:nvPr/>
        </p:nvGrpSpPr>
        <p:grpSpPr>
          <a:xfrm>
            <a:off x="-74643" y="6124845"/>
            <a:ext cx="5984410" cy="793778"/>
            <a:chOff x="5873190" y="6071928"/>
            <a:chExt cx="6153743" cy="793778"/>
          </a:xfrm>
        </p:grpSpPr>
        <p:pic>
          <p:nvPicPr>
            <p:cNvPr id="5" name="Obraz 152">
              <a:extLst>
                <a:ext uri="{FF2B5EF4-FFF2-40B4-BE49-F238E27FC236}">
                  <a16:creationId xmlns:a16="http://schemas.microsoft.com/office/drawing/2014/main" id="{1104D950-B29E-EF6E-336A-0826EEE1BBE6}"/>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EC15BC13-7478-E984-5561-BEE586BD0192}"/>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804066938"/>
      </p:ext>
    </p:extLst>
  </p:cSld>
  <p:clrMapOvr>
    <a:masterClrMapping/>
  </p:clrMapOvr>
  <p:extLst>
    <p:ext uri="{6950BFC3-D8DA-4A85-94F7-54DA5524770B}">
      <p188:commentRel xmlns:p188="http://schemas.microsoft.com/office/powerpoint/2018/8/main" r:id="rId3"/>
    </p:ext>
  </p:extLs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4590E9-C64E-E0B3-4B1A-810507957ECB}"/>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177BF17E-AE9A-3D36-9180-A285DA842CEE}"/>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96A7845C-D709-B102-6254-425F48D38175}"/>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OPARZENIA - PODZIAŁ</a:t>
            </a:r>
          </a:p>
        </p:txBody>
      </p:sp>
      <p:sp>
        <p:nvSpPr>
          <p:cNvPr id="10" name="Prostokąt 9">
            <a:extLst>
              <a:ext uri="{FF2B5EF4-FFF2-40B4-BE49-F238E27FC236}">
                <a16:creationId xmlns:a16="http://schemas.microsoft.com/office/drawing/2014/main" id="{030F36A5-B5ED-0826-BF7C-873B24B6EBB9}"/>
              </a:ext>
            </a:extLst>
          </p:cNvPr>
          <p:cNvSpPr/>
          <p:nvPr/>
        </p:nvSpPr>
        <p:spPr>
          <a:xfrm>
            <a:off x="337457"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5" name="Prostokąt 4">
            <a:extLst>
              <a:ext uri="{FF2B5EF4-FFF2-40B4-BE49-F238E27FC236}">
                <a16:creationId xmlns:a16="http://schemas.microsoft.com/office/drawing/2014/main" id="{3D1392EC-118B-6285-7074-442AACCBA393}"/>
              </a:ext>
            </a:extLst>
          </p:cNvPr>
          <p:cNvSpPr/>
          <p:nvPr/>
        </p:nvSpPr>
        <p:spPr>
          <a:xfrm>
            <a:off x="8996856"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7" name="Prostokąt 6">
            <a:extLst>
              <a:ext uri="{FF2B5EF4-FFF2-40B4-BE49-F238E27FC236}">
                <a16:creationId xmlns:a16="http://schemas.microsoft.com/office/drawing/2014/main" id="{EA057C6E-1C71-255C-7B1E-885C31EA2E4F}"/>
              </a:ext>
            </a:extLst>
          </p:cNvPr>
          <p:cNvSpPr/>
          <p:nvPr/>
        </p:nvSpPr>
        <p:spPr>
          <a:xfrm>
            <a:off x="4667156"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8" name="Obraz 7" descr="Obraz zawierający dłoń, palec, paznokieć&#10;&#10;Zawartość wygenerowana przez sztuczną inteligencję może być niepoprawna.">
            <a:extLst>
              <a:ext uri="{FF2B5EF4-FFF2-40B4-BE49-F238E27FC236}">
                <a16:creationId xmlns:a16="http://schemas.microsoft.com/office/drawing/2014/main" id="{86546BF3-0A15-EB6F-2BDF-30B263AA17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2430" y="2436564"/>
            <a:ext cx="3566857" cy="3566857"/>
          </a:xfrm>
          <a:prstGeom prst="rect">
            <a:avLst/>
          </a:prstGeom>
        </p:spPr>
      </p:pic>
      <p:pic>
        <p:nvPicPr>
          <p:cNvPr id="12" name="Obraz 11" descr="Obraz zawierający dłoń, palec, paznokieć&#10;&#10;Zawartość wygenerowana przez sztuczną inteligencję może być niepoprawna.">
            <a:extLst>
              <a:ext uri="{FF2B5EF4-FFF2-40B4-BE49-F238E27FC236}">
                <a16:creationId xmlns:a16="http://schemas.microsoft.com/office/drawing/2014/main" id="{45AEA9C7-F45D-CCE7-F4F4-AEA49629510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48243" y="2414751"/>
            <a:ext cx="3566856" cy="3566856"/>
          </a:xfrm>
          <a:prstGeom prst="rect">
            <a:avLst/>
          </a:prstGeom>
        </p:spPr>
      </p:pic>
      <p:pic>
        <p:nvPicPr>
          <p:cNvPr id="15" name="Obraz 14" descr="Obraz zawierający dłoń, palec&#10;&#10;Zawartość wygenerowana przez sztuczną inteligencję może być niepoprawna.">
            <a:extLst>
              <a:ext uri="{FF2B5EF4-FFF2-40B4-BE49-F238E27FC236}">
                <a16:creationId xmlns:a16="http://schemas.microsoft.com/office/drawing/2014/main" id="{7A65DC91-0115-9072-041C-4D65EF094E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512627" y="2480065"/>
            <a:ext cx="3501542" cy="3501542"/>
          </a:xfrm>
          <a:prstGeom prst="rect">
            <a:avLst/>
          </a:prstGeom>
        </p:spPr>
      </p:pic>
      <p:pic>
        <p:nvPicPr>
          <p:cNvPr id="9" name="Obraz 8" descr="Obraz zawierający tekst, symbol, krąg, logo&#10;&#10;Zawartość wygenerowana przez AI może być niepoprawna.">
            <a:extLst>
              <a:ext uri="{FF2B5EF4-FFF2-40B4-BE49-F238E27FC236}">
                <a16:creationId xmlns:a16="http://schemas.microsoft.com/office/drawing/2014/main" id="{352B4EC1-BAAB-49DD-4FC2-DCBEDEF31462}"/>
              </a:ext>
            </a:extLst>
          </p:cNvPr>
          <p:cNvPicPr>
            <a:picLocks noChangeAspect="1"/>
          </p:cNvPicPr>
          <p:nvPr/>
        </p:nvPicPr>
        <p:blipFill>
          <a:blip r:embed="rId7"/>
          <a:stretch>
            <a:fillRect/>
          </a:stretch>
        </p:blipFill>
        <p:spPr>
          <a:xfrm>
            <a:off x="444353" y="421941"/>
            <a:ext cx="981075" cy="981075"/>
          </a:xfrm>
          <a:prstGeom prst="rect">
            <a:avLst/>
          </a:prstGeom>
        </p:spPr>
      </p:pic>
      <p:grpSp>
        <p:nvGrpSpPr>
          <p:cNvPr id="13" name="Grupa 20">
            <a:extLst>
              <a:ext uri="{FF2B5EF4-FFF2-40B4-BE49-F238E27FC236}">
                <a16:creationId xmlns:a16="http://schemas.microsoft.com/office/drawing/2014/main" id="{722A1C2F-85AB-BD68-E1E1-690A3564405C}"/>
              </a:ext>
            </a:extLst>
          </p:cNvPr>
          <p:cNvGrpSpPr/>
          <p:nvPr/>
        </p:nvGrpSpPr>
        <p:grpSpPr>
          <a:xfrm>
            <a:off x="-74643" y="6124845"/>
            <a:ext cx="5984410" cy="793778"/>
            <a:chOff x="5873190" y="6071928"/>
            <a:chExt cx="6153743" cy="793778"/>
          </a:xfrm>
        </p:grpSpPr>
        <p:pic>
          <p:nvPicPr>
            <p:cNvPr id="6" name="Obraz 152">
              <a:extLst>
                <a:ext uri="{FF2B5EF4-FFF2-40B4-BE49-F238E27FC236}">
                  <a16:creationId xmlns:a16="http://schemas.microsoft.com/office/drawing/2014/main" id="{2B0541F2-B2DC-EEA0-F66D-7384D8B7CE63}"/>
                </a:ext>
              </a:extLst>
            </p:cNvPr>
            <p:cNvPicPr>
              <a:picLocks noChangeAspect="1"/>
            </p:cNvPicPr>
            <p:nvPr/>
          </p:nvPicPr>
          <p:blipFill>
            <a:blip r:embed="rId8"/>
            <a:stretch>
              <a:fillRect/>
            </a:stretch>
          </p:blipFill>
          <p:spPr>
            <a:xfrm>
              <a:off x="5873190" y="6071928"/>
              <a:ext cx="2336988" cy="793778"/>
            </a:xfrm>
            <a:prstGeom prst="rect">
              <a:avLst/>
            </a:prstGeom>
          </p:spPr>
        </p:pic>
        <p:sp>
          <p:nvSpPr>
            <p:cNvPr id="11" name="pole tekstowe 12">
              <a:extLst>
                <a:ext uri="{FF2B5EF4-FFF2-40B4-BE49-F238E27FC236}">
                  <a16:creationId xmlns:a16="http://schemas.microsoft.com/office/drawing/2014/main" id="{E9ACA70A-9B2A-B947-2620-EF7F6875DF1F}"/>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180365159"/>
      </p:ext>
    </p:extLst>
  </p:cSld>
  <p:clrMapOvr>
    <a:masterClrMapping/>
  </p:clrMapOvr>
  <p:extLst>
    <p:ext uri="{6950BFC3-D8DA-4A85-94F7-54DA5524770B}">
      <p188:commentRel xmlns:p188="http://schemas.microsoft.com/office/powerpoint/2018/8/main" r:id="rId3"/>
    </p:ext>
  </p:extLst>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215D47-1C84-34FC-4E65-54D9BC0E43D3}"/>
            </a:ext>
          </a:extLst>
        </p:cNvPr>
        <p:cNvGrpSpPr/>
        <p:nvPr/>
      </p:nvGrpSpPr>
      <p:grpSpPr>
        <a:xfrm>
          <a:off x="0" y="0"/>
          <a:ext cx="0" cy="0"/>
          <a:chOff x="0" y="0"/>
          <a:chExt cx="0" cy="0"/>
        </a:xfrm>
      </p:grpSpPr>
      <p:sp>
        <p:nvSpPr>
          <p:cNvPr id="18" name="Prostokąt 17">
            <a:extLst>
              <a:ext uri="{FF2B5EF4-FFF2-40B4-BE49-F238E27FC236}">
                <a16:creationId xmlns:a16="http://schemas.microsoft.com/office/drawing/2014/main" id="{1A3F3B8E-577F-3641-093A-CF9CE339F48D}"/>
              </a:ext>
            </a:extLst>
          </p:cNvPr>
          <p:cNvSpPr/>
          <p:nvPr/>
        </p:nvSpPr>
        <p:spPr>
          <a:xfrm>
            <a:off x="6553200" y="1765987"/>
            <a:ext cx="5279196" cy="4763540"/>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D606F854-ABE4-25B0-8830-CB31C932636C}"/>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B5519083-01B4-DCF7-EBE2-6DF4563DC38D}"/>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OPARZENIA - POWIERZCHNIA</a:t>
            </a:r>
          </a:p>
        </p:txBody>
      </p:sp>
      <p:sp>
        <p:nvSpPr>
          <p:cNvPr id="5" name="Prostokąt 4">
            <a:extLst>
              <a:ext uri="{FF2B5EF4-FFF2-40B4-BE49-F238E27FC236}">
                <a16:creationId xmlns:a16="http://schemas.microsoft.com/office/drawing/2014/main" id="{A6999E18-2C4F-2455-1465-5EEC56537903}"/>
              </a:ext>
            </a:extLst>
          </p:cNvPr>
          <p:cNvSpPr/>
          <p:nvPr/>
        </p:nvSpPr>
        <p:spPr>
          <a:xfrm>
            <a:off x="337458" y="3095077"/>
            <a:ext cx="3701143" cy="3434450"/>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7" name="Obraz 6" descr="Obraz zawierający dłoń, palec, rękawiczki&#10;&#10;Zawartość wygenerowana przez sztuczną inteligencję może być niepoprawna.">
            <a:extLst>
              <a:ext uri="{FF2B5EF4-FFF2-40B4-BE49-F238E27FC236}">
                <a16:creationId xmlns:a16="http://schemas.microsoft.com/office/drawing/2014/main" id="{7D501504-EEE3-6A19-5EE8-7C3D39B9193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7458" y="3180059"/>
            <a:ext cx="3434450" cy="3434450"/>
          </a:xfrm>
          <a:prstGeom prst="rect">
            <a:avLst/>
          </a:prstGeom>
        </p:spPr>
      </p:pic>
      <p:pic>
        <p:nvPicPr>
          <p:cNvPr id="10" name="Obraz 9" descr="Obraz zawierający tekst, rysowanie, staw&#10;&#10;Zawartość wygenerowana przez sztuczną inteligencję może być niepoprawna.">
            <a:extLst>
              <a:ext uri="{FF2B5EF4-FFF2-40B4-BE49-F238E27FC236}">
                <a16:creationId xmlns:a16="http://schemas.microsoft.com/office/drawing/2014/main" id="{F4544399-D68F-BE58-5835-65C5EE46E4D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90696" y="1525324"/>
            <a:ext cx="5004203" cy="5004203"/>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B501532B-CF73-1E8E-F2CE-1BE9738C88FC}"/>
              </a:ext>
            </a:extLst>
          </p:cNvPr>
          <p:cNvPicPr>
            <a:picLocks noChangeAspect="1"/>
          </p:cNvPicPr>
          <p:nvPr/>
        </p:nvPicPr>
        <p:blipFill>
          <a:blip r:embed="rId6"/>
          <a:stretch>
            <a:fillRect/>
          </a:stretch>
        </p:blipFill>
        <p:spPr>
          <a:xfrm>
            <a:off x="444353" y="421941"/>
            <a:ext cx="981075" cy="981075"/>
          </a:xfrm>
          <a:prstGeom prst="rect">
            <a:avLst/>
          </a:prstGeom>
        </p:spPr>
      </p:pic>
      <p:grpSp>
        <p:nvGrpSpPr>
          <p:cNvPr id="11" name="Grupa 20">
            <a:extLst>
              <a:ext uri="{FF2B5EF4-FFF2-40B4-BE49-F238E27FC236}">
                <a16:creationId xmlns:a16="http://schemas.microsoft.com/office/drawing/2014/main" id="{5D9E3FB4-3EEB-0FA5-9E8F-0F281F3AE35C}"/>
              </a:ext>
            </a:extLst>
          </p:cNvPr>
          <p:cNvGrpSpPr/>
          <p:nvPr/>
        </p:nvGrpSpPr>
        <p:grpSpPr>
          <a:xfrm>
            <a:off x="338713" y="515678"/>
            <a:ext cx="3814219" cy="1558732"/>
            <a:chOff x="3969325" y="1214178"/>
            <a:chExt cx="3922145" cy="1558732"/>
          </a:xfrm>
        </p:grpSpPr>
        <p:pic>
          <p:nvPicPr>
            <p:cNvPr id="6" name="Obraz 152">
              <a:extLst>
                <a:ext uri="{FF2B5EF4-FFF2-40B4-BE49-F238E27FC236}">
                  <a16:creationId xmlns:a16="http://schemas.microsoft.com/office/drawing/2014/main" id="{0B2BE035-75CC-E5F5-D940-C9DCE6F88AF6}"/>
                </a:ext>
              </a:extLst>
            </p:cNvPr>
            <p:cNvPicPr>
              <a:picLocks noChangeAspect="1"/>
            </p:cNvPicPr>
            <p:nvPr/>
          </p:nvPicPr>
          <p:blipFill>
            <a:blip r:embed="rId7"/>
            <a:stretch>
              <a:fillRect/>
            </a:stretch>
          </p:blipFill>
          <p:spPr>
            <a:xfrm>
              <a:off x="4893738" y="1214178"/>
              <a:ext cx="2336988" cy="793778"/>
            </a:xfrm>
            <a:prstGeom prst="rect">
              <a:avLst/>
            </a:prstGeom>
          </p:spPr>
        </p:pic>
        <p:sp>
          <p:nvSpPr>
            <p:cNvPr id="9" name="pole tekstowe 12">
              <a:extLst>
                <a:ext uri="{FF2B5EF4-FFF2-40B4-BE49-F238E27FC236}">
                  <a16:creationId xmlns:a16="http://schemas.microsoft.com/office/drawing/2014/main" id="{C416E322-F7ED-535E-A105-557B4E69E1CD}"/>
                </a:ext>
              </a:extLst>
            </p:cNvPr>
            <p:cNvSpPr txBox="1"/>
            <p:nvPr/>
          </p:nvSpPr>
          <p:spPr>
            <a:xfrm>
              <a:off x="3969325" y="2218912"/>
              <a:ext cx="3922145"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4397478"/>
      </p:ext>
    </p:extLst>
  </p:cSld>
  <p:clrMapOvr>
    <a:masterClrMapping/>
  </p:clrMapOvr>
  <p:extLst>
    <p:ext uri="{6950BFC3-D8DA-4A85-94F7-54DA5524770B}">
      <p188:commentRel xmlns:p188="http://schemas.microsoft.com/office/powerpoint/2018/8/main" r:id="rId3"/>
    </p:ext>
  </p:extLst>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7CABBC-39F9-A077-345D-0C1C65D91E4D}"/>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C983F80A-358D-7A2B-42EC-DD0CF3D7E69F}"/>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B95E3B8A-0794-6567-FE2B-D82FDD81E4AC}"/>
              </a:ext>
            </a:extLst>
          </p:cNvPr>
          <p:cNvSpPr txBox="1">
            <a:spLocks/>
          </p:cNvSpPr>
          <p:nvPr/>
        </p:nvSpPr>
        <p:spPr>
          <a:xfrm>
            <a:off x="1640998" y="464860"/>
            <a:ext cx="9069043"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OPARZENIA NIEBEZPIECZNE</a:t>
            </a:r>
          </a:p>
        </p:txBody>
      </p:sp>
      <p:graphicFrame>
        <p:nvGraphicFramePr>
          <p:cNvPr id="11" name="Diagram 10">
            <a:extLst>
              <a:ext uri="{FF2B5EF4-FFF2-40B4-BE49-F238E27FC236}">
                <a16:creationId xmlns:a16="http://schemas.microsoft.com/office/drawing/2014/main" id="{CB3C84FA-E713-A2B9-ED63-89A964F4057A}"/>
              </a:ext>
            </a:extLst>
          </p:cNvPr>
          <p:cNvGraphicFramePr/>
          <p:nvPr>
            <p:extLst>
              <p:ext uri="{D42A27DB-BD31-4B8C-83A1-F6EECF244321}">
                <p14:modId xmlns:p14="http://schemas.microsoft.com/office/powerpoint/2010/main" val="3987713368"/>
              </p:ext>
            </p:extLst>
          </p:nvPr>
        </p:nvGraphicFramePr>
        <p:xfrm>
          <a:off x="-241415" y="1508401"/>
          <a:ext cx="7806985" cy="52343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Obraz 4" descr="Obraz zawierający dłoń, palec&#10;&#10;Zawartość wygenerowana przez sztuczną inteligencję może być niepoprawna.">
            <a:extLst>
              <a:ext uri="{FF2B5EF4-FFF2-40B4-BE49-F238E27FC236}">
                <a16:creationId xmlns:a16="http://schemas.microsoft.com/office/drawing/2014/main" id="{7C7FA679-9C9C-8911-D3A4-70D9CE3EF3A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045213" y="1660010"/>
            <a:ext cx="4733130" cy="4733130"/>
          </a:xfrm>
          <a:prstGeom prst="rect">
            <a:avLst/>
          </a:prstGeom>
        </p:spPr>
      </p:pic>
      <p:pic>
        <p:nvPicPr>
          <p:cNvPr id="20" name="Obraz 19" descr="Obraz zawierający tekst, symbol, krąg, logo&#10;&#10;Zawartość wygenerowana przez AI może być niepoprawna.">
            <a:extLst>
              <a:ext uri="{FF2B5EF4-FFF2-40B4-BE49-F238E27FC236}">
                <a16:creationId xmlns:a16="http://schemas.microsoft.com/office/drawing/2014/main" id="{17BA8E3C-992C-46CD-1475-E5C95B313349}"/>
              </a:ext>
            </a:extLst>
          </p:cNvPr>
          <p:cNvPicPr>
            <a:picLocks noChangeAspect="1"/>
          </p:cNvPicPr>
          <p:nvPr/>
        </p:nvPicPr>
        <p:blipFill>
          <a:blip r:embed="rId10"/>
          <a:stretch>
            <a:fillRect/>
          </a:stretch>
        </p:blipFill>
        <p:spPr>
          <a:xfrm>
            <a:off x="444353" y="421941"/>
            <a:ext cx="981075" cy="981075"/>
          </a:xfrm>
          <a:prstGeom prst="rect">
            <a:avLst/>
          </a:prstGeom>
        </p:spPr>
      </p:pic>
      <p:grpSp>
        <p:nvGrpSpPr>
          <p:cNvPr id="22" name="Grupa 20">
            <a:extLst>
              <a:ext uri="{FF2B5EF4-FFF2-40B4-BE49-F238E27FC236}">
                <a16:creationId xmlns:a16="http://schemas.microsoft.com/office/drawing/2014/main" id="{5C0A9FDC-4E56-C09A-3421-177DFF7BE1EA}"/>
              </a:ext>
            </a:extLst>
          </p:cNvPr>
          <p:cNvGrpSpPr/>
          <p:nvPr/>
        </p:nvGrpSpPr>
        <p:grpSpPr>
          <a:xfrm>
            <a:off x="1290607" y="515678"/>
            <a:ext cx="9064160" cy="6310649"/>
            <a:chOff x="703862" y="431011"/>
            <a:chExt cx="9320636" cy="6310649"/>
          </a:xfrm>
        </p:grpSpPr>
        <p:pic>
          <p:nvPicPr>
            <p:cNvPr id="19" name="Obraz 152">
              <a:extLst>
                <a:ext uri="{FF2B5EF4-FFF2-40B4-BE49-F238E27FC236}">
                  <a16:creationId xmlns:a16="http://schemas.microsoft.com/office/drawing/2014/main" id="{F4425C78-14B4-1E8D-1874-7A647D226D2D}"/>
                </a:ext>
              </a:extLst>
            </p:cNvPr>
            <p:cNvPicPr>
              <a:picLocks noChangeAspect="1"/>
            </p:cNvPicPr>
            <p:nvPr/>
          </p:nvPicPr>
          <p:blipFill>
            <a:blip r:embed="rId11"/>
            <a:stretch>
              <a:fillRect/>
            </a:stretch>
          </p:blipFill>
          <p:spPr>
            <a:xfrm>
              <a:off x="703862" y="431011"/>
              <a:ext cx="2336988" cy="793778"/>
            </a:xfrm>
            <a:prstGeom prst="rect">
              <a:avLst/>
            </a:prstGeom>
          </p:spPr>
        </p:pic>
        <p:sp>
          <p:nvSpPr>
            <p:cNvPr id="21" name="pole tekstowe 12">
              <a:extLst>
                <a:ext uri="{FF2B5EF4-FFF2-40B4-BE49-F238E27FC236}">
                  <a16:creationId xmlns:a16="http://schemas.microsoft.com/office/drawing/2014/main" id="{F52A7CDB-8ABD-5190-6093-C23C51269E2B}"/>
                </a:ext>
              </a:extLst>
            </p:cNvPr>
            <p:cNvSpPr txBox="1"/>
            <p:nvPr/>
          </p:nvSpPr>
          <p:spPr>
            <a:xfrm>
              <a:off x="6211180"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4033882387"/>
      </p:ext>
    </p:extLst>
  </p:cSld>
  <p:clrMapOvr>
    <a:masterClrMapping/>
  </p:clrMapOvr>
  <p:extLst>
    <p:ext uri="{6950BFC3-D8DA-4A85-94F7-54DA5524770B}">
      <p188:commentRel xmlns:p188="http://schemas.microsoft.com/office/powerpoint/2018/8/main" r:id="rId3"/>
    </p:ext>
  </p:extLst>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992624-80E8-5932-4BDE-3A2A2A8C0EFB}"/>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ED5EB0D5-E827-0016-4125-9F98340FB075}"/>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272CCD04-0E54-0E32-3397-BBD08059D5E9}"/>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OPARZENIA – POSTĘPOWANIE</a:t>
            </a:r>
          </a:p>
        </p:txBody>
      </p:sp>
      <p:sp>
        <p:nvSpPr>
          <p:cNvPr id="10" name="Prostokąt 9">
            <a:extLst>
              <a:ext uri="{FF2B5EF4-FFF2-40B4-BE49-F238E27FC236}">
                <a16:creationId xmlns:a16="http://schemas.microsoft.com/office/drawing/2014/main" id="{20D4B844-1FCC-C944-9227-819612D2F1CC}"/>
              </a:ext>
            </a:extLst>
          </p:cNvPr>
          <p:cNvSpPr/>
          <p:nvPr/>
        </p:nvSpPr>
        <p:spPr>
          <a:xfrm>
            <a:off x="337457" y="1812466"/>
            <a:ext cx="2547257" cy="250916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6" name="Prostokąt 5">
            <a:extLst>
              <a:ext uri="{FF2B5EF4-FFF2-40B4-BE49-F238E27FC236}">
                <a16:creationId xmlns:a16="http://schemas.microsoft.com/office/drawing/2014/main" id="{E053A57B-7CF1-D7B9-3646-C00E9A8DA0A7}"/>
              </a:ext>
            </a:extLst>
          </p:cNvPr>
          <p:cNvSpPr/>
          <p:nvPr/>
        </p:nvSpPr>
        <p:spPr>
          <a:xfrm>
            <a:off x="9307286" y="4020363"/>
            <a:ext cx="2547257" cy="250916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9" name="Prostokąt 8">
            <a:extLst>
              <a:ext uri="{FF2B5EF4-FFF2-40B4-BE49-F238E27FC236}">
                <a16:creationId xmlns:a16="http://schemas.microsoft.com/office/drawing/2014/main" id="{27A7669D-9B59-A170-2CE8-6BA8229CF2FA}"/>
              </a:ext>
            </a:extLst>
          </p:cNvPr>
          <p:cNvSpPr/>
          <p:nvPr/>
        </p:nvSpPr>
        <p:spPr>
          <a:xfrm>
            <a:off x="3317024" y="4020363"/>
            <a:ext cx="2547257" cy="250916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1" name="Prostokąt 10">
            <a:extLst>
              <a:ext uri="{FF2B5EF4-FFF2-40B4-BE49-F238E27FC236}">
                <a16:creationId xmlns:a16="http://schemas.microsoft.com/office/drawing/2014/main" id="{EE753C1E-DEE0-3CB1-9596-226532855207}"/>
              </a:ext>
            </a:extLst>
          </p:cNvPr>
          <p:cNvSpPr/>
          <p:nvPr/>
        </p:nvSpPr>
        <p:spPr>
          <a:xfrm>
            <a:off x="6312155" y="1812466"/>
            <a:ext cx="2547257" cy="250916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5" name="Tytuł 1">
            <a:extLst>
              <a:ext uri="{FF2B5EF4-FFF2-40B4-BE49-F238E27FC236}">
                <a16:creationId xmlns:a16="http://schemas.microsoft.com/office/drawing/2014/main" id="{A01FCB22-84BF-FCEA-D89D-66EADF7D23E3}"/>
              </a:ext>
            </a:extLst>
          </p:cNvPr>
          <p:cNvSpPr txBox="1">
            <a:spLocks/>
          </p:cNvSpPr>
          <p:nvPr/>
        </p:nvSpPr>
        <p:spPr>
          <a:xfrm>
            <a:off x="2644458" y="4020363"/>
            <a:ext cx="892628" cy="800106"/>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6000" b="1">
                <a:solidFill>
                  <a:srgbClr val="D23015"/>
                </a:solidFill>
                <a:latin typeface="Open Sans" pitchFamily="2" charset="0"/>
                <a:ea typeface="Open Sans" pitchFamily="2" charset="0"/>
                <a:cs typeface="Open Sans" pitchFamily="2" charset="0"/>
              </a:rPr>
              <a:t>*</a:t>
            </a:r>
          </a:p>
        </p:txBody>
      </p:sp>
      <p:pic>
        <p:nvPicPr>
          <p:cNvPr id="12" name="Obraz 11" descr="Obraz zawierający Akcesoria modowe, biżuteria, paznokieć, palec&#10;&#10;Zawartość wygenerowana przez sztuczną inteligencję może być niepoprawna.">
            <a:extLst>
              <a:ext uri="{FF2B5EF4-FFF2-40B4-BE49-F238E27FC236}">
                <a16:creationId xmlns:a16="http://schemas.microsoft.com/office/drawing/2014/main" id="{EE7A0A62-B36C-F824-A4D6-9560035F897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077" y="1582779"/>
            <a:ext cx="2837637" cy="2837637"/>
          </a:xfrm>
          <a:prstGeom prst="rect">
            <a:avLst/>
          </a:prstGeom>
        </p:spPr>
      </p:pic>
      <p:pic>
        <p:nvPicPr>
          <p:cNvPr id="16" name="Obraz 15">
            <a:extLst>
              <a:ext uri="{FF2B5EF4-FFF2-40B4-BE49-F238E27FC236}">
                <a16:creationId xmlns:a16="http://schemas.microsoft.com/office/drawing/2014/main" id="{DCBD10EE-F9ED-C3EA-BD4B-97156039C25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58363" y="3856126"/>
            <a:ext cx="2837637" cy="2837637"/>
          </a:xfrm>
          <a:prstGeom prst="rect">
            <a:avLst/>
          </a:prstGeom>
        </p:spPr>
      </p:pic>
      <p:pic>
        <p:nvPicPr>
          <p:cNvPr id="21" name="Obraz 20" descr="Obraz zawierający Akcesoria modowe, palec, dłoń&#10;&#10;Zawartość wygenerowana przez sztuczną inteligencję może być niepoprawna.">
            <a:extLst>
              <a:ext uri="{FF2B5EF4-FFF2-40B4-BE49-F238E27FC236}">
                <a16:creationId xmlns:a16="http://schemas.microsoft.com/office/drawing/2014/main" id="{91B30DE4-FD88-039C-6DB5-114C6305C93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75567" y="3900350"/>
            <a:ext cx="2837638" cy="2837638"/>
          </a:xfrm>
          <a:prstGeom prst="rect">
            <a:avLst/>
          </a:prstGeom>
        </p:spPr>
      </p:pic>
      <p:pic>
        <p:nvPicPr>
          <p:cNvPr id="7" name="Obraz 6" descr="Obraz zawierający narzędzie, dłoń&#10;&#10;Zawartość wygenerowana przez AI może być niepoprawna.">
            <a:extLst>
              <a:ext uri="{FF2B5EF4-FFF2-40B4-BE49-F238E27FC236}">
                <a16:creationId xmlns:a16="http://schemas.microsoft.com/office/drawing/2014/main" id="{5B3D08EC-5F03-E7F5-F2D6-67A723B82FE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558195" y="1404258"/>
            <a:ext cx="3824796" cy="3824796"/>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316D187D-5D6F-3A9B-4E6A-B145E3E7339A}"/>
              </a:ext>
            </a:extLst>
          </p:cNvPr>
          <p:cNvPicPr>
            <a:picLocks noChangeAspect="1"/>
          </p:cNvPicPr>
          <p:nvPr/>
        </p:nvPicPr>
        <p:blipFill>
          <a:blip r:embed="rId8"/>
          <a:stretch>
            <a:fillRect/>
          </a:stretch>
        </p:blipFill>
        <p:spPr>
          <a:xfrm>
            <a:off x="444353" y="421941"/>
            <a:ext cx="981075" cy="981075"/>
          </a:xfrm>
          <a:prstGeom prst="rect">
            <a:avLst/>
          </a:prstGeom>
        </p:spPr>
      </p:pic>
      <p:grpSp>
        <p:nvGrpSpPr>
          <p:cNvPr id="14" name="Grupa 20">
            <a:extLst>
              <a:ext uri="{FF2B5EF4-FFF2-40B4-BE49-F238E27FC236}">
                <a16:creationId xmlns:a16="http://schemas.microsoft.com/office/drawing/2014/main" id="{9C0C8CF5-4C2F-3902-0A5C-340DD00F8A2F}"/>
              </a:ext>
            </a:extLst>
          </p:cNvPr>
          <p:cNvGrpSpPr/>
          <p:nvPr/>
        </p:nvGrpSpPr>
        <p:grpSpPr>
          <a:xfrm>
            <a:off x="47" y="568595"/>
            <a:ext cx="3708387" cy="6289482"/>
            <a:chOff x="5873813" y="505095"/>
            <a:chExt cx="3813318" cy="6289482"/>
          </a:xfrm>
        </p:grpSpPr>
        <p:pic>
          <p:nvPicPr>
            <p:cNvPr id="5" name="Obraz 152">
              <a:extLst>
                <a:ext uri="{FF2B5EF4-FFF2-40B4-BE49-F238E27FC236}">
                  <a16:creationId xmlns:a16="http://schemas.microsoft.com/office/drawing/2014/main" id="{1405A838-4E75-BA98-080F-4EEDB96D4DE6}"/>
                </a:ext>
              </a:extLst>
            </p:cNvPr>
            <p:cNvPicPr>
              <a:picLocks noChangeAspect="1"/>
            </p:cNvPicPr>
            <p:nvPr/>
          </p:nvPicPr>
          <p:blipFill>
            <a:blip r:embed="rId9"/>
            <a:stretch>
              <a:fillRect/>
            </a:stretch>
          </p:blipFill>
          <p:spPr>
            <a:xfrm>
              <a:off x="7168243" y="505095"/>
              <a:ext cx="2336988" cy="793778"/>
            </a:xfrm>
            <a:prstGeom prst="rect">
              <a:avLst/>
            </a:prstGeom>
          </p:spPr>
        </p:pic>
        <p:sp>
          <p:nvSpPr>
            <p:cNvPr id="13" name="pole tekstowe 12">
              <a:extLst>
                <a:ext uri="{FF2B5EF4-FFF2-40B4-BE49-F238E27FC236}">
                  <a16:creationId xmlns:a16="http://schemas.microsoft.com/office/drawing/2014/main" id="{EA90F0FF-77C3-D1FA-4C6C-121491644992}"/>
                </a:ext>
              </a:extLst>
            </p:cNvPr>
            <p:cNvSpPr txBox="1"/>
            <p:nvPr/>
          </p:nvSpPr>
          <p:spPr>
            <a:xfrm>
              <a:off x="5873813" y="6240579"/>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293489197"/>
      </p:ext>
    </p:extLst>
  </p:cSld>
  <p:clrMapOvr>
    <a:masterClrMapping/>
  </p:clrMapOvr>
  <p:extLst>
    <p:ext uri="{6950BFC3-D8DA-4A85-94F7-54DA5524770B}">
      <p188:commentRel xmlns:p188="http://schemas.microsoft.com/office/powerpoint/2018/8/main" r:id="rId3"/>
    </p:ext>
  </p:extLst>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D84851-1BB1-EF6E-C798-14D969070779}"/>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C3FB8AB5-54D4-EF4A-262B-F228E2CD7EBB}"/>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CF52360F-3348-5F70-5959-2FA32E099046}"/>
              </a:ext>
            </a:extLst>
          </p:cNvPr>
          <p:cNvSpPr txBox="1">
            <a:spLocks/>
          </p:cNvSpPr>
          <p:nvPr/>
        </p:nvSpPr>
        <p:spPr>
          <a:xfrm>
            <a:off x="1640999" y="464860"/>
            <a:ext cx="9121594"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3200" b="1">
                <a:solidFill>
                  <a:schemeClr val="bg1"/>
                </a:solidFill>
                <a:latin typeface="Open Sans" pitchFamily="2" charset="0"/>
                <a:ea typeface="Open Sans" pitchFamily="2" charset="0"/>
                <a:cs typeface="Open Sans" pitchFamily="2" charset="0"/>
              </a:rPr>
              <a:t>OPARZENIE - POSTĘPOWANIE</a:t>
            </a:r>
          </a:p>
        </p:txBody>
      </p:sp>
      <p:sp>
        <p:nvSpPr>
          <p:cNvPr id="9" name="Podtytuł 2">
            <a:extLst>
              <a:ext uri="{FF2B5EF4-FFF2-40B4-BE49-F238E27FC236}">
                <a16:creationId xmlns:a16="http://schemas.microsoft.com/office/drawing/2014/main" id="{24017F55-514B-941B-4519-71BAD10E9F23}"/>
              </a:ext>
            </a:extLst>
          </p:cNvPr>
          <p:cNvSpPr txBox="1">
            <a:spLocks/>
          </p:cNvSpPr>
          <p:nvPr/>
        </p:nvSpPr>
        <p:spPr>
          <a:xfrm>
            <a:off x="7228115" y="1682793"/>
            <a:ext cx="1084659" cy="3492414"/>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endParaRPr lang="pl-PL" sz="3600" b="1">
              <a:solidFill>
                <a:srgbClr val="D23015"/>
              </a:solidFill>
              <a:effectLst/>
              <a:latin typeface="Comic Sans MS" panose="030F0702030302020204" pitchFamily="66" charset="0"/>
              <a:ea typeface="Open Sans" panose="020B0606030504020204" pitchFamily="34" charset="0"/>
              <a:cs typeface="Open Sans" panose="020B0606030504020204" pitchFamily="34" charset="0"/>
            </a:endParaRPr>
          </a:p>
        </p:txBody>
      </p:sp>
      <p:sp>
        <p:nvSpPr>
          <p:cNvPr id="13" name="Podtytuł 2">
            <a:extLst>
              <a:ext uri="{FF2B5EF4-FFF2-40B4-BE49-F238E27FC236}">
                <a16:creationId xmlns:a16="http://schemas.microsoft.com/office/drawing/2014/main" id="{BFB942B1-FE23-3F52-BCBF-7A6F33A3EFB6}"/>
              </a:ext>
            </a:extLst>
          </p:cNvPr>
          <p:cNvSpPr txBox="1">
            <a:spLocks/>
          </p:cNvSpPr>
          <p:nvPr/>
        </p:nvSpPr>
        <p:spPr>
          <a:xfrm>
            <a:off x="2844965" y="2717835"/>
            <a:ext cx="1521093" cy="568012"/>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pl-PL" sz="24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STOPNI</a:t>
            </a:r>
          </a:p>
          <a:p>
            <a:pPr marL="0" indent="0">
              <a:lnSpc>
                <a:spcPct val="100000"/>
              </a:lnSpc>
              <a:buNone/>
            </a:pPr>
            <a:endParaRPr lang="pl-PL" sz="2400">
              <a:solidFill>
                <a:srgbClr val="000000"/>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4" name="Podtytuł 2">
            <a:extLst>
              <a:ext uri="{FF2B5EF4-FFF2-40B4-BE49-F238E27FC236}">
                <a16:creationId xmlns:a16="http://schemas.microsoft.com/office/drawing/2014/main" id="{284AEFBD-1ACF-5DF4-0239-66052B19DF1E}"/>
              </a:ext>
            </a:extLst>
          </p:cNvPr>
          <p:cNvSpPr txBox="1">
            <a:spLocks/>
          </p:cNvSpPr>
          <p:nvPr/>
        </p:nvSpPr>
        <p:spPr>
          <a:xfrm>
            <a:off x="2844966" y="4896824"/>
            <a:ext cx="1521092" cy="568012"/>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pl-PL" sz="24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MINUT</a:t>
            </a:r>
          </a:p>
        </p:txBody>
      </p:sp>
      <p:sp>
        <p:nvSpPr>
          <p:cNvPr id="15" name="Podtytuł 2">
            <a:extLst>
              <a:ext uri="{FF2B5EF4-FFF2-40B4-BE49-F238E27FC236}">
                <a16:creationId xmlns:a16="http://schemas.microsoft.com/office/drawing/2014/main" id="{52652DBF-C419-DFB6-A8A7-E093668CAAFB}"/>
              </a:ext>
            </a:extLst>
          </p:cNvPr>
          <p:cNvSpPr txBox="1">
            <a:spLocks/>
          </p:cNvSpPr>
          <p:nvPr/>
        </p:nvSpPr>
        <p:spPr>
          <a:xfrm>
            <a:off x="2844966" y="3856159"/>
            <a:ext cx="2582426" cy="448849"/>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pl-PL" sz="24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CENTYMETRÓW</a:t>
            </a:r>
          </a:p>
        </p:txBody>
      </p:sp>
      <p:sp>
        <p:nvSpPr>
          <p:cNvPr id="24" name="Prostokąt 23">
            <a:extLst>
              <a:ext uri="{FF2B5EF4-FFF2-40B4-BE49-F238E27FC236}">
                <a16:creationId xmlns:a16="http://schemas.microsoft.com/office/drawing/2014/main" id="{D6E58BAC-8C8A-4971-A018-AFD6EB882953}"/>
              </a:ext>
            </a:extLst>
          </p:cNvPr>
          <p:cNvSpPr/>
          <p:nvPr/>
        </p:nvSpPr>
        <p:spPr>
          <a:xfrm>
            <a:off x="7679161" y="1983008"/>
            <a:ext cx="4180113" cy="4195150"/>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8" name="Obraz 7" descr="Obraz zawierający Czcionka, Grafika, logo, biały&#10;&#10;Zawartość wygenerowana przez sztuczną inteligencję może być niepoprawna.">
            <a:extLst>
              <a:ext uri="{FF2B5EF4-FFF2-40B4-BE49-F238E27FC236}">
                <a16:creationId xmlns:a16="http://schemas.microsoft.com/office/drawing/2014/main" id="{3FE6BB48-05F5-F6A7-9273-DE63604673FE}"/>
              </a:ext>
            </a:extLst>
          </p:cNvPr>
          <p:cNvPicPr>
            <a:picLocks noChangeAspect="1"/>
          </p:cNvPicPr>
          <p:nvPr/>
        </p:nvPicPr>
        <p:blipFill>
          <a:blip r:embed="rId4">
            <a:extLst>
              <a:ext uri="{28A0092B-C50C-407E-A947-70E740481C1C}">
                <a14:useLocalDpi xmlns:a14="http://schemas.microsoft.com/office/drawing/2010/main" val="0"/>
              </a:ext>
            </a:extLst>
          </a:blip>
          <a:srcRect l="26182" t="4789" r="45257" b="16985"/>
          <a:stretch/>
        </p:blipFill>
        <p:spPr>
          <a:xfrm>
            <a:off x="797509" y="2334377"/>
            <a:ext cx="1521094" cy="3492414"/>
          </a:xfrm>
          <a:prstGeom prst="rect">
            <a:avLst/>
          </a:prstGeom>
        </p:spPr>
      </p:pic>
      <p:pic>
        <p:nvPicPr>
          <p:cNvPr id="6" name="Obraz 5" descr="Obraz zawierający narzędzie, dłoń&#10;&#10;Zawartość wygenerowana przez AI może być niepoprawna.">
            <a:extLst>
              <a:ext uri="{FF2B5EF4-FFF2-40B4-BE49-F238E27FC236}">
                <a16:creationId xmlns:a16="http://schemas.microsoft.com/office/drawing/2014/main" id="{3C1AE8E6-0665-F7CE-6695-B07C0503D66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01636" y="62345"/>
            <a:ext cx="6858000" cy="6858000"/>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0AFDEC39-9F6B-DF6E-CE07-E05472F88860}"/>
              </a:ext>
            </a:extLst>
          </p:cNvPr>
          <p:cNvPicPr>
            <a:picLocks noChangeAspect="1"/>
          </p:cNvPicPr>
          <p:nvPr/>
        </p:nvPicPr>
        <p:blipFill>
          <a:blip r:embed="rId6"/>
          <a:stretch>
            <a:fillRect/>
          </a:stretch>
        </p:blipFill>
        <p:spPr>
          <a:xfrm>
            <a:off x="444353" y="421941"/>
            <a:ext cx="981075" cy="981075"/>
          </a:xfrm>
          <a:prstGeom prst="rect">
            <a:avLst/>
          </a:prstGeom>
        </p:spPr>
      </p:pic>
      <p:grpSp>
        <p:nvGrpSpPr>
          <p:cNvPr id="11" name="Grupa 20">
            <a:extLst>
              <a:ext uri="{FF2B5EF4-FFF2-40B4-BE49-F238E27FC236}">
                <a16:creationId xmlns:a16="http://schemas.microsoft.com/office/drawing/2014/main" id="{30EB7ACE-13A1-48ED-1D45-70126114E22D}"/>
              </a:ext>
            </a:extLst>
          </p:cNvPr>
          <p:cNvGrpSpPr/>
          <p:nvPr/>
        </p:nvGrpSpPr>
        <p:grpSpPr>
          <a:xfrm>
            <a:off x="-74643" y="6124845"/>
            <a:ext cx="5984410" cy="793778"/>
            <a:chOff x="5873190" y="6071928"/>
            <a:chExt cx="6153743" cy="793778"/>
          </a:xfrm>
        </p:grpSpPr>
        <p:pic>
          <p:nvPicPr>
            <p:cNvPr id="5" name="Obraz 152">
              <a:extLst>
                <a:ext uri="{FF2B5EF4-FFF2-40B4-BE49-F238E27FC236}">
                  <a16:creationId xmlns:a16="http://schemas.microsoft.com/office/drawing/2014/main" id="{A9C70C67-E929-895B-3F77-FA020F88BBF6}"/>
                </a:ext>
              </a:extLst>
            </p:cNvPr>
            <p:cNvPicPr>
              <a:picLocks noChangeAspect="1"/>
            </p:cNvPicPr>
            <p:nvPr/>
          </p:nvPicPr>
          <p:blipFill>
            <a:blip r:embed="rId7"/>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3CFDE37E-63C6-5CE4-5D45-4CD585D758D3}"/>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380250407"/>
      </p:ext>
    </p:extLst>
  </p:cSld>
  <p:clrMapOvr>
    <a:masterClrMapping/>
  </p:clrMapOvr>
  <p:extLst>
    <p:ext uri="{6950BFC3-D8DA-4A85-94F7-54DA5524770B}">
      <p188:commentRel xmlns:p188="http://schemas.microsoft.com/office/powerpoint/2018/8/main" r:id="rId3"/>
    </p:ext>
  </p:extLst>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2F6A66-7E51-22AC-8966-EDE3CB8C4113}"/>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769FC732-9670-15F5-97D3-922591108DD8}"/>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96B11C4C-FF09-6502-D746-AE67A310CF3D}"/>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ĆWICZYMY! </a:t>
            </a:r>
          </a:p>
        </p:txBody>
      </p:sp>
      <p:pic>
        <p:nvPicPr>
          <p:cNvPr id="9" name="Obraz 8" descr="Obraz zawierający sztuka, Akcesoria modowe, pierścionek, złoto&#10;&#10;Zawartość wygenerowana przez sztuczną inteligencję może być niepoprawna.">
            <a:extLst>
              <a:ext uri="{FF2B5EF4-FFF2-40B4-BE49-F238E27FC236}">
                <a16:creationId xmlns:a16="http://schemas.microsoft.com/office/drawing/2014/main" id="{EC1E3FA4-6AB5-B802-B0FF-EADB4AF561D3}"/>
              </a:ext>
            </a:extLst>
          </p:cNvPr>
          <p:cNvPicPr>
            <a:picLocks noChangeAspect="1"/>
          </p:cNvPicPr>
          <p:nvPr/>
        </p:nvPicPr>
        <p:blipFill>
          <a:blip r:embed="rId4">
            <a:extLst>
              <a:ext uri="{28A0092B-C50C-407E-A947-70E740481C1C}">
                <a14:useLocalDpi xmlns:a14="http://schemas.microsoft.com/office/drawing/2010/main" val="0"/>
              </a:ext>
            </a:extLst>
          </a:blip>
          <a:srcRect t="27143" r="52857" b="29523"/>
          <a:stretch/>
        </p:blipFill>
        <p:spPr>
          <a:xfrm>
            <a:off x="8081455" y="3222173"/>
            <a:ext cx="3777819" cy="3472542"/>
          </a:xfrm>
          <a:prstGeom prst="rect">
            <a:avLst/>
          </a:prstGeom>
        </p:spPr>
      </p:pic>
      <p:pic>
        <p:nvPicPr>
          <p:cNvPr id="7" name="Obraz 6" descr="Obraz zawierający Akcesoria modowe, palec, dłoń&#10;&#10;Zawartość wygenerowana przez sztuczną inteligencję może być niepoprawna.">
            <a:extLst>
              <a:ext uri="{FF2B5EF4-FFF2-40B4-BE49-F238E27FC236}">
                <a16:creationId xmlns:a16="http://schemas.microsoft.com/office/drawing/2014/main" id="{9296682C-4C64-636C-C320-8C039931320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5587305" y="1758995"/>
            <a:ext cx="2926356" cy="2926356"/>
          </a:xfrm>
          <a:prstGeom prst="rect">
            <a:avLst/>
          </a:prstGeom>
        </p:spPr>
      </p:pic>
      <p:pic>
        <p:nvPicPr>
          <p:cNvPr id="8" name="Obraz 7" descr="Obraz zawierający narzędzie, dłoń&#10;&#10;Zawartość wygenerowana przez AI może być niepoprawna.">
            <a:extLst>
              <a:ext uri="{FF2B5EF4-FFF2-40B4-BE49-F238E27FC236}">
                <a16:creationId xmlns:a16="http://schemas.microsoft.com/office/drawing/2014/main" id="{3197B827-F43D-E4B4-A465-7CD3255487F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8709" y="1600199"/>
            <a:ext cx="5126182" cy="5126182"/>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D188C55E-1E59-CF81-F640-FAFF590AECCD}"/>
              </a:ext>
            </a:extLst>
          </p:cNvPr>
          <p:cNvPicPr>
            <a:picLocks noChangeAspect="1"/>
          </p:cNvPicPr>
          <p:nvPr/>
        </p:nvPicPr>
        <p:blipFill>
          <a:blip r:embed="rId7"/>
          <a:stretch>
            <a:fillRect/>
          </a:stretch>
        </p:blipFill>
        <p:spPr>
          <a:xfrm>
            <a:off x="444353" y="421941"/>
            <a:ext cx="981075" cy="981075"/>
          </a:xfrm>
          <a:prstGeom prst="rect">
            <a:avLst/>
          </a:prstGeom>
        </p:spPr>
      </p:pic>
      <p:grpSp>
        <p:nvGrpSpPr>
          <p:cNvPr id="11" name="Grupa 20">
            <a:extLst>
              <a:ext uri="{FF2B5EF4-FFF2-40B4-BE49-F238E27FC236}">
                <a16:creationId xmlns:a16="http://schemas.microsoft.com/office/drawing/2014/main" id="{67D7199C-87D8-9827-A7CF-3E121659D43A}"/>
              </a:ext>
            </a:extLst>
          </p:cNvPr>
          <p:cNvGrpSpPr/>
          <p:nvPr/>
        </p:nvGrpSpPr>
        <p:grpSpPr>
          <a:xfrm>
            <a:off x="1311774" y="568595"/>
            <a:ext cx="6640578" cy="6173066"/>
            <a:chOff x="7222656" y="939011"/>
            <a:chExt cx="6828477" cy="6173066"/>
          </a:xfrm>
        </p:grpSpPr>
        <p:pic>
          <p:nvPicPr>
            <p:cNvPr id="5" name="Obraz 152">
              <a:extLst>
                <a:ext uri="{FF2B5EF4-FFF2-40B4-BE49-F238E27FC236}">
                  <a16:creationId xmlns:a16="http://schemas.microsoft.com/office/drawing/2014/main" id="{394ECF6C-5B21-EF42-8E0E-D4344E014040}"/>
                </a:ext>
              </a:extLst>
            </p:cNvPr>
            <p:cNvPicPr>
              <a:picLocks noChangeAspect="1"/>
            </p:cNvPicPr>
            <p:nvPr/>
          </p:nvPicPr>
          <p:blipFill>
            <a:blip r:embed="rId8"/>
            <a:stretch>
              <a:fillRect/>
            </a:stretch>
          </p:blipFill>
          <p:spPr>
            <a:xfrm>
              <a:off x="7222656" y="939011"/>
              <a:ext cx="2336988" cy="793778"/>
            </a:xfrm>
            <a:prstGeom prst="rect">
              <a:avLst/>
            </a:prstGeom>
          </p:spPr>
        </p:pic>
        <p:sp>
          <p:nvSpPr>
            <p:cNvPr id="10" name="pole tekstowe 12">
              <a:extLst>
                <a:ext uri="{FF2B5EF4-FFF2-40B4-BE49-F238E27FC236}">
                  <a16:creationId xmlns:a16="http://schemas.microsoft.com/office/drawing/2014/main" id="{40B1051D-93CA-43EE-E18B-8946D9F319D9}"/>
                </a:ext>
              </a:extLst>
            </p:cNvPr>
            <p:cNvSpPr txBox="1"/>
            <p:nvPr/>
          </p:nvSpPr>
          <p:spPr>
            <a:xfrm>
              <a:off x="10237815" y="6558079"/>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744518239"/>
      </p:ext>
    </p:extLst>
  </p:cSld>
  <p:clrMapOvr>
    <a:masterClrMapping/>
  </p:clrMapOvr>
  <p:extLst>
    <p:ext uri="{6950BFC3-D8DA-4A85-94F7-54DA5524770B}">
      <p188:commentRel xmlns:p188="http://schemas.microsoft.com/office/powerpoint/2018/8/main" r:id="rId3"/>
    </p:ext>
  </p:extLst>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450715-4711-7F8B-6D18-FC65706BF240}"/>
            </a:ext>
          </a:extLst>
        </p:cNvPr>
        <p:cNvGrpSpPr/>
        <p:nvPr/>
      </p:nvGrpSpPr>
      <p:grpSpPr>
        <a:xfrm>
          <a:off x="0" y="0"/>
          <a:ext cx="0" cy="0"/>
          <a:chOff x="0" y="0"/>
          <a:chExt cx="0" cy="0"/>
        </a:xfrm>
      </p:grpSpPr>
      <p:sp>
        <p:nvSpPr>
          <p:cNvPr id="13" name="Prostokąt 12">
            <a:extLst>
              <a:ext uri="{FF2B5EF4-FFF2-40B4-BE49-F238E27FC236}">
                <a16:creationId xmlns:a16="http://schemas.microsoft.com/office/drawing/2014/main" id="{DCDA2931-1056-8D38-60DC-51B6A1D2806C}"/>
              </a:ext>
            </a:extLst>
          </p:cNvPr>
          <p:cNvSpPr/>
          <p:nvPr/>
        </p:nvSpPr>
        <p:spPr>
          <a:xfrm>
            <a:off x="1103894" y="2475558"/>
            <a:ext cx="3808350" cy="3729823"/>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89B92FA3-1F59-71B6-0229-FF2FE4EACEC6}"/>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BFF6A9A6-45CC-8CBB-FBB3-4406B9A2590C}"/>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OBRAŻENIA KOSTNO–STAWOWE - OBJAWY</a:t>
            </a:r>
          </a:p>
        </p:txBody>
      </p:sp>
      <p:sp>
        <p:nvSpPr>
          <p:cNvPr id="5" name="Prostokąt 4">
            <a:extLst>
              <a:ext uri="{FF2B5EF4-FFF2-40B4-BE49-F238E27FC236}">
                <a16:creationId xmlns:a16="http://schemas.microsoft.com/office/drawing/2014/main" id="{830393AD-1FBC-F2F6-ACB1-BDFBEBA7979A}"/>
              </a:ext>
            </a:extLst>
          </p:cNvPr>
          <p:cNvSpPr/>
          <p:nvPr/>
        </p:nvSpPr>
        <p:spPr>
          <a:xfrm>
            <a:off x="7173083" y="2438013"/>
            <a:ext cx="4021696" cy="372982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9" name="Obraz 8" descr="Obraz zawierający szkic, rysowanie, sztuka&#10;&#10;Zawartość wygenerowana przez sztuczną inteligencję może być niepoprawna.">
            <a:extLst>
              <a:ext uri="{FF2B5EF4-FFF2-40B4-BE49-F238E27FC236}">
                <a16:creationId xmlns:a16="http://schemas.microsoft.com/office/drawing/2014/main" id="{5C2DEDA3-4974-05EB-36EF-A4FA6413E8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03894" y="2038696"/>
            <a:ext cx="3201418" cy="4528457"/>
          </a:xfrm>
          <a:prstGeom prst="rect">
            <a:avLst/>
          </a:prstGeom>
        </p:spPr>
      </p:pic>
      <p:pic>
        <p:nvPicPr>
          <p:cNvPr id="11" name="Obraz 10" descr="Obraz zawierający szkic, rysowanie, kreskówka, ilustracja&#10;&#10;Zawartość wygenerowana przez sztuczną inteligencję może być niepoprawna.">
            <a:extLst>
              <a:ext uri="{FF2B5EF4-FFF2-40B4-BE49-F238E27FC236}">
                <a16:creationId xmlns:a16="http://schemas.microsoft.com/office/drawing/2014/main" id="{6620F6D8-F0E7-9CB3-73B0-B4A20A91A36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36840" y="2438013"/>
            <a:ext cx="6155160" cy="4351425"/>
          </a:xfrm>
          <a:prstGeom prst="rect">
            <a:avLst/>
          </a:prstGeom>
        </p:spPr>
      </p:pic>
      <p:pic>
        <p:nvPicPr>
          <p:cNvPr id="7" name="Obraz 6" descr="Obraz zawierający tekst, symbol, krąg, logo&#10;&#10;Zawartość wygenerowana przez AI może być niepoprawna.">
            <a:extLst>
              <a:ext uri="{FF2B5EF4-FFF2-40B4-BE49-F238E27FC236}">
                <a16:creationId xmlns:a16="http://schemas.microsoft.com/office/drawing/2014/main" id="{5415D751-8189-CE29-F36E-0D6B61778258}"/>
              </a:ext>
            </a:extLst>
          </p:cNvPr>
          <p:cNvPicPr>
            <a:picLocks noChangeAspect="1"/>
          </p:cNvPicPr>
          <p:nvPr/>
        </p:nvPicPr>
        <p:blipFill>
          <a:blip r:embed="rId6"/>
          <a:stretch>
            <a:fillRect/>
          </a:stretch>
        </p:blipFill>
        <p:spPr>
          <a:xfrm>
            <a:off x="444353" y="421941"/>
            <a:ext cx="981075" cy="981075"/>
          </a:xfrm>
          <a:prstGeom prst="rect">
            <a:avLst/>
          </a:prstGeom>
        </p:spPr>
      </p:pic>
      <p:grpSp>
        <p:nvGrpSpPr>
          <p:cNvPr id="10" name="Grupa 20">
            <a:extLst>
              <a:ext uri="{FF2B5EF4-FFF2-40B4-BE49-F238E27FC236}">
                <a16:creationId xmlns:a16="http://schemas.microsoft.com/office/drawing/2014/main" id="{9CB998BD-324E-D2AC-DF11-3DD2D77C4CE4}"/>
              </a:ext>
            </a:extLst>
          </p:cNvPr>
          <p:cNvGrpSpPr/>
          <p:nvPr/>
        </p:nvGrpSpPr>
        <p:grpSpPr>
          <a:xfrm>
            <a:off x="6211857" y="6198928"/>
            <a:ext cx="5984410" cy="793778"/>
            <a:chOff x="5873190" y="6071928"/>
            <a:chExt cx="6153743" cy="793778"/>
          </a:xfrm>
        </p:grpSpPr>
        <p:pic>
          <p:nvPicPr>
            <p:cNvPr id="6" name="Obraz 152">
              <a:extLst>
                <a:ext uri="{FF2B5EF4-FFF2-40B4-BE49-F238E27FC236}">
                  <a16:creationId xmlns:a16="http://schemas.microsoft.com/office/drawing/2014/main" id="{38B6963B-50EE-0EBF-BDC7-7317273F6615}"/>
                </a:ext>
              </a:extLst>
            </p:cNvPr>
            <p:cNvPicPr>
              <a:picLocks noChangeAspect="1"/>
            </p:cNvPicPr>
            <p:nvPr/>
          </p:nvPicPr>
          <p:blipFill>
            <a:blip r:embed="rId7"/>
            <a:stretch>
              <a:fillRect/>
            </a:stretch>
          </p:blipFill>
          <p:spPr>
            <a:xfrm>
              <a:off x="5873190" y="6071928"/>
              <a:ext cx="2336988" cy="793778"/>
            </a:xfrm>
            <a:prstGeom prst="rect">
              <a:avLst/>
            </a:prstGeom>
          </p:spPr>
        </p:pic>
        <p:sp>
          <p:nvSpPr>
            <p:cNvPr id="8" name="pole tekstowe 12">
              <a:extLst>
                <a:ext uri="{FF2B5EF4-FFF2-40B4-BE49-F238E27FC236}">
                  <a16:creationId xmlns:a16="http://schemas.microsoft.com/office/drawing/2014/main" id="{4D08385C-1C02-2247-29D9-E777CA2B0BA5}"/>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43188447"/>
      </p:ext>
    </p:extLst>
  </p:cSld>
  <p:clrMapOvr>
    <a:masterClrMapping/>
  </p:clrMapOvr>
  <p:extLst>
    <p:ext uri="{6950BFC3-D8DA-4A85-94F7-54DA5524770B}">
      <p188:commentRel xmlns:p188="http://schemas.microsoft.com/office/powerpoint/2018/8/main" r:id="rId3"/>
    </p:ext>
  </p:extLst>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FBE489-942E-4611-1B0D-F96CA45B4DA1}"/>
            </a:ext>
          </a:extLst>
        </p:cNvPr>
        <p:cNvGrpSpPr/>
        <p:nvPr/>
      </p:nvGrpSpPr>
      <p:grpSpPr>
        <a:xfrm>
          <a:off x="0" y="0"/>
          <a:ext cx="0" cy="0"/>
          <a:chOff x="0" y="0"/>
          <a:chExt cx="0" cy="0"/>
        </a:xfrm>
      </p:grpSpPr>
      <p:sp>
        <p:nvSpPr>
          <p:cNvPr id="18" name="Prostokąt 17">
            <a:extLst>
              <a:ext uri="{FF2B5EF4-FFF2-40B4-BE49-F238E27FC236}">
                <a16:creationId xmlns:a16="http://schemas.microsoft.com/office/drawing/2014/main" id="{2D723D7D-3119-0924-60C1-59A5EF5D0AEA}"/>
              </a:ext>
            </a:extLst>
          </p:cNvPr>
          <p:cNvSpPr/>
          <p:nvPr/>
        </p:nvSpPr>
        <p:spPr>
          <a:xfrm>
            <a:off x="332726" y="1863351"/>
            <a:ext cx="6193596" cy="313129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FFBC1159-382B-8E52-3D57-1B02656FFEB0}"/>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11F58A02-65EF-E045-B606-447E05AF1290}"/>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OBRAŻENIA KOSTNO-STAWOWE - POSTĘPOWANIE</a:t>
            </a:r>
          </a:p>
        </p:txBody>
      </p:sp>
      <p:sp>
        <p:nvSpPr>
          <p:cNvPr id="5" name="Prostokąt 4">
            <a:extLst>
              <a:ext uri="{FF2B5EF4-FFF2-40B4-BE49-F238E27FC236}">
                <a16:creationId xmlns:a16="http://schemas.microsoft.com/office/drawing/2014/main" id="{9B693315-BED5-8327-9030-2E64E10B7951}"/>
              </a:ext>
            </a:extLst>
          </p:cNvPr>
          <p:cNvSpPr/>
          <p:nvPr/>
        </p:nvSpPr>
        <p:spPr>
          <a:xfrm>
            <a:off x="8158131" y="4310743"/>
            <a:ext cx="3701143" cy="2218784"/>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9" name="Obraz 8" descr="Obraz zawierający rysowanie, kreskówka, ilustracja, sztuka&#10;&#10;Zawartość wygenerowana przez sztuczną inteligencję może być niepoprawna.">
            <a:extLst>
              <a:ext uri="{FF2B5EF4-FFF2-40B4-BE49-F238E27FC236}">
                <a16:creationId xmlns:a16="http://schemas.microsoft.com/office/drawing/2014/main" id="{316E173D-490E-0E68-E713-3A51BFE6DC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64024" y="2017053"/>
            <a:ext cx="2823892" cy="2823892"/>
          </a:xfrm>
          <a:prstGeom prst="rect">
            <a:avLst/>
          </a:prstGeom>
        </p:spPr>
      </p:pic>
      <p:pic>
        <p:nvPicPr>
          <p:cNvPr id="12" name="Obraz 11" descr="Obraz zawierający szkic, ilustracja, design&#10;&#10;Zawartość wygenerowana przez sztuczną inteligencję może być niepoprawna.">
            <a:extLst>
              <a:ext uri="{FF2B5EF4-FFF2-40B4-BE49-F238E27FC236}">
                <a16:creationId xmlns:a16="http://schemas.microsoft.com/office/drawing/2014/main" id="{2E5F5E81-B3D2-9976-4437-3D3D40A1B59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2726" y="1638616"/>
            <a:ext cx="3356032" cy="3356032"/>
          </a:xfrm>
          <a:prstGeom prst="rect">
            <a:avLst/>
          </a:prstGeom>
        </p:spPr>
      </p:pic>
      <p:pic>
        <p:nvPicPr>
          <p:cNvPr id="14" name="Obraz 13" descr="Obraz zawierający kreskówka, sztuka, ilustracja&#10;&#10;Zawartość wygenerowana przez sztuczną inteligencję może być niepoprawna.">
            <a:extLst>
              <a:ext uri="{FF2B5EF4-FFF2-40B4-BE49-F238E27FC236}">
                <a16:creationId xmlns:a16="http://schemas.microsoft.com/office/drawing/2014/main" id="{CF1B9412-1A0E-156E-227D-9A69E6A68CA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81132" y="3534004"/>
            <a:ext cx="3227951" cy="3227951"/>
          </a:xfrm>
          <a:prstGeom prst="rect">
            <a:avLst/>
          </a:prstGeom>
        </p:spPr>
      </p:pic>
      <p:sp>
        <p:nvSpPr>
          <p:cNvPr id="15" name="Tytuł 1">
            <a:extLst>
              <a:ext uri="{FF2B5EF4-FFF2-40B4-BE49-F238E27FC236}">
                <a16:creationId xmlns:a16="http://schemas.microsoft.com/office/drawing/2014/main" id="{A614260A-0207-4E49-B6BD-BEC134E4630E}"/>
              </a:ext>
            </a:extLst>
          </p:cNvPr>
          <p:cNvSpPr txBox="1">
            <a:spLocks/>
          </p:cNvSpPr>
          <p:nvPr/>
        </p:nvSpPr>
        <p:spPr>
          <a:xfrm>
            <a:off x="7438314" y="4347874"/>
            <a:ext cx="892628" cy="800106"/>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6000" b="1">
                <a:solidFill>
                  <a:srgbClr val="D23015"/>
                </a:solidFill>
                <a:latin typeface="Open Sans" pitchFamily="2" charset="0"/>
                <a:ea typeface="Open Sans" pitchFamily="2" charset="0"/>
                <a:cs typeface="Open Sans" pitchFamily="2" charset="0"/>
              </a:rPr>
              <a:t>*</a:t>
            </a:r>
          </a:p>
        </p:txBody>
      </p:sp>
      <p:pic>
        <p:nvPicPr>
          <p:cNvPr id="7" name="Obraz 6" descr="Obraz zawierający tekst, symbol, krąg, logo&#10;&#10;Zawartość wygenerowana przez AI może być niepoprawna.">
            <a:extLst>
              <a:ext uri="{FF2B5EF4-FFF2-40B4-BE49-F238E27FC236}">
                <a16:creationId xmlns:a16="http://schemas.microsoft.com/office/drawing/2014/main" id="{05D61404-31B5-5E1E-0B11-AB8531D1E530}"/>
              </a:ext>
            </a:extLst>
          </p:cNvPr>
          <p:cNvPicPr>
            <a:picLocks noChangeAspect="1"/>
          </p:cNvPicPr>
          <p:nvPr/>
        </p:nvPicPr>
        <p:blipFill>
          <a:blip r:embed="rId7"/>
          <a:stretch>
            <a:fillRect/>
          </a:stretch>
        </p:blipFill>
        <p:spPr>
          <a:xfrm>
            <a:off x="444353" y="421941"/>
            <a:ext cx="981075" cy="981075"/>
          </a:xfrm>
          <a:prstGeom prst="rect">
            <a:avLst/>
          </a:prstGeom>
        </p:spPr>
      </p:pic>
      <p:grpSp>
        <p:nvGrpSpPr>
          <p:cNvPr id="10" name="Grupa 20">
            <a:extLst>
              <a:ext uri="{FF2B5EF4-FFF2-40B4-BE49-F238E27FC236}">
                <a16:creationId xmlns:a16="http://schemas.microsoft.com/office/drawing/2014/main" id="{6D68B74D-DCDA-BE17-22AA-659B16A29370}"/>
              </a:ext>
            </a:extLst>
          </p:cNvPr>
          <p:cNvGrpSpPr/>
          <p:nvPr/>
        </p:nvGrpSpPr>
        <p:grpSpPr>
          <a:xfrm>
            <a:off x="-127560" y="6135428"/>
            <a:ext cx="5984410" cy="793778"/>
            <a:chOff x="5873190" y="6071928"/>
            <a:chExt cx="6153743" cy="793778"/>
          </a:xfrm>
        </p:grpSpPr>
        <p:pic>
          <p:nvPicPr>
            <p:cNvPr id="6" name="Obraz 152">
              <a:extLst>
                <a:ext uri="{FF2B5EF4-FFF2-40B4-BE49-F238E27FC236}">
                  <a16:creationId xmlns:a16="http://schemas.microsoft.com/office/drawing/2014/main" id="{8CAA0452-EDDB-E9E6-0439-7ADA03F6B0D9}"/>
                </a:ext>
              </a:extLst>
            </p:cNvPr>
            <p:cNvPicPr>
              <a:picLocks noChangeAspect="1"/>
            </p:cNvPicPr>
            <p:nvPr/>
          </p:nvPicPr>
          <p:blipFill>
            <a:blip r:embed="rId8"/>
            <a:stretch>
              <a:fillRect/>
            </a:stretch>
          </p:blipFill>
          <p:spPr>
            <a:xfrm>
              <a:off x="5873190" y="6071928"/>
              <a:ext cx="2336988" cy="793778"/>
            </a:xfrm>
            <a:prstGeom prst="rect">
              <a:avLst/>
            </a:prstGeom>
          </p:spPr>
        </p:pic>
        <p:sp>
          <p:nvSpPr>
            <p:cNvPr id="8" name="pole tekstowe 12">
              <a:extLst>
                <a:ext uri="{FF2B5EF4-FFF2-40B4-BE49-F238E27FC236}">
                  <a16:creationId xmlns:a16="http://schemas.microsoft.com/office/drawing/2014/main" id="{508F5921-754B-E93C-770A-E89883028CDB}"/>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568026417"/>
      </p:ext>
    </p:extLst>
  </p:cSld>
  <p:clrMapOvr>
    <a:masterClrMapping/>
  </p:clrMapOvr>
  <p:extLst>
    <p:ext uri="{6950BFC3-D8DA-4A85-94F7-54DA5524770B}">
      <p188:commentRel xmlns:p188="http://schemas.microsoft.com/office/powerpoint/2018/8/main" r:id="rId3"/>
    </p:ext>
  </p:extLst>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304166-11E0-1379-0E23-FBC3D1D158CA}"/>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FC3ADC17-1735-5C02-0C1F-64CA342C032B}"/>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7BFAAD58-5795-357D-63C8-C846748301AB}"/>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ĆWICZYMY! </a:t>
            </a:r>
          </a:p>
        </p:txBody>
      </p:sp>
      <p:pic>
        <p:nvPicPr>
          <p:cNvPr id="5" name="Obraz 4" descr="Obraz zawierający rysowanie, kreskówka, ilustracja, sztuka&#10;&#10;Zawartość wygenerowana przez sztuczną inteligencję może być niepoprawna.">
            <a:extLst>
              <a:ext uri="{FF2B5EF4-FFF2-40B4-BE49-F238E27FC236}">
                <a16:creationId xmlns:a16="http://schemas.microsoft.com/office/drawing/2014/main" id="{09A033ED-D895-943E-4D67-687E05ED8D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91242" y="1716097"/>
            <a:ext cx="3425805" cy="3425805"/>
          </a:xfrm>
          <a:prstGeom prst="rect">
            <a:avLst/>
          </a:prstGeom>
        </p:spPr>
      </p:pic>
      <p:pic>
        <p:nvPicPr>
          <p:cNvPr id="7" name="Obraz 6" descr="Obraz zawierający skarpeta, pasek&#10;&#10;Zawartość wygenerowana przez sztuczną inteligencję może być niepoprawna.">
            <a:extLst>
              <a:ext uri="{FF2B5EF4-FFF2-40B4-BE49-F238E27FC236}">
                <a16:creationId xmlns:a16="http://schemas.microsoft.com/office/drawing/2014/main" id="{122F7ABC-840E-6053-AF9B-5A4DB30A890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7245633" y="1591214"/>
            <a:ext cx="4613641" cy="4613641"/>
          </a:xfrm>
          <a:prstGeom prst="rect">
            <a:avLst/>
          </a:prstGeom>
        </p:spPr>
      </p:pic>
      <p:sp>
        <p:nvSpPr>
          <p:cNvPr id="9" name="Tytuł 1">
            <a:extLst>
              <a:ext uri="{FF2B5EF4-FFF2-40B4-BE49-F238E27FC236}">
                <a16:creationId xmlns:a16="http://schemas.microsoft.com/office/drawing/2014/main" id="{D4D9253A-DC20-32E0-0533-371DA458F326}"/>
              </a:ext>
            </a:extLst>
          </p:cNvPr>
          <p:cNvSpPr txBox="1">
            <a:spLocks/>
          </p:cNvSpPr>
          <p:nvPr/>
        </p:nvSpPr>
        <p:spPr>
          <a:xfrm>
            <a:off x="8766371" y="1638616"/>
            <a:ext cx="892628" cy="800106"/>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6000" b="1">
                <a:solidFill>
                  <a:srgbClr val="D23015"/>
                </a:solidFill>
                <a:latin typeface="Open Sans" pitchFamily="2" charset="0"/>
                <a:ea typeface="Open Sans" pitchFamily="2" charset="0"/>
                <a:cs typeface="Open Sans" pitchFamily="2" charset="0"/>
              </a:rPr>
              <a:t>*</a:t>
            </a:r>
          </a:p>
        </p:txBody>
      </p:sp>
      <p:pic>
        <p:nvPicPr>
          <p:cNvPr id="10" name="Obraz 9" descr="Obraz zawierający zegarek, kreskówka, szkic, ilustracja&#10;&#10;Zawartość wygenerowana przez sztuczną inteligencję może być niepoprawna.">
            <a:extLst>
              <a:ext uri="{FF2B5EF4-FFF2-40B4-BE49-F238E27FC236}">
                <a16:creationId xmlns:a16="http://schemas.microsoft.com/office/drawing/2014/main" id="{2FC629CF-E452-9D95-589F-7BA14123285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41092" y="4421149"/>
            <a:ext cx="2204541" cy="2204541"/>
          </a:xfrm>
          <a:prstGeom prst="rect">
            <a:avLst/>
          </a:prstGeom>
        </p:spPr>
      </p:pic>
      <p:pic>
        <p:nvPicPr>
          <p:cNvPr id="6" name="Obraz 5" descr="Obraz zawierający kreskówka, sztuka, ilustracja&#10;&#10;Zawartość wygenerowana przez sztuczną inteligencję może być niepoprawna.">
            <a:extLst>
              <a:ext uri="{FF2B5EF4-FFF2-40B4-BE49-F238E27FC236}">
                <a16:creationId xmlns:a16="http://schemas.microsoft.com/office/drawing/2014/main" id="{7A34560F-BAA3-6188-DA8F-E31C8D98727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023038" y="2669401"/>
            <a:ext cx="1751748" cy="1751748"/>
          </a:xfrm>
          <a:prstGeom prst="rect">
            <a:avLst/>
          </a:prstGeom>
        </p:spPr>
      </p:pic>
      <p:pic>
        <p:nvPicPr>
          <p:cNvPr id="11" name="Obraz 10" descr="Obraz zawierający tekst, symbol, krąg, logo&#10;&#10;Zawartość wygenerowana przez AI może być niepoprawna.">
            <a:extLst>
              <a:ext uri="{FF2B5EF4-FFF2-40B4-BE49-F238E27FC236}">
                <a16:creationId xmlns:a16="http://schemas.microsoft.com/office/drawing/2014/main" id="{39065760-71C1-8839-643D-7B6792BC88C9}"/>
              </a:ext>
            </a:extLst>
          </p:cNvPr>
          <p:cNvPicPr>
            <a:picLocks noChangeAspect="1"/>
          </p:cNvPicPr>
          <p:nvPr/>
        </p:nvPicPr>
        <p:blipFill>
          <a:blip r:embed="rId8"/>
          <a:stretch>
            <a:fillRect/>
          </a:stretch>
        </p:blipFill>
        <p:spPr>
          <a:xfrm>
            <a:off x="444353" y="421941"/>
            <a:ext cx="981075" cy="981075"/>
          </a:xfrm>
          <a:prstGeom prst="rect">
            <a:avLst/>
          </a:prstGeom>
        </p:spPr>
      </p:pic>
      <p:grpSp>
        <p:nvGrpSpPr>
          <p:cNvPr id="13" name="Grupa 20">
            <a:extLst>
              <a:ext uri="{FF2B5EF4-FFF2-40B4-BE49-F238E27FC236}">
                <a16:creationId xmlns:a16="http://schemas.microsoft.com/office/drawing/2014/main" id="{260C4C43-10C0-43FD-D4F6-DF29573E45C9}"/>
              </a:ext>
            </a:extLst>
          </p:cNvPr>
          <p:cNvGrpSpPr/>
          <p:nvPr/>
        </p:nvGrpSpPr>
        <p:grpSpPr>
          <a:xfrm>
            <a:off x="-85226" y="6061345"/>
            <a:ext cx="5984410" cy="793778"/>
            <a:chOff x="5873190" y="6071928"/>
            <a:chExt cx="6153743" cy="793778"/>
          </a:xfrm>
        </p:grpSpPr>
        <p:pic>
          <p:nvPicPr>
            <p:cNvPr id="8" name="Obraz 152">
              <a:extLst>
                <a:ext uri="{FF2B5EF4-FFF2-40B4-BE49-F238E27FC236}">
                  <a16:creationId xmlns:a16="http://schemas.microsoft.com/office/drawing/2014/main" id="{B5C98ADD-9F5A-DC1C-66F0-314413E60CA7}"/>
                </a:ext>
              </a:extLst>
            </p:cNvPr>
            <p:cNvPicPr>
              <a:picLocks noChangeAspect="1"/>
            </p:cNvPicPr>
            <p:nvPr/>
          </p:nvPicPr>
          <p:blipFill>
            <a:blip r:embed="rId9"/>
            <a:stretch>
              <a:fillRect/>
            </a:stretch>
          </p:blipFill>
          <p:spPr>
            <a:xfrm>
              <a:off x="5873190" y="6071928"/>
              <a:ext cx="2336988" cy="793778"/>
            </a:xfrm>
            <a:prstGeom prst="rect">
              <a:avLst/>
            </a:prstGeom>
          </p:spPr>
        </p:pic>
        <p:sp>
          <p:nvSpPr>
            <p:cNvPr id="12" name="pole tekstowe 12">
              <a:extLst>
                <a:ext uri="{FF2B5EF4-FFF2-40B4-BE49-F238E27FC236}">
                  <a16:creationId xmlns:a16="http://schemas.microsoft.com/office/drawing/2014/main" id="{715C1EDE-BB07-5083-9E9B-DB028ECB3681}"/>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58105378"/>
      </p:ext>
    </p:extLst>
  </p:cSld>
  <p:clrMapOvr>
    <a:masterClrMapping/>
  </p:clrMapOvr>
  <p:extLst>
    <p:ext uri="{6950BFC3-D8DA-4A85-94F7-54DA5524770B}">
      <p188:commentRel xmlns:p188="http://schemas.microsoft.com/office/powerpoint/2018/8/main" r:id="rId3"/>
    </p:ext>
  </p:extLst>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973BA2-6FB6-49B1-03D8-E52D8F322A27}"/>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13BD145A-F86D-5E9F-CAA9-74A891605DEC}"/>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37E15A88-F670-5EC7-49CA-FA68D40070C7}"/>
              </a:ext>
            </a:extLst>
          </p:cNvPr>
          <p:cNvSpPr txBox="1">
            <a:spLocks/>
          </p:cNvSpPr>
          <p:nvPr/>
        </p:nvSpPr>
        <p:spPr>
          <a:xfrm>
            <a:off x="6249402" y="4464002"/>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PRZERWA </a:t>
            </a:r>
            <a:r>
              <a:rPr lang="pl-PL" sz="3600" b="1">
                <a:solidFill>
                  <a:schemeClr val="bg1"/>
                </a:solidFill>
                <a:latin typeface="Open Sans" pitchFamily="2" charset="0"/>
                <a:ea typeface="Open Sans" pitchFamily="2" charset="0"/>
                <a:cs typeface="Open Sans" pitchFamily="2" charset="0"/>
                <a:sym typeface="Wingdings" panose="05000000000000000000" pitchFamily="2" charset="2"/>
              </a:rPr>
              <a:t></a:t>
            </a:r>
            <a:endParaRPr lang="pl-PL" sz="3600" b="1">
              <a:solidFill>
                <a:schemeClr val="bg1"/>
              </a:solidFill>
              <a:latin typeface="Open Sans" pitchFamily="2" charset="0"/>
              <a:ea typeface="Open Sans" pitchFamily="2" charset="0"/>
              <a:cs typeface="Open Sans" pitchFamily="2" charset="0"/>
            </a:endParaRPr>
          </a:p>
        </p:txBody>
      </p:sp>
      <p:cxnSp>
        <p:nvCxnSpPr>
          <p:cNvPr id="7" name="Łącznik prosty 6">
            <a:extLst>
              <a:ext uri="{FF2B5EF4-FFF2-40B4-BE49-F238E27FC236}">
                <a16:creationId xmlns:a16="http://schemas.microsoft.com/office/drawing/2014/main" id="{C1A6C906-21FF-A4FD-046F-435BFFE0A50A}"/>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Obraz 5">
            <a:extLst>
              <a:ext uri="{FF2B5EF4-FFF2-40B4-BE49-F238E27FC236}">
                <a16:creationId xmlns:a16="http://schemas.microsoft.com/office/drawing/2014/main" id="{B586C181-336B-3848-6EF6-045974BDD4A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83118" y="-168012"/>
            <a:ext cx="8733399" cy="8733399"/>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7BB68F62-2DE6-FC8A-C206-A18BEB5F790D}"/>
              </a:ext>
            </a:extLst>
          </p:cNvPr>
          <p:cNvPicPr>
            <a:picLocks noChangeAspect="1"/>
          </p:cNvPicPr>
          <p:nvPr/>
        </p:nvPicPr>
        <p:blipFill>
          <a:blip r:embed="rId5"/>
          <a:stretch>
            <a:fillRect/>
          </a:stretch>
        </p:blipFill>
        <p:spPr>
          <a:xfrm>
            <a:off x="8183816" y="1833243"/>
            <a:ext cx="1600200" cy="1590675"/>
          </a:xfrm>
          <a:prstGeom prst="rect">
            <a:avLst/>
          </a:prstGeom>
        </p:spPr>
      </p:pic>
      <p:grpSp>
        <p:nvGrpSpPr>
          <p:cNvPr id="10" name="Grupa 20">
            <a:extLst>
              <a:ext uri="{FF2B5EF4-FFF2-40B4-BE49-F238E27FC236}">
                <a16:creationId xmlns:a16="http://schemas.microsoft.com/office/drawing/2014/main" id="{13598479-B389-609E-C532-72F7D7AFBE8B}"/>
              </a:ext>
            </a:extLst>
          </p:cNvPr>
          <p:cNvGrpSpPr/>
          <p:nvPr/>
        </p:nvGrpSpPr>
        <p:grpSpPr>
          <a:xfrm>
            <a:off x="5894357" y="325178"/>
            <a:ext cx="5984410" cy="793778"/>
            <a:chOff x="5873190" y="6071928"/>
            <a:chExt cx="6153743" cy="793778"/>
          </a:xfrm>
        </p:grpSpPr>
        <p:pic>
          <p:nvPicPr>
            <p:cNvPr id="5" name="Obraz 152">
              <a:extLst>
                <a:ext uri="{FF2B5EF4-FFF2-40B4-BE49-F238E27FC236}">
                  <a16:creationId xmlns:a16="http://schemas.microsoft.com/office/drawing/2014/main" id="{12A4AAEC-71AB-9DD2-D4D1-F421B3E1E635}"/>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63271DB2-FDEC-D8EB-7EE5-CCD13C4D724F}"/>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433232110"/>
      </p:ext>
    </p:extLst>
  </p:cSld>
  <p:clrMapOvr>
    <a:masterClrMapping/>
  </p:clrMapOvr>
  <p:extLst>
    <p:ext uri="{6950BFC3-D8DA-4A85-94F7-54DA5524770B}">
      <p188:commentRel xmlns:p188="http://schemas.microsoft.com/office/powerpoint/2018/8/main" r:id="rId3"/>
    </p:ext>
  </p:extLst>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85DD14-E74D-4ED1-A5AF-D93D055572C4}"/>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42F087A7-4772-7F62-01A1-327FF29D1B97}"/>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3" name="Obraz 2">
            <a:extLst>
              <a:ext uri="{FF2B5EF4-FFF2-40B4-BE49-F238E27FC236}">
                <a16:creationId xmlns:a16="http://schemas.microsoft.com/office/drawing/2014/main" id="{39021B5C-C952-4E66-7E79-3C4406AA83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3031" y="426443"/>
            <a:ext cx="977815" cy="977815"/>
          </a:xfrm>
          <a:prstGeom prst="rect">
            <a:avLst/>
          </a:prstGeom>
        </p:spPr>
      </p:pic>
      <p:sp>
        <p:nvSpPr>
          <p:cNvPr id="4" name="Tytuł 1">
            <a:extLst>
              <a:ext uri="{FF2B5EF4-FFF2-40B4-BE49-F238E27FC236}">
                <a16:creationId xmlns:a16="http://schemas.microsoft.com/office/drawing/2014/main" id="{11E5D85F-14BF-EB95-F6E3-291A0C359808}"/>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URAZY GŁOWY I KRĘGOSŁUPA </a:t>
            </a:r>
          </a:p>
          <a:p>
            <a:pPr algn="ctr"/>
            <a:r>
              <a:rPr lang="pl-PL" sz="2800" b="1">
                <a:solidFill>
                  <a:schemeClr val="bg1"/>
                </a:solidFill>
                <a:latin typeface="Open Sans" pitchFamily="2" charset="0"/>
                <a:ea typeface="Open Sans" pitchFamily="2" charset="0"/>
                <a:cs typeface="Open Sans" pitchFamily="2" charset="0"/>
              </a:rPr>
              <a:t>– KIEDY PODEJRZEWAMY</a:t>
            </a:r>
          </a:p>
        </p:txBody>
      </p:sp>
      <p:graphicFrame>
        <p:nvGraphicFramePr>
          <p:cNvPr id="6" name="Diagram 5">
            <a:extLst>
              <a:ext uri="{FF2B5EF4-FFF2-40B4-BE49-F238E27FC236}">
                <a16:creationId xmlns:a16="http://schemas.microsoft.com/office/drawing/2014/main" id="{61F894C9-217E-6FE1-4903-31298CBAA3E7}"/>
              </a:ext>
            </a:extLst>
          </p:cNvPr>
          <p:cNvGraphicFramePr/>
          <p:nvPr>
            <p:extLst>
              <p:ext uri="{D42A27DB-BD31-4B8C-83A1-F6EECF244321}">
                <p14:modId xmlns:p14="http://schemas.microsoft.com/office/powerpoint/2010/main" val="1265105588"/>
              </p:ext>
            </p:extLst>
          </p:nvPr>
        </p:nvGraphicFramePr>
        <p:xfrm>
          <a:off x="-402770" y="1638616"/>
          <a:ext cx="7228112" cy="510413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Obraz 6" descr="Obraz zawierający anime, kreskówka, Kreskówka, ilustracja&#10;&#10;Zawartość wygenerowana przez sztuczną inteligencję może być niepoprawna.">
            <a:extLst>
              <a:ext uri="{FF2B5EF4-FFF2-40B4-BE49-F238E27FC236}">
                <a16:creationId xmlns:a16="http://schemas.microsoft.com/office/drawing/2014/main" id="{2EE0AE76-8730-9813-711F-78EB6C20429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412797" y="2405425"/>
            <a:ext cx="3570514" cy="3570514"/>
          </a:xfrm>
          <a:prstGeom prst="rect">
            <a:avLst/>
          </a:prstGeom>
        </p:spPr>
      </p:pic>
      <p:grpSp>
        <p:nvGrpSpPr>
          <p:cNvPr id="38" name="Grupa 20">
            <a:extLst>
              <a:ext uri="{FF2B5EF4-FFF2-40B4-BE49-F238E27FC236}">
                <a16:creationId xmlns:a16="http://schemas.microsoft.com/office/drawing/2014/main" id="{E883CE28-C7D8-88AB-B05B-B914F476A934}"/>
              </a:ext>
            </a:extLst>
          </p:cNvPr>
          <p:cNvGrpSpPr/>
          <p:nvPr/>
        </p:nvGrpSpPr>
        <p:grpSpPr>
          <a:xfrm>
            <a:off x="6211857" y="6061345"/>
            <a:ext cx="5984410" cy="793778"/>
            <a:chOff x="5873190" y="6071928"/>
            <a:chExt cx="6153743" cy="793778"/>
          </a:xfrm>
        </p:grpSpPr>
        <p:pic>
          <p:nvPicPr>
            <p:cNvPr id="36" name="Obraz 152">
              <a:extLst>
                <a:ext uri="{FF2B5EF4-FFF2-40B4-BE49-F238E27FC236}">
                  <a16:creationId xmlns:a16="http://schemas.microsoft.com/office/drawing/2014/main" id="{D1A368C3-22EC-12EB-D77B-6F2BF2FF6BDB}"/>
                </a:ext>
              </a:extLst>
            </p:cNvPr>
            <p:cNvPicPr>
              <a:picLocks noChangeAspect="1"/>
            </p:cNvPicPr>
            <p:nvPr/>
          </p:nvPicPr>
          <p:blipFill>
            <a:blip r:embed="rId11"/>
            <a:stretch>
              <a:fillRect/>
            </a:stretch>
          </p:blipFill>
          <p:spPr>
            <a:xfrm>
              <a:off x="5873190" y="6071928"/>
              <a:ext cx="2336988" cy="793778"/>
            </a:xfrm>
            <a:prstGeom prst="rect">
              <a:avLst/>
            </a:prstGeom>
          </p:spPr>
        </p:pic>
        <p:sp>
          <p:nvSpPr>
            <p:cNvPr id="37" name="pole tekstowe 12">
              <a:extLst>
                <a:ext uri="{FF2B5EF4-FFF2-40B4-BE49-F238E27FC236}">
                  <a16:creationId xmlns:a16="http://schemas.microsoft.com/office/drawing/2014/main" id="{4E227BFE-AE52-6C7D-4C87-3FBC44CC26FB}"/>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881796199"/>
      </p:ext>
    </p:extLst>
  </p:cSld>
  <p:clrMapOvr>
    <a:masterClrMapping/>
  </p:clrMapOvr>
  <p:extLst>
    <p:ext uri="{6950BFC3-D8DA-4A85-94F7-54DA5524770B}">
      <p188:commentRel xmlns:p188="http://schemas.microsoft.com/office/powerpoint/2018/8/main" r:id="rId3"/>
    </p:ext>
  </p:extLst>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791D6C-096C-7100-5B38-55DE58A4CE35}"/>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BE33534C-2844-1CB0-861B-4894C80A837C}"/>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BE765CE8-1A94-B9B7-50DC-21A273E98CC9}"/>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URAZY GŁOWY I KRĘGOSŁUPA – OBJAWY NIEPOKOJĄCE</a:t>
            </a:r>
          </a:p>
        </p:txBody>
      </p:sp>
      <p:graphicFrame>
        <p:nvGraphicFramePr>
          <p:cNvPr id="6" name="Diagram 5">
            <a:extLst>
              <a:ext uri="{FF2B5EF4-FFF2-40B4-BE49-F238E27FC236}">
                <a16:creationId xmlns:a16="http://schemas.microsoft.com/office/drawing/2014/main" id="{FF40927F-B050-710C-D7D5-25F503A3333D}"/>
              </a:ext>
            </a:extLst>
          </p:cNvPr>
          <p:cNvGraphicFramePr/>
          <p:nvPr>
            <p:extLst>
              <p:ext uri="{D42A27DB-BD31-4B8C-83A1-F6EECF244321}">
                <p14:modId xmlns:p14="http://schemas.microsoft.com/office/powerpoint/2010/main" val="3292435039"/>
              </p:ext>
            </p:extLst>
          </p:nvPr>
        </p:nvGraphicFramePr>
        <p:xfrm>
          <a:off x="-402770" y="1638616"/>
          <a:ext cx="7228112" cy="51041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Obraz 7" descr="Obraz zawierający kreskówka, ilustracja, szkic, Ludzka twarz&#10;&#10;Zawartość wygenerowana przez sztuczną inteligencję może być niepoprawna.">
            <a:extLst>
              <a:ext uri="{FF2B5EF4-FFF2-40B4-BE49-F238E27FC236}">
                <a16:creationId xmlns:a16="http://schemas.microsoft.com/office/drawing/2014/main" id="{1BDBE1CC-6938-CCE9-CF42-021D425D13F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flipH="1">
            <a:off x="7448970" y="2423511"/>
            <a:ext cx="3534341" cy="3534341"/>
          </a:xfrm>
          <a:prstGeom prst="rect">
            <a:avLst/>
          </a:prstGeom>
        </p:spPr>
      </p:pic>
      <p:pic>
        <p:nvPicPr>
          <p:cNvPr id="24" name="Obraz 23">
            <a:extLst>
              <a:ext uri="{FF2B5EF4-FFF2-40B4-BE49-F238E27FC236}">
                <a16:creationId xmlns:a16="http://schemas.microsoft.com/office/drawing/2014/main" id="{050E6718-6E6D-E036-2DA8-9C3608AFCAB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53031" y="426443"/>
            <a:ext cx="977815" cy="977815"/>
          </a:xfrm>
          <a:prstGeom prst="rect">
            <a:avLst/>
          </a:prstGeom>
        </p:spPr>
      </p:pic>
      <p:grpSp>
        <p:nvGrpSpPr>
          <p:cNvPr id="38" name="Grupa 20">
            <a:extLst>
              <a:ext uri="{FF2B5EF4-FFF2-40B4-BE49-F238E27FC236}">
                <a16:creationId xmlns:a16="http://schemas.microsoft.com/office/drawing/2014/main" id="{5BB8D075-29C9-4551-710D-39840EC41203}"/>
              </a:ext>
            </a:extLst>
          </p:cNvPr>
          <p:cNvGrpSpPr/>
          <p:nvPr/>
        </p:nvGrpSpPr>
        <p:grpSpPr>
          <a:xfrm>
            <a:off x="6095440" y="6061345"/>
            <a:ext cx="5984410" cy="793778"/>
            <a:chOff x="5873190" y="6071928"/>
            <a:chExt cx="6153743" cy="793778"/>
          </a:xfrm>
        </p:grpSpPr>
        <p:pic>
          <p:nvPicPr>
            <p:cNvPr id="36" name="Obraz 152">
              <a:extLst>
                <a:ext uri="{FF2B5EF4-FFF2-40B4-BE49-F238E27FC236}">
                  <a16:creationId xmlns:a16="http://schemas.microsoft.com/office/drawing/2014/main" id="{300D519C-F72D-D1DF-B6CB-445786636E58}"/>
                </a:ext>
              </a:extLst>
            </p:cNvPr>
            <p:cNvPicPr>
              <a:picLocks noChangeAspect="1"/>
            </p:cNvPicPr>
            <p:nvPr/>
          </p:nvPicPr>
          <p:blipFill>
            <a:blip r:embed="rId11"/>
            <a:stretch>
              <a:fillRect/>
            </a:stretch>
          </p:blipFill>
          <p:spPr>
            <a:xfrm>
              <a:off x="5873190" y="6071928"/>
              <a:ext cx="2336988" cy="793778"/>
            </a:xfrm>
            <a:prstGeom prst="rect">
              <a:avLst/>
            </a:prstGeom>
          </p:spPr>
        </p:pic>
        <p:sp>
          <p:nvSpPr>
            <p:cNvPr id="37" name="pole tekstowe 12">
              <a:extLst>
                <a:ext uri="{FF2B5EF4-FFF2-40B4-BE49-F238E27FC236}">
                  <a16:creationId xmlns:a16="http://schemas.microsoft.com/office/drawing/2014/main" id="{D029325C-CD95-2CC6-D429-30B36058543B}"/>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796530646"/>
      </p:ext>
    </p:extLst>
  </p:cSld>
  <p:clrMapOvr>
    <a:masterClrMapping/>
  </p:clrMapOvr>
  <p:extLst>
    <p:ext uri="{6950BFC3-D8DA-4A85-94F7-54DA5524770B}">
      <p188:commentRel xmlns:p188="http://schemas.microsoft.com/office/powerpoint/2018/8/main" r:id="rId3"/>
    </p:ext>
  </p:extLst>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4B12BB-A031-89E8-4BA2-1C6B8F9E311E}"/>
            </a:ext>
          </a:extLst>
        </p:cNvPr>
        <p:cNvGrpSpPr/>
        <p:nvPr/>
      </p:nvGrpSpPr>
      <p:grpSpPr>
        <a:xfrm>
          <a:off x="0" y="0"/>
          <a:ext cx="0" cy="0"/>
          <a:chOff x="0" y="0"/>
          <a:chExt cx="0" cy="0"/>
        </a:xfrm>
      </p:grpSpPr>
      <p:sp>
        <p:nvSpPr>
          <p:cNvPr id="18" name="Prostokąt 17">
            <a:extLst>
              <a:ext uri="{FF2B5EF4-FFF2-40B4-BE49-F238E27FC236}">
                <a16:creationId xmlns:a16="http://schemas.microsoft.com/office/drawing/2014/main" id="{74BD94F2-126F-C6EE-03D3-D355BD07882F}"/>
              </a:ext>
            </a:extLst>
          </p:cNvPr>
          <p:cNvSpPr/>
          <p:nvPr/>
        </p:nvSpPr>
        <p:spPr>
          <a:xfrm>
            <a:off x="5638800" y="1765987"/>
            <a:ext cx="6193596" cy="3131297"/>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Prostokąt 1">
            <a:extLst>
              <a:ext uri="{FF2B5EF4-FFF2-40B4-BE49-F238E27FC236}">
                <a16:creationId xmlns:a16="http://schemas.microsoft.com/office/drawing/2014/main" id="{7A9CB15C-A7B1-F914-5740-C72155656D96}"/>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D97D65F1-CC0F-6EED-8AE4-ABAB4FF04C52}"/>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URAZY GŁOWY I KRĘGOSŁUPA - POSTĘPOWANIE</a:t>
            </a:r>
          </a:p>
        </p:txBody>
      </p:sp>
      <p:sp>
        <p:nvSpPr>
          <p:cNvPr id="5" name="Prostokąt 4">
            <a:extLst>
              <a:ext uri="{FF2B5EF4-FFF2-40B4-BE49-F238E27FC236}">
                <a16:creationId xmlns:a16="http://schemas.microsoft.com/office/drawing/2014/main" id="{54113156-56CC-85AB-5015-DF2B24C661DB}"/>
              </a:ext>
            </a:extLst>
          </p:cNvPr>
          <p:cNvSpPr/>
          <p:nvPr/>
        </p:nvSpPr>
        <p:spPr>
          <a:xfrm>
            <a:off x="337458" y="3095077"/>
            <a:ext cx="3701143" cy="3434450"/>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6" name="Obraz 5" descr="Obraz zawierający transport, pojazd, Pojazd lądowy, koło&#10;&#10;Zawartość wygenerowana przez sztuczną inteligencję może być niepoprawna.">
            <a:extLst>
              <a:ext uri="{FF2B5EF4-FFF2-40B4-BE49-F238E27FC236}">
                <a16:creationId xmlns:a16="http://schemas.microsoft.com/office/drawing/2014/main" id="{3CCABA28-F8E6-9BC7-35F7-00BA481BF4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07815" y="3864851"/>
            <a:ext cx="2592382" cy="2592382"/>
          </a:xfrm>
          <a:prstGeom prst="rect">
            <a:avLst/>
          </a:prstGeom>
        </p:spPr>
      </p:pic>
      <p:pic>
        <p:nvPicPr>
          <p:cNvPr id="8" name="Obraz 7" descr="Obraz zawierający anime, ilustracja, kreskówka, Kreskówka&#10;&#10;Zawartość wygenerowana przez sztuczną inteligencję może być niepoprawna.">
            <a:extLst>
              <a:ext uri="{FF2B5EF4-FFF2-40B4-BE49-F238E27FC236}">
                <a16:creationId xmlns:a16="http://schemas.microsoft.com/office/drawing/2014/main" id="{6078199C-5D09-51F9-1D71-12092076FC5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7458" y="2784352"/>
            <a:ext cx="3745175" cy="3745175"/>
          </a:xfrm>
          <a:prstGeom prst="rect">
            <a:avLst/>
          </a:prstGeom>
        </p:spPr>
      </p:pic>
      <p:pic>
        <p:nvPicPr>
          <p:cNvPr id="12" name="Obraz 11" descr="Obraz zawierający anime, kreskówka, Kreskówka, ilustracja&#10;&#10;Zawartość wygenerowana przez sztuczną inteligencję może być niepoprawna.">
            <a:extLst>
              <a:ext uri="{FF2B5EF4-FFF2-40B4-BE49-F238E27FC236}">
                <a16:creationId xmlns:a16="http://schemas.microsoft.com/office/drawing/2014/main" id="{CC52C58F-830E-8E4D-914D-22A37F8EE1B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38800" y="1727115"/>
            <a:ext cx="3209039" cy="3209039"/>
          </a:xfrm>
          <a:prstGeom prst="rect">
            <a:avLst/>
          </a:prstGeom>
        </p:spPr>
      </p:pic>
      <p:pic>
        <p:nvPicPr>
          <p:cNvPr id="14" name="Obraz 13" descr="Obraz zawierający ilustracja, anime, rysowanie, Kreskówka&#10;&#10;Zawartość wygenerowana przez sztuczną inteligencję może być niepoprawna.">
            <a:extLst>
              <a:ext uri="{FF2B5EF4-FFF2-40B4-BE49-F238E27FC236}">
                <a16:creationId xmlns:a16="http://schemas.microsoft.com/office/drawing/2014/main" id="{5238A15D-0594-E935-6082-ACD774AE416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88863" y="1697213"/>
            <a:ext cx="2830286" cy="2830286"/>
          </a:xfrm>
          <a:prstGeom prst="rect">
            <a:avLst/>
          </a:prstGeom>
        </p:spPr>
      </p:pic>
      <p:pic>
        <p:nvPicPr>
          <p:cNvPr id="9" name="Obraz 8">
            <a:extLst>
              <a:ext uri="{FF2B5EF4-FFF2-40B4-BE49-F238E27FC236}">
                <a16:creationId xmlns:a16="http://schemas.microsoft.com/office/drawing/2014/main" id="{EBC5B22C-5A1F-040A-DEB4-3A86FC5B4D7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53031" y="426443"/>
            <a:ext cx="977815" cy="977815"/>
          </a:xfrm>
          <a:prstGeom prst="rect">
            <a:avLst/>
          </a:prstGeom>
        </p:spPr>
      </p:pic>
      <p:grpSp>
        <p:nvGrpSpPr>
          <p:cNvPr id="11" name="Grupa 20">
            <a:extLst>
              <a:ext uri="{FF2B5EF4-FFF2-40B4-BE49-F238E27FC236}">
                <a16:creationId xmlns:a16="http://schemas.microsoft.com/office/drawing/2014/main" id="{C9FE8DDE-CA8E-A207-601A-73A60625A29D}"/>
              </a:ext>
            </a:extLst>
          </p:cNvPr>
          <p:cNvGrpSpPr/>
          <p:nvPr/>
        </p:nvGrpSpPr>
        <p:grpSpPr>
          <a:xfrm>
            <a:off x="6000190" y="6061345"/>
            <a:ext cx="5984410" cy="793778"/>
            <a:chOff x="5873190" y="6071928"/>
            <a:chExt cx="6153743" cy="793778"/>
          </a:xfrm>
        </p:grpSpPr>
        <p:pic>
          <p:nvPicPr>
            <p:cNvPr id="7" name="Obraz 152">
              <a:extLst>
                <a:ext uri="{FF2B5EF4-FFF2-40B4-BE49-F238E27FC236}">
                  <a16:creationId xmlns:a16="http://schemas.microsoft.com/office/drawing/2014/main" id="{9034C5BD-FE44-B421-4C62-9AFDB46AC3EF}"/>
                </a:ext>
              </a:extLst>
            </p:cNvPr>
            <p:cNvPicPr>
              <a:picLocks noChangeAspect="1"/>
            </p:cNvPicPr>
            <p:nvPr/>
          </p:nvPicPr>
          <p:blipFill>
            <a:blip r:embed="rId9"/>
            <a:stretch>
              <a:fillRect/>
            </a:stretch>
          </p:blipFill>
          <p:spPr>
            <a:xfrm>
              <a:off x="5873190" y="6071928"/>
              <a:ext cx="2336988" cy="793778"/>
            </a:xfrm>
            <a:prstGeom prst="rect">
              <a:avLst/>
            </a:prstGeom>
          </p:spPr>
        </p:pic>
        <p:sp>
          <p:nvSpPr>
            <p:cNvPr id="10" name="pole tekstowe 12">
              <a:extLst>
                <a:ext uri="{FF2B5EF4-FFF2-40B4-BE49-F238E27FC236}">
                  <a16:creationId xmlns:a16="http://schemas.microsoft.com/office/drawing/2014/main" id="{DFE82F47-8DE9-D5D1-936C-3E442A105D0C}"/>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297313682"/>
      </p:ext>
    </p:extLst>
  </p:cSld>
  <p:clrMapOvr>
    <a:masterClrMapping/>
  </p:clrMapOvr>
  <p:extLst>
    <p:ext uri="{6950BFC3-D8DA-4A85-94F7-54DA5524770B}">
      <p188:commentRel xmlns:p188="http://schemas.microsoft.com/office/powerpoint/2018/8/main" r:id="rId3"/>
    </p:ext>
  </p:extLs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DA78B0-0A84-496B-D141-EBD2CF84B9E1}"/>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93142510-B4AE-667B-1C46-53C43730CF4C}"/>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1DC84E29-07E3-B9B8-5EA2-1A6A556FDC27}"/>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URAZY GŁOWY I KRĘGOSŁUPA </a:t>
            </a:r>
          </a:p>
          <a:p>
            <a:pPr algn="ctr"/>
            <a:r>
              <a:rPr lang="pl-PL" sz="2800" b="1">
                <a:solidFill>
                  <a:schemeClr val="bg1"/>
                </a:solidFill>
                <a:latin typeface="Open Sans" pitchFamily="2" charset="0"/>
                <a:ea typeface="Open Sans" pitchFamily="2" charset="0"/>
                <a:cs typeface="Open Sans" pitchFamily="2" charset="0"/>
              </a:rPr>
              <a:t>– SYTUACJE SZCZEGÓLNE</a:t>
            </a:r>
          </a:p>
        </p:txBody>
      </p:sp>
      <p:sp>
        <p:nvSpPr>
          <p:cNvPr id="10" name="Prostokąt 9">
            <a:extLst>
              <a:ext uri="{FF2B5EF4-FFF2-40B4-BE49-F238E27FC236}">
                <a16:creationId xmlns:a16="http://schemas.microsoft.com/office/drawing/2014/main" id="{3F5B972C-4EDE-E62F-6057-0CE1CFEED178}"/>
              </a:ext>
            </a:extLst>
          </p:cNvPr>
          <p:cNvSpPr/>
          <p:nvPr/>
        </p:nvSpPr>
        <p:spPr>
          <a:xfrm>
            <a:off x="337457"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5" name="Prostokąt 4">
            <a:extLst>
              <a:ext uri="{FF2B5EF4-FFF2-40B4-BE49-F238E27FC236}">
                <a16:creationId xmlns:a16="http://schemas.microsoft.com/office/drawing/2014/main" id="{FA100555-30C1-505C-8B67-20B6E5AC8C44}"/>
              </a:ext>
            </a:extLst>
          </p:cNvPr>
          <p:cNvSpPr/>
          <p:nvPr/>
        </p:nvSpPr>
        <p:spPr>
          <a:xfrm>
            <a:off x="8996856"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7" name="Prostokąt 6">
            <a:extLst>
              <a:ext uri="{FF2B5EF4-FFF2-40B4-BE49-F238E27FC236}">
                <a16:creationId xmlns:a16="http://schemas.microsoft.com/office/drawing/2014/main" id="{06C49B41-6949-8B6C-C2F1-1FF734F0B903}"/>
              </a:ext>
            </a:extLst>
          </p:cNvPr>
          <p:cNvSpPr/>
          <p:nvPr/>
        </p:nvSpPr>
        <p:spPr>
          <a:xfrm>
            <a:off x="4667156" y="2748636"/>
            <a:ext cx="2857687" cy="2942715"/>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11" name="Obraz 10" descr="Obraz zawierający ilustracja, Ludzka twarz, sztuka, szkic&#10;&#10;Zawartość wygenerowana przez sztuczną inteligencję może być niepoprawna.">
            <a:extLst>
              <a:ext uri="{FF2B5EF4-FFF2-40B4-BE49-F238E27FC236}">
                <a16:creationId xmlns:a16="http://schemas.microsoft.com/office/drawing/2014/main" id="{63FE48CA-2F9E-142D-0237-567FF6ADBD8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67155" y="2748636"/>
            <a:ext cx="2999015" cy="2999015"/>
          </a:xfrm>
          <a:prstGeom prst="rect">
            <a:avLst/>
          </a:prstGeom>
        </p:spPr>
      </p:pic>
      <p:pic>
        <p:nvPicPr>
          <p:cNvPr id="14" name="Obraz 13" descr="Obraz zawierający ilustracja, clipart, szczęka, Kreskówka&#10;&#10;Zawartość wygenerowana przez sztuczną inteligencję może być niepoprawna.">
            <a:extLst>
              <a:ext uri="{FF2B5EF4-FFF2-40B4-BE49-F238E27FC236}">
                <a16:creationId xmlns:a16="http://schemas.microsoft.com/office/drawing/2014/main" id="{5EB13DC2-F2CC-0A95-C621-1F4FBAAD66B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55528" y="2748636"/>
            <a:ext cx="2999015" cy="2999015"/>
          </a:xfrm>
          <a:prstGeom prst="rect">
            <a:avLst/>
          </a:prstGeom>
        </p:spPr>
      </p:pic>
      <p:pic>
        <p:nvPicPr>
          <p:cNvPr id="17" name="Obraz 16" descr="Obraz zawierający kreskówka, ilustracja, Ludzka twarz, anime&#10;&#10;Zawartość wygenerowana przez sztuczną inteligencję może być niepoprawna.">
            <a:extLst>
              <a:ext uri="{FF2B5EF4-FFF2-40B4-BE49-F238E27FC236}">
                <a16:creationId xmlns:a16="http://schemas.microsoft.com/office/drawing/2014/main" id="{F14A1531-5CF6-C544-DBF6-9DFEE7528B2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6132" y="2551010"/>
            <a:ext cx="3140341" cy="3140341"/>
          </a:xfrm>
          <a:prstGeom prst="rect">
            <a:avLst/>
          </a:prstGeom>
        </p:spPr>
      </p:pic>
      <p:pic>
        <p:nvPicPr>
          <p:cNvPr id="8" name="Obraz 7" descr="Obraz zawierający symbol, tekst, logo, Czcionka&#10;&#10;Zawartość wygenerowana przez AI może być niepoprawna.">
            <a:extLst>
              <a:ext uri="{FF2B5EF4-FFF2-40B4-BE49-F238E27FC236}">
                <a16:creationId xmlns:a16="http://schemas.microsoft.com/office/drawing/2014/main" id="{D1F70E94-A271-C541-DB7D-F18095BA23D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53031" y="426443"/>
            <a:ext cx="977815" cy="977815"/>
          </a:xfrm>
          <a:prstGeom prst="rect">
            <a:avLst/>
          </a:prstGeom>
        </p:spPr>
      </p:pic>
      <p:grpSp>
        <p:nvGrpSpPr>
          <p:cNvPr id="12" name="Grupa 20">
            <a:extLst>
              <a:ext uri="{FF2B5EF4-FFF2-40B4-BE49-F238E27FC236}">
                <a16:creationId xmlns:a16="http://schemas.microsoft.com/office/drawing/2014/main" id="{8C6D77C8-41AB-3061-FEF2-FFAC55F163EB}"/>
              </a:ext>
            </a:extLst>
          </p:cNvPr>
          <p:cNvGrpSpPr/>
          <p:nvPr/>
        </p:nvGrpSpPr>
        <p:grpSpPr>
          <a:xfrm>
            <a:off x="-560" y="6061345"/>
            <a:ext cx="5984410" cy="793778"/>
            <a:chOff x="5873190" y="6071928"/>
            <a:chExt cx="6153743" cy="793778"/>
          </a:xfrm>
        </p:grpSpPr>
        <p:pic>
          <p:nvPicPr>
            <p:cNvPr id="6" name="Obraz 152">
              <a:extLst>
                <a:ext uri="{FF2B5EF4-FFF2-40B4-BE49-F238E27FC236}">
                  <a16:creationId xmlns:a16="http://schemas.microsoft.com/office/drawing/2014/main" id="{167003DF-92AC-BD45-F6A9-3E816DFA9935}"/>
                </a:ext>
              </a:extLst>
            </p:cNvPr>
            <p:cNvPicPr>
              <a:picLocks noChangeAspect="1"/>
            </p:cNvPicPr>
            <p:nvPr/>
          </p:nvPicPr>
          <p:blipFill>
            <a:blip r:embed="rId8"/>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086FF55F-8F63-59AD-65B9-9492F4BE582C}"/>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3373669336"/>
      </p:ext>
    </p:extLst>
  </p:cSld>
  <p:clrMapOvr>
    <a:masterClrMapping/>
  </p:clrMapOvr>
  <p:extLst>
    <p:ext uri="{6950BFC3-D8DA-4A85-94F7-54DA5524770B}">
      <p188:commentRel xmlns:p188="http://schemas.microsoft.com/office/powerpoint/2018/8/main" r:id="rId3"/>
    </p:ext>
  </p:extLst>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1A81C7-2962-C5F0-6A6E-7C2E4A484028}"/>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2DA28896-ED92-16D1-FE7A-92A062A12A2D}"/>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F34D703B-9CAC-68CA-D3B1-CECF27237F15}"/>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ĆWICZYMY!</a:t>
            </a:r>
          </a:p>
        </p:txBody>
      </p:sp>
      <p:pic>
        <p:nvPicPr>
          <p:cNvPr id="6" name="Obraz 5" descr="Obraz zawierający ubrania&#10;&#10;Zawartość wygenerowana przez sztuczną inteligencję może być niepoprawna.">
            <a:extLst>
              <a:ext uri="{FF2B5EF4-FFF2-40B4-BE49-F238E27FC236}">
                <a16:creationId xmlns:a16="http://schemas.microsoft.com/office/drawing/2014/main" id="{848CE087-B338-B6CC-B7DA-2451DA89121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29943" y="2960914"/>
            <a:ext cx="5332646" cy="5332646"/>
          </a:xfrm>
          <a:prstGeom prst="rect">
            <a:avLst/>
          </a:prstGeom>
        </p:spPr>
      </p:pic>
      <p:pic>
        <p:nvPicPr>
          <p:cNvPr id="8" name="Obraz 7" descr="Obraz zawierający ilustracja, anime, rysowanie, Kreskówka&#10;&#10;Zawartość wygenerowana przez sztuczną inteligencję może być niepoprawna.">
            <a:extLst>
              <a:ext uri="{FF2B5EF4-FFF2-40B4-BE49-F238E27FC236}">
                <a16:creationId xmlns:a16="http://schemas.microsoft.com/office/drawing/2014/main" id="{E7E580C2-2C27-F42C-E2FB-66FF971A8EE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2726" y="1451025"/>
            <a:ext cx="4942115" cy="4942115"/>
          </a:xfrm>
          <a:prstGeom prst="rect">
            <a:avLst/>
          </a:prstGeom>
        </p:spPr>
      </p:pic>
      <p:pic>
        <p:nvPicPr>
          <p:cNvPr id="12" name="Obraz 11" descr="Obraz zawierający anime, kreskówka, fikcja, ilustracja&#10;&#10;Zawartość wygenerowana przez sztuczną inteligencję może być niepoprawna.">
            <a:extLst>
              <a:ext uri="{FF2B5EF4-FFF2-40B4-BE49-F238E27FC236}">
                <a16:creationId xmlns:a16="http://schemas.microsoft.com/office/drawing/2014/main" id="{FF882CE9-34E7-D152-3774-9050F78E010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58874" y="1638616"/>
            <a:ext cx="3200400" cy="3200400"/>
          </a:xfrm>
          <a:prstGeom prst="rect">
            <a:avLst/>
          </a:prstGeom>
        </p:spPr>
      </p:pic>
      <p:pic>
        <p:nvPicPr>
          <p:cNvPr id="10" name="Obraz 9" descr="Obraz zawierający symbol, tekst, logo, Czcionka&#10;&#10;Zawartość wygenerowana przez AI może być niepoprawna.">
            <a:extLst>
              <a:ext uri="{FF2B5EF4-FFF2-40B4-BE49-F238E27FC236}">
                <a16:creationId xmlns:a16="http://schemas.microsoft.com/office/drawing/2014/main" id="{58A95066-370D-315D-8BF4-E33F50F8B45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53031" y="426443"/>
            <a:ext cx="977815" cy="977815"/>
          </a:xfrm>
          <a:prstGeom prst="rect">
            <a:avLst/>
          </a:prstGeom>
        </p:spPr>
      </p:pic>
      <p:grpSp>
        <p:nvGrpSpPr>
          <p:cNvPr id="9" name="Grupa 20">
            <a:extLst>
              <a:ext uri="{FF2B5EF4-FFF2-40B4-BE49-F238E27FC236}">
                <a16:creationId xmlns:a16="http://schemas.microsoft.com/office/drawing/2014/main" id="{AB4D0ACF-0585-A906-476A-CA51A7861765}"/>
              </a:ext>
            </a:extLst>
          </p:cNvPr>
          <p:cNvGrpSpPr/>
          <p:nvPr/>
        </p:nvGrpSpPr>
        <p:grpSpPr>
          <a:xfrm>
            <a:off x="-560" y="6061345"/>
            <a:ext cx="5984410" cy="793778"/>
            <a:chOff x="5873190" y="6071928"/>
            <a:chExt cx="6153743" cy="793778"/>
          </a:xfrm>
        </p:grpSpPr>
        <p:pic>
          <p:nvPicPr>
            <p:cNvPr id="5" name="Obraz 152">
              <a:extLst>
                <a:ext uri="{FF2B5EF4-FFF2-40B4-BE49-F238E27FC236}">
                  <a16:creationId xmlns:a16="http://schemas.microsoft.com/office/drawing/2014/main" id="{8AD650C8-3EC0-D8E0-E515-F2CFA696C899}"/>
                </a:ext>
              </a:extLst>
            </p:cNvPr>
            <p:cNvPicPr>
              <a:picLocks noChangeAspect="1"/>
            </p:cNvPicPr>
            <p:nvPr/>
          </p:nvPicPr>
          <p:blipFill>
            <a:blip r:embed="rId8"/>
            <a:stretch>
              <a:fillRect/>
            </a:stretch>
          </p:blipFill>
          <p:spPr>
            <a:xfrm>
              <a:off x="5873190" y="6071928"/>
              <a:ext cx="2336988" cy="793778"/>
            </a:xfrm>
            <a:prstGeom prst="rect">
              <a:avLst/>
            </a:prstGeom>
          </p:spPr>
        </p:pic>
        <p:sp>
          <p:nvSpPr>
            <p:cNvPr id="7" name="pole tekstowe 12">
              <a:extLst>
                <a:ext uri="{FF2B5EF4-FFF2-40B4-BE49-F238E27FC236}">
                  <a16:creationId xmlns:a16="http://schemas.microsoft.com/office/drawing/2014/main" id="{7A778730-F8FE-9B9E-A0D2-C7708F7608E2}"/>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4005858780"/>
      </p:ext>
    </p:extLst>
  </p:cSld>
  <p:clrMapOvr>
    <a:masterClrMapping/>
  </p:clrMapOvr>
  <p:extLst>
    <p:ext uri="{6950BFC3-D8DA-4A85-94F7-54DA5524770B}">
      <p188:commentRel xmlns:p188="http://schemas.microsoft.com/office/powerpoint/2018/8/main" r:id="rId3"/>
    </p:ext>
  </p:extLst>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A7A5B6-844C-3BD4-2140-D6ADF5131D0F}"/>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A3AC21A9-5121-D40E-4096-842CAA6275D8}"/>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07FD16DF-69DE-0831-5504-FA2D792C5E5C}"/>
              </a:ext>
            </a:extLst>
          </p:cNvPr>
          <p:cNvSpPr txBox="1">
            <a:spLocks/>
          </p:cNvSpPr>
          <p:nvPr/>
        </p:nvSpPr>
        <p:spPr>
          <a:xfrm>
            <a:off x="6249402" y="4464002"/>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PRZERWA </a:t>
            </a:r>
            <a:r>
              <a:rPr lang="pl-PL" sz="3600" b="1">
                <a:solidFill>
                  <a:schemeClr val="bg1"/>
                </a:solidFill>
                <a:latin typeface="Open Sans" pitchFamily="2" charset="0"/>
                <a:ea typeface="Open Sans" pitchFamily="2" charset="0"/>
                <a:cs typeface="Open Sans" pitchFamily="2" charset="0"/>
                <a:sym typeface="Wingdings" panose="05000000000000000000" pitchFamily="2" charset="2"/>
              </a:rPr>
              <a:t></a:t>
            </a:r>
            <a:endParaRPr lang="pl-PL" sz="3600" b="1">
              <a:solidFill>
                <a:schemeClr val="bg1"/>
              </a:solidFill>
              <a:latin typeface="Open Sans" pitchFamily="2" charset="0"/>
              <a:ea typeface="Open Sans" pitchFamily="2" charset="0"/>
              <a:cs typeface="Open Sans" pitchFamily="2" charset="0"/>
            </a:endParaRPr>
          </a:p>
        </p:txBody>
      </p:sp>
      <p:cxnSp>
        <p:nvCxnSpPr>
          <p:cNvPr id="7" name="Łącznik prosty 6">
            <a:extLst>
              <a:ext uri="{FF2B5EF4-FFF2-40B4-BE49-F238E27FC236}">
                <a16:creationId xmlns:a16="http://schemas.microsoft.com/office/drawing/2014/main" id="{6EE1DE3A-D1AD-1BEF-F764-7E00200F79A1}"/>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10" name="Obraz 9">
            <a:extLst>
              <a:ext uri="{FF2B5EF4-FFF2-40B4-BE49-F238E27FC236}">
                <a16:creationId xmlns:a16="http://schemas.microsoft.com/office/drawing/2014/main" id="{C96045EF-AA77-12E0-9403-557D770C81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0" y="0"/>
            <a:ext cx="7141029" cy="7141029"/>
          </a:xfrm>
          <a:prstGeom prst="rect">
            <a:avLst/>
          </a:prstGeom>
        </p:spPr>
      </p:pic>
      <p:pic>
        <p:nvPicPr>
          <p:cNvPr id="6" name="Obraz 5" descr="Obraz zawierający tekst, symbol, krąg, logo&#10;&#10;Zawartość wygenerowana przez AI może być niepoprawna.">
            <a:extLst>
              <a:ext uri="{FF2B5EF4-FFF2-40B4-BE49-F238E27FC236}">
                <a16:creationId xmlns:a16="http://schemas.microsoft.com/office/drawing/2014/main" id="{40DDDF7E-A5AD-568B-A915-59391A5FC979}"/>
              </a:ext>
            </a:extLst>
          </p:cNvPr>
          <p:cNvPicPr>
            <a:picLocks noChangeAspect="1"/>
          </p:cNvPicPr>
          <p:nvPr/>
        </p:nvPicPr>
        <p:blipFill>
          <a:blip r:embed="rId5"/>
          <a:stretch>
            <a:fillRect/>
          </a:stretch>
        </p:blipFill>
        <p:spPr>
          <a:xfrm>
            <a:off x="8183816" y="1833243"/>
            <a:ext cx="1600200" cy="1590675"/>
          </a:xfrm>
          <a:prstGeom prst="rect">
            <a:avLst/>
          </a:prstGeom>
        </p:spPr>
      </p:pic>
      <p:grpSp>
        <p:nvGrpSpPr>
          <p:cNvPr id="9" name="Grupa 20">
            <a:extLst>
              <a:ext uri="{FF2B5EF4-FFF2-40B4-BE49-F238E27FC236}">
                <a16:creationId xmlns:a16="http://schemas.microsoft.com/office/drawing/2014/main" id="{704A6B1A-C53E-BED9-0CC7-EEF500821B0F}"/>
              </a:ext>
            </a:extLst>
          </p:cNvPr>
          <p:cNvGrpSpPr/>
          <p:nvPr/>
        </p:nvGrpSpPr>
        <p:grpSpPr>
          <a:xfrm>
            <a:off x="5904940" y="325178"/>
            <a:ext cx="5984410" cy="793778"/>
            <a:chOff x="5873190" y="6071928"/>
            <a:chExt cx="6153743" cy="793778"/>
          </a:xfrm>
        </p:grpSpPr>
        <p:pic>
          <p:nvPicPr>
            <p:cNvPr id="5" name="Obraz 152">
              <a:extLst>
                <a:ext uri="{FF2B5EF4-FFF2-40B4-BE49-F238E27FC236}">
                  <a16:creationId xmlns:a16="http://schemas.microsoft.com/office/drawing/2014/main" id="{CF9C0AE2-97B8-918F-1E12-A22A6A9D7895}"/>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8" name="pole tekstowe 12">
              <a:extLst>
                <a:ext uri="{FF2B5EF4-FFF2-40B4-BE49-F238E27FC236}">
                  <a16:creationId xmlns:a16="http://schemas.microsoft.com/office/drawing/2014/main" id="{320F33A4-A82B-0941-3C88-86146A86C333}"/>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009260060"/>
      </p:ext>
    </p:extLst>
  </p:cSld>
  <p:clrMapOvr>
    <a:masterClrMapping/>
  </p:clrMapOvr>
  <p:extLst>
    <p:ext uri="{6950BFC3-D8DA-4A85-94F7-54DA5524770B}">
      <p188:commentRel xmlns:p188="http://schemas.microsoft.com/office/powerpoint/2018/8/main" r:id="rId3"/>
    </p:ext>
  </p:extLst>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EAA130-2846-A1FF-AE61-ABB7C3FF3D99}"/>
            </a:ext>
          </a:extLst>
        </p:cNvPr>
        <p:cNvGrpSpPr/>
        <p:nvPr/>
      </p:nvGrpSpPr>
      <p:grpSpPr>
        <a:xfrm>
          <a:off x="0" y="0"/>
          <a:ext cx="0" cy="0"/>
          <a:chOff x="0" y="0"/>
          <a:chExt cx="0" cy="0"/>
        </a:xfrm>
      </p:grpSpPr>
      <p:pic>
        <p:nvPicPr>
          <p:cNvPr id="17" name="Obraz 16" descr="Obraz zawierający ubrania, kreskówka, rysowanie, clipart&#10;&#10;Zawartość wygenerowana przez sztuczną inteligencję może być niepoprawna.">
            <a:extLst>
              <a:ext uri="{FF2B5EF4-FFF2-40B4-BE49-F238E27FC236}">
                <a16:creationId xmlns:a16="http://schemas.microsoft.com/office/drawing/2014/main" id="{4D7A96D4-AC11-3CF3-9D54-FCF8DCFE4E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12509" y="4283417"/>
            <a:ext cx="2326293" cy="2326293"/>
          </a:xfrm>
          <a:prstGeom prst="rect">
            <a:avLst/>
          </a:prstGeom>
        </p:spPr>
      </p:pic>
      <p:sp>
        <p:nvSpPr>
          <p:cNvPr id="2" name="Prostokąt 1">
            <a:extLst>
              <a:ext uri="{FF2B5EF4-FFF2-40B4-BE49-F238E27FC236}">
                <a16:creationId xmlns:a16="http://schemas.microsoft.com/office/drawing/2014/main" id="{CCDE4BA4-DE83-27D3-33E4-549B394611B0}"/>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03B1864F-620A-E16C-BF23-BE12E2FB7437}"/>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pitchFamily="2" charset="0"/>
                <a:ea typeface="Open Sans" pitchFamily="2" charset="0"/>
                <a:cs typeface="Open Sans" pitchFamily="2" charset="0"/>
              </a:rPr>
              <a:t>ĆWICZENIA - PODSUMOWANIE</a:t>
            </a:r>
          </a:p>
        </p:txBody>
      </p:sp>
      <p:pic>
        <p:nvPicPr>
          <p:cNvPr id="12" name="Obraz 11" descr="Obraz zawierający anime, kreskówka, fikcja, ilustracja&#10;&#10;Zawartość wygenerowana przez sztuczną inteligencję może być niepoprawna.">
            <a:extLst>
              <a:ext uri="{FF2B5EF4-FFF2-40B4-BE49-F238E27FC236}">
                <a16:creationId xmlns:a16="http://schemas.microsoft.com/office/drawing/2014/main" id="{076FF9E6-6013-A5E9-931A-10D5CB9FC0B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21928" y="1638616"/>
            <a:ext cx="2037346" cy="2037346"/>
          </a:xfrm>
          <a:prstGeom prst="rect">
            <a:avLst/>
          </a:prstGeom>
        </p:spPr>
      </p:pic>
      <p:pic>
        <p:nvPicPr>
          <p:cNvPr id="5" name="Obraz 4" descr="Obraz zawierający rysowanie, kreskówka, ilustracja, sztuka&#10;&#10;Zawartość wygenerowana przez sztuczną inteligencję może być niepoprawna.">
            <a:extLst>
              <a:ext uri="{FF2B5EF4-FFF2-40B4-BE49-F238E27FC236}">
                <a16:creationId xmlns:a16="http://schemas.microsoft.com/office/drawing/2014/main" id="{8727BA6C-E9BD-CF82-0CAF-72D104A6233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11286" y="1687467"/>
            <a:ext cx="2130220" cy="2130220"/>
          </a:xfrm>
          <a:prstGeom prst="rect">
            <a:avLst/>
          </a:prstGeom>
        </p:spPr>
      </p:pic>
      <p:pic>
        <p:nvPicPr>
          <p:cNvPr id="7" name="Obraz 6" descr="Obraz zawierający rysowanie, clipart, kreskówka, Ludzka twarz&#10;&#10;Zawartość wygenerowana przez sztuczną inteligencję może być niepoprawna.">
            <a:extLst>
              <a:ext uri="{FF2B5EF4-FFF2-40B4-BE49-F238E27FC236}">
                <a16:creationId xmlns:a16="http://schemas.microsoft.com/office/drawing/2014/main" id="{3A3E9F72-D70F-8322-2718-9E6F8437E9F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785531" y="1842431"/>
            <a:ext cx="1833532" cy="1833532"/>
          </a:xfrm>
          <a:prstGeom prst="rect">
            <a:avLst/>
          </a:prstGeom>
        </p:spPr>
      </p:pic>
      <p:pic>
        <p:nvPicPr>
          <p:cNvPr id="9" name="Obraz 8" descr="Obraz zawierający clipart, kreskówka, rysowanie, Ludzka twarz&#10;&#10;Zawartość wygenerowana przez sztuczną inteligencję może być niepoprawna.">
            <a:extLst>
              <a:ext uri="{FF2B5EF4-FFF2-40B4-BE49-F238E27FC236}">
                <a16:creationId xmlns:a16="http://schemas.microsoft.com/office/drawing/2014/main" id="{31852C2C-82D6-2A5D-13A2-AFFD0264323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544845" y="1638615"/>
            <a:ext cx="2037347" cy="2037347"/>
          </a:xfrm>
          <a:prstGeom prst="rect">
            <a:avLst/>
          </a:prstGeom>
        </p:spPr>
      </p:pic>
      <p:pic>
        <p:nvPicPr>
          <p:cNvPr id="10" name="Obraz 9" descr="Obraz zawierający kreskówka, dłoń, rękawiczki, sztuka&#10;&#10;Zawartość wygenerowana przez sztuczną inteligencję może być niepoprawna.">
            <a:extLst>
              <a:ext uri="{FF2B5EF4-FFF2-40B4-BE49-F238E27FC236}">
                <a16:creationId xmlns:a16="http://schemas.microsoft.com/office/drawing/2014/main" id="{9B72C4E3-34EA-7CCD-EA34-DE11B32A924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42682" y="1638615"/>
            <a:ext cx="2130221" cy="2130221"/>
          </a:xfrm>
          <a:prstGeom prst="rect">
            <a:avLst/>
          </a:prstGeom>
        </p:spPr>
      </p:pic>
      <p:pic>
        <p:nvPicPr>
          <p:cNvPr id="11" name="Obraz 10" descr="Obraz zawierający Taniec, tańczenie, skok, sztuka&#10;&#10;Zawartość wygenerowana przez sztuczną inteligencję może być niepoprawna.">
            <a:extLst>
              <a:ext uri="{FF2B5EF4-FFF2-40B4-BE49-F238E27FC236}">
                <a16:creationId xmlns:a16="http://schemas.microsoft.com/office/drawing/2014/main" id="{23954A63-A1CE-8B7E-BA78-7FFE060F542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312155" y="2235367"/>
            <a:ext cx="5787409" cy="5787409"/>
          </a:xfrm>
          <a:prstGeom prst="rect">
            <a:avLst/>
          </a:prstGeom>
        </p:spPr>
      </p:pic>
      <p:pic>
        <p:nvPicPr>
          <p:cNvPr id="13" name="Obraz 12">
            <a:extLst>
              <a:ext uri="{FF2B5EF4-FFF2-40B4-BE49-F238E27FC236}">
                <a16:creationId xmlns:a16="http://schemas.microsoft.com/office/drawing/2014/main" id="{96B13630-C768-77ED-61C0-236918A3F9B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497198" y="3817687"/>
            <a:ext cx="2130220" cy="2130220"/>
          </a:xfrm>
          <a:prstGeom prst="rect">
            <a:avLst/>
          </a:prstGeom>
        </p:spPr>
      </p:pic>
      <p:pic>
        <p:nvPicPr>
          <p:cNvPr id="14" name="Obraz 13" descr="Obraz zawierający ubrania, obuwie, osoba, Ludzka twarz&#10;&#10;Zawartość wygenerowana przez sztuczną inteligencję może być niepoprawna.">
            <a:extLst>
              <a:ext uri="{FF2B5EF4-FFF2-40B4-BE49-F238E27FC236}">
                <a16:creationId xmlns:a16="http://schemas.microsoft.com/office/drawing/2014/main" id="{E974403E-5853-BDFD-B720-4821D40E83AC}"/>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flipH="1">
            <a:off x="92435" y="3747764"/>
            <a:ext cx="2980467" cy="2980467"/>
          </a:xfrm>
          <a:prstGeom prst="rect">
            <a:avLst/>
          </a:prstGeom>
        </p:spPr>
      </p:pic>
      <p:pic>
        <p:nvPicPr>
          <p:cNvPr id="15" name="Obraz 14" descr="Obraz zawierający design, ilustracja&#10;&#10;Zawartość wygenerowana przez sztuczną inteligencję może być niepoprawna.">
            <a:extLst>
              <a:ext uri="{FF2B5EF4-FFF2-40B4-BE49-F238E27FC236}">
                <a16:creationId xmlns:a16="http://schemas.microsoft.com/office/drawing/2014/main" id="{E02AA4E0-4EC6-5F9C-7035-9CFF27DB80DE}"/>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419094" y="5268046"/>
            <a:ext cx="1577329" cy="1577329"/>
          </a:xfrm>
          <a:prstGeom prst="rect">
            <a:avLst/>
          </a:prstGeom>
        </p:spPr>
      </p:pic>
      <p:pic>
        <p:nvPicPr>
          <p:cNvPr id="16" name="Obraz 15" descr="Obraz zawierający szkic, sztuka, design&#10;&#10;Zawartość wygenerowana przez sztuczną inteligencję może być niepoprawna.">
            <a:extLst>
              <a:ext uri="{FF2B5EF4-FFF2-40B4-BE49-F238E27FC236}">
                <a16:creationId xmlns:a16="http://schemas.microsoft.com/office/drawing/2014/main" id="{89234A3A-EC1E-4BC9-5CF7-98748E49F931}"/>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6633826" y="4975552"/>
            <a:ext cx="1833532" cy="1833532"/>
          </a:xfrm>
          <a:prstGeom prst="rect">
            <a:avLst/>
          </a:prstGeom>
        </p:spPr>
      </p:pic>
      <p:pic>
        <p:nvPicPr>
          <p:cNvPr id="18" name="Obraz 17" descr="Obraz zawierający ilustracja, Postać fikcyjna, Animacja, Kreskówka&#10;&#10;Zawartość wygenerowana przez sztuczną inteligencję może być niepoprawna.">
            <a:extLst>
              <a:ext uri="{FF2B5EF4-FFF2-40B4-BE49-F238E27FC236}">
                <a16:creationId xmlns:a16="http://schemas.microsoft.com/office/drawing/2014/main" id="{7DCBE9D5-5C5A-F619-05F1-DB79925F34E7}"/>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840212" y="3812348"/>
            <a:ext cx="1822965" cy="1822965"/>
          </a:xfrm>
          <a:prstGeom prst="rect">
            <a:avLst/>
          </a:prstGeom>
        </p:spPr>
      </p:pic>
      <p:pic>
        <p:nvPicPr>
          <p:cNvPr id="8" name="Obraz 7" descr="Obraz zawierający symbol, tekst, logo, Czcionka&#10;&#10;Zawartość wygenerowana przez AI może być niepoprawna.">
            <a:extLst>
              <a:ext uri="{FF2B5EF4-FFF2-40B4-BE49-F238E27FC236}">
                <a16:creationId xmlns:a16="http://schemas.microsoft.com/office/drawing/2014/main" id="{6EB10D70-609D-53B8-1D12-CB5313868D0E}"/>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553031" y="426443"/>
            <a:ext cx="977815" cy="977815"/>
          </a:xfrm>
          <a:prstGeom prst="rect">
            <a:avLst/>
          </a:prstGeom>
        </p:spPr>
      </p:pic>
      <p:grpSp>
        <p:nvGrpSpPr>
          <p:cNvPr id="3" name="Grupa 20">
            <a:extLst>
              <a:ext uri="{FF2B5EF4-FFF2-40B4-BE49-F238E27FC236}">
                <a16:creationId xmlns:a16="http://schemas.microsoft.com/office/drawing/2014/main" id="{CA5CA2DA-8DE4-1277-605D-02BD137C3360}"/>
              </a:ext>
            </a:extLst>
          </p:cNvPr>
          <p:cNvGrpSpPr/>
          <p:nvPr/>
        </p:nvGrpSpPr>
        <p:grpSpPr>
          <a:xfrm>
            <a:off x="8203030" y="251095"/>
            <a:ext cx="3813318" cy="6479982"/>
            <a:chOff x="7853781" y="335761"/>
            <a:chExt cx="3813318" cy="6479982"/>
          </a:xfrm>
        </p:grpSpPr>
        <p:pic>
          <p:nvPicPr>
            <p:cNvPr id="6" name="Obraz 152">
              <a:extLst>
                <a:ext uri="{FF2B5EF4-FFF2-40B4-BE49-F238E27FC236}">
                  <a16:creationId xmlns:a16="http://schemas.microsoft.com/office/drawing/2014/main" id="{3C309295-D2E3-7816-BF8B-7EB2A1814F26}"/>
                </a:ext>
              </a:extLst>
            </p:cNvPr>
            <p:cNvPicPr>
              <a:picLocks noChangeAspect="1"/>
            </p:cNvPicPr>
            <p:nvPr/>
          </p:nvPicPr>
          <p:blipFill>
            <a:blip r:embed="rId17"/>
            <a:stretch>
              <a:fillRect/>
            </a:stretch>
          </p:blipFill>
          <p:spPr>
            <a:xfrm>
              <a:off x="9090524" y="335761"/>
              <a:ext cx="2336988" cy="793778"/>
            </a:xfrm>
            <a:prstGeom prst="rect">
              <a:avLst/>
            </a:prstGeom>
          </p:spPr>
        </p:pic>
        <p:sp>
          <p:nvSpPr>
            <p:cNvPr id="19" name="pole tekstowe 12">
              <a:extLst>
                <a:ext uri="{FF2B5EF4-FFF2-40B4-BE49-F238E27FC236}">
                  <a16:creationId xmlns:a16="http://schemas.microsoft.com/office/drawing/2014/main" id="{9B068546-90BD-DEF9-8263-18792B4401A5}"/>
                </a:ext>
              </a:extLst>
            </p:cNvPr>
            <p:cNvSpPr txBox="1"/>
            <p:nvPr/>
          </p:nvSpPr>
          <p:spPr>
            <a:xfrm>
              <a:off x="7853781" y="6261745"/>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529338754"/>
      </p:ext>
    </p:extLst>
  </p:cSld>
  <p:clrMapOvr>
    <a:masterClrMapping/>
  </p:clrMapOvr>
  <p:extLst>
    <p:ext uri="{6950BFC3-D8DA-4A85-94F7-54DA5524770B}">
      <p188:commentRel xmlns:p188="http://schemas.microsoft.com/office/powerpoint/2018/8/main" r:id="rId3"/>
    </p:ext>
  </p:extLst>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3CD052-F4E7-6B90-A7E5-23194353A5FF}"/>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8509353C-FB03-C58A-AF0D-1B2F94269722}"/>
              </a:ext>
            </a:extLst>
          </p:cNvPr>
          <p:cNvSpPr/>
          <p:nvPr/>
        </p:nvSpPr>
        <p:spPr>
          <a:xfrm>
            <a:off x="6095999" y="328472"/>
            <a:ext cx="5782323" cy="6214369"/>
          </a:xfrm>
          <a:prstGeom prst="rect">
            <a:avLst/>
          </a:prstGeom>
          <a:solidFill>
            <a:srgbClr val="E41F1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72E67CA9-B43E-4341-9EF9-AEFDC90AB49F}"/>
              </a:ext>
            </a:extLst>
          </p:cNvPr>
          <p:cNvSpPr txBox="1">
            <a:spLocks/>
          </p:cNvSpPr>
          <p:nvPr/>
        </p:nvSpPr>
        <p:spPr>
          <a:xfrm>
            <a:off x="6249402" y="4464002"/>
            <a:ext cx="5475515" cy="1585289"/>
          </a:xfrm>
          <a:prstGeom prst="rect">
            <a:avLst/>
          </a:prstGeom>
          <a:effectLst/>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pl-PL" sz="3600" b="1">
                <a:solidFill>
                  <a:schemeClr val="bg1"/>
                </a:solidFill>
                <a:latin typeface="Open Sans" pitchFamily="2" charset="0"/>
                <a:ea typeface="Open Sans" pitchFamily="2" charset="0"/>
                <a:cs typeface="Open Sans" pitchFamily="2" charset="0"/>
              </a:rPr>
              <a:t>EGZAMIN KOŃCOWY</a:t>
            </a:r>
          </a:p>
        </p:txBody>
      </p:sp>
      <p:cxnSp>
        <p:nvCxnSpPr>
          <p:cNvPr id="7" name="Łącznik prosty 6">
            <a:extLst>
              <a:ext uri="{FF2B5EF4-FFF2-40B4-BE49-F238E27FC236}">
                <a16:creationId xmlns:a16="http://schemas.microsoft.com/office/drawing/2014/main" id="{090C2328-6D29-1C2F-D46B-3F3B8F2C3AEF}"/>
              </a:ext>
            </a:extLst>
          </p:cNvPr>
          <p:cNvCxnSpPr>
            <a:cxnSpLocks/>
          </p:cNvCxnSpPr>
          <p:nvPr/>
        </p:nvCxnSpPr>
        <p:spPr>
          <a:xfrm>
            <a:off x="6747979" y="5689205"/>
            <a:ext cx="447836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5" name="Obraz 4" descr="Obraz zawierający ubrania, Ludzka twarz, człowiek, osoba&#10;&#10;Zawartość wygenerowana przez sztuczną inteligencję może być niepoprawna.">
            <a:extLst>
              <a:ext uri="{FF2B5EF4-FFF2-40B4-BE49-F238E27FC236}">
                <a16:creationId xmlns:a16="http://schemas.microsoft.com/office/drawing/2014/main" id="{47EA83DD-1E6B-CC28-2C52-78C9E94FEBDB}"/>
              </a:ext>
            </a:extLst>
          </p:cNvPr>
          <p:cNvPicPr>
            <a:picLocks noChangeAspect="1"/>
          </p:cNvPicPr>
          <p:nvPr/>
        </p:nvPicPr>
        <p:blipFill>
          <a:blip r:embed="rId4">
            <a:extLst>
              <a:ext uri="{28A0092B-C50C-407E-A947-70E740481C1C}">
                <a14:useLocalDpi xmlns:a14="http://schemas.microsoft.com/office/drawing/2010/main" val="0"/>
              </a:ext>
            </a:extLst>
          </a:blip>
          <a:srcRect b="7136"/>
          <a:stretch/>
        </p:blipFill>
        <p:spPr>
          <a:xfrm flipH="1">
            <a:off x="313674" y="-554750"/>
            <a:ext cx="5782323" cy="7084278"/>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12280BDA-7EDE-F531-B657-4053CA1D5D91}"/>
              </a:ext>
            </a:extLst>
          </p:cNvPr>
          <p:cNvPicPr>
            <a:picLocks noChangeAspect="1"/>
          </p:cNvPicPr>
          <p:nvPr/>
        </p:nvPicPr>
        <p:blipFill>
          <a:blip r:embed="rId5"/>
          <a:stretch>
            <a:fillRect/>
          </a:stretch>
        </p:blipFill>
        <p:spPr>
          <a:xfrm>
            <a:off x="8183816" y="1833243"/>
            <a:ext cx="1600200" cy="1590675"/>
          </a:xfrm>
          <a:prstGeom prst="rect">
            <a:avLst/>
          </a:prstGeom>
        </p:spPr>
      </p:pic>
      <p:grpSp>
        <p:nvGrpSpPr>
          <p:cNvPr id="3" name="Grupa 20">
            <a:extLst>
              <a:ext uri="{FF2B5EF4-FFF2-40B4-BE49-F238E27FC236}">
                <a16:creationId xmlns:a16="http://schemas.microsoft.com/office/drawing/2014/main" id="{3C115049-7DEC-8EE7-5E2B-DECA7D16AF1A}"/>
              </a:ext>
            </a:extLst>
          </p:cNvPr>
          <p:cNvGrpSpPr/>
          <p:nvPr/>
        </p:nvGrpSpPr>
        <p:grpSpPr>
          <a:xfrm>
            <a:off x="5904940" y="325178"/>
            <a:ext cx="6153743" cy="793778"/>
            <a:chOff x="5873190" y="6071928"/>
            <a:chExt cx="6153743" cy="793778"/>
          </a:xfrm>
        </p:grpSpPr>
        <p:pic>
          <p:nvPicPr>
            <p:cNvPr id="6" name="Obraz 152">
              <a:extLst>
                <a:ext uri="{FF2B5EF4-FFF2-40B4-BE49-F238E27FC236}">
                  <a16:creationId xmlns:a16="http://schemas.microsoft.com/office/drawing/2014/main" id="{53E697CB-9E89-5275-9563-3BF10E4D8A6E}"/>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8624820B-1050-2E16-EA42-EA81315BD3F7}"/>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059548487"/>
      </p:ext>
    </p:extLst>
  </p:cSld>
  <p:clrMapOvr>
    <a:masterClrMapping/>
  </p:clrMapOvr>
  <p:extLst>
    <p:ext uri="{6950BFC3-D8DA-4A85-94F7-54DA5524770B}">
      <p188:commentRel xmlns:p188="http://schemas.microsoft.com/office/powerpoint/2018/8/main" r:id="rId3"/>
    </p:ext>
  </p:extLst>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BE01A3-8154-A723-96BB-C2E1DE6C39FD}"/>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BDE755B7-B217-3E56-EE5E-0ADF8827BD38}"/>
              </a:ext>
            </a:extLst>
          </p:cNvPr>
          <p:cNvSpPr/>
          <p:nvPr/>
        </p:nvSpPr>
        <p:spPr>
          <a:xfrm>
            <a:off x="337458" y="328473"/>
            <a:ext cx="11521816" cy="1173756"/>
          </a:xfrm>
          <a:prstGeom prst="rect">
            <a:avLst/>
          </a:prstGeom>
          <a:solidFill>
            <a:srgbClr val="D23015"/>
          </a:solidFill>
          <a:ln>
            <a:no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Tytuł 1">
            <a:extLst>
              <a:ext uri="{FF2B5EF4-FFF2-40B4-BE49-F238E27FC236}">
                <a16:creationId xmlns:a16="http://schemas.microsoft.com/office/drawing/2014/main" id="{E3CD7E03-C4E8-50F8-8B1B-38FD1D6F26F1}"/>
              </a:ext>
            </a:extLst>
          </p:cNvPr>
          <p:cNvSpPr txBox="1">
            <a:spLocks/>
          </p:cNvSpPr>
          <p:nvPr/>
        </p:nvSpPr>
        <p:spPr>
          <a:xfrm>
            <a:off x="1640999" y="464860"/>
            <a:ext cx="9342312" cy="9009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800" b="1">
                <a:solidFill>
                  <a:schemeClr val="bg1"/>
                </a:solidFill>
                <a:latin typeface="Open Sans"/>
                <a:ea typeface="Open Sans"/>
                <a:cs typeface="Open Sans"/>
              </a:rPr>
              <a:t>EWALUACJA </a:t>
            </a:r>
          </a:p>
        </p:txBody>
      </p:sp>
      <p:pic>
        <p:nvPicPr>
          <p:cNvPr id="9" name="Picture 8" descr="A qr code with a few squares&#10;&#10;AI-generated content may be incorrect.">
            <a:extLst>
              <a:ext uri="{FF2B5EF4-FFF2-40B4-BE49-F238E27FC236}">
                <a16:creationId xmlns:a16="http://schemas.microsoft.com/office/drawing/2014/main" id="{C93D69C4-20ED-AFB6-FE32-4192AD8BE7DD}"/>
              </a:ext>
            </a:extLst>
          </p:cNvPr>
          <p:cNvPicPr>
            <a:picLocks noChangeAspect="1"/>
          </p:cNvPicPr>
          <p:nvPr/>
        </p:nvPicPr>
        <p:blipFill>
          <a:blip r:embed="rId4"/>
          <a:stretch>
            <a:fillRect/>
          </a:stretch>
        </p:blipFill>
        <p:spPr>
          <a:xfrm>
            <a:off x="3714750" y="1714500"/>
            <a:ext cx="4762500" cy="4762500"/>
          </a:xfrm>
          <a:prstGeom prst="rect">
            <a:avLst/>
          </a:prstGeom>
        </p:spPr>
      </p:pic>
      <p:pic>
        <p:nvPicPr>
          <p:cNvPr id="8" name="Obraz 7" descr="Obraz zawierający tekst, symbol, krąg, logo&#10;&#10;Zawartość wygenerowana przez AI może być niepoprawna.">
            <a:extLst>
              <a:ext uri="{FF2B5EF4-FFF2-40B4-BE49-F238E27FC236}">
                <a16:creationId xmlns:a16="http://schemas.microsoft.com/office/drawing/2014/main" id="{77CAA1D0-07B0-45E8-5F2A-13A05C25BD62}"/>
              </a:ext>
            </a:extLst>
          </p:cNvPr>
          <p:cNvPicPr>
            <a:picLocks noChangeAspect="1"/>
          </p:cNvPicPr>
          <p:nvPr/>
        </p:nvPicPr>
        <p:blipFill>
          <a:blip r:embed="rId5"/>
          <a:stretch>
            <a:fillRect/>
          </a:stretch>
        </p:blipFill>
        <p:spPr>
          <a:xfrm>
            <a:off x="464425" y="397592"/>
            <a:ext cx="1048027" cy="1027458"/>
          </a:xfrm>
          <a:prstGeom prst="rect">
            <a:avLst/>
          </a:prstGeom>
        </p:spPr>
      </p:pic>
      <p:grpSp>
        <p:nvGrpSpPr>
          <p:cNvPr id="3" name="Grupa 20">
            <a:extLst>
              <a:ext uri="{FF2B5EF4-FFF2-40B4-BE49-F238E27FC236}">
                <a16:creationId xmlns:a16="http://schemas.microsoft.com/office/drawing/2014/main" id="{2954ACBC-29A3-C746-8403-887A659E8D34}"/>
              </a:ext>
            </a:extLst>
          </p:cNvPr>
          <p:cNvGrpSpPr/>
          <p:nvPr/>
        </p:nvGrpSpPr>
        <p:grpSpPr>
          <a:xfrm>
            <a:off x="5926107" y="6188345"/>
            <a:ext cx="6153743" cy="793778"/>
            <a:chOff x="5873190" y="6071928"/>
            <a:chExt cx="6153743" cy="793778"/>
          </a:xfrm>
        </p:grpSpPr>
        <p:pic>
          <p:nvPicPr>
            <p:cNvPr id="5" name="Obraz 152">
              <a:extLst>
                <a:ext uri="{FF2B5EF4-FFF2-40B4-BE49-F238E27FC236}">
                  <a16:creationId xmlns:a16="http://schemas.microsoft.com/office/drawing/2014/main" id="{9FBE63CB-9291-9DA2-D88C-1EB4D91D76F0}"/>
                </a:ext>
              </a:extLst>
            </p:cNvPr>
            <p:cNvPicPr>
              <a:picLocks noChangeAspect="1"/>
            </p:cNvPicPr>
            <p:nvPr/>
          </p:nvPicPr>
          <p:blipFill>
            <a:blip r:embed="rId6"/>
            <a:stretch>
              <a:fillRect/>
            </a:stretch>
          </p:blipFill>
          <p:spPr>
            <a:xfrm>
              <a:off x="5873190" y="6071928"/>
              <a:ext cx="2336988" cy="793778"/>
            </a:xfrm>
            <a:prstGeom prst="rect">
              <a:avLst/>
            </a:prstGeom>
          </p:spPr>
        </p:pic>
        <p:sp>
          <p:nvSpPr>
            <p:cNvPr id="6" name="pole tekstowe 12">
              <a:extLst>
                <a:ext uri="{FF2B5EF4-FFF2-40B4-BE49-F238E27FC236}">
                  <a16:creationId xmlns:a16="http://schemas.microsoft.com/office/drawing/2014/main" id="{2C633A96-8BC0-4F17-041F-F4902AC75F22}"/>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1461114965"/>
      </p:ext>
    </p:extLst>
  </p:cSld>
  <p:clrMapOvr>
    <a:masterClrMapping/>
  </p:clrMapOvr>
  <p:extLst>
    <p:ext uri="{6950BFC3-D8DA-4A85-94F7-54DA5524770B}">
      <p188:commentRel xmlns:p188="http://schemas.microsoft.com/office/powerpoint/2018/8/main" r:id="rId3"/>
    </p:ext>
  </p:extLst>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9107F-3884-849E-1C81-AEDA687643D0}"/>
            </a:ext>
          </a:extLst>
        </p:cNvPr>
        <p:cNvGrpSpPr/>
        <p:nvPr/>
      </p:nvGrpSpPr>
      <p:grpSpPr>
        <a:xfrm>
          <a:off x="0" y="0"/>
          <a:ext cx="0" cy="0"/>
          <a:chOff x="0" y="0"/>
          <a:chExt cx="0" cy="0"/>
        </a:xfrm>
      </p:grpSpPr>
      <p:sp>
        <p:nvSpPr>
          <p:cNvPr id="2" name="Prostokąt 1">
            <a:extLst>
              <a:ext uri="{FF2B5EF4-FFF2-40B4-BE49-F238E27FC236}">
                <a16:creationId xmlns:a16="http://schemas.microsoft.com/office/drawing/2014/main" id="{CB32E421-6C0B-3132-400E-FAA621692D0E}"/>
              </a:ext>
            </a:extLst>
          </p:cNvPr>
          <p:cNvSpPr/>
          <p:nvPr/>
        </p:nvSpPr>
        <p:spPr>
          <a:xfrm>
            <a:off x="313677" y="321815"/>
            <a:ext cx="2520963" cy="6214369"/>
          </a:xfrm>
          <a:prstGeom prst="rect">
            <a:avLst/>
          </a:prstGeom>
          <a:solidFill>
            <a:srgbClr val="D230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3" name="Prostokąt 2">
            <a:extLst>
              <a:ext uri="{FF2B5EF4-FFF2-40B4-BE49-F238E27FC236}">
                <a16:creationId xmlns:a16="http://schemas.microsoft.com/office/drawing/2014/main" id="{365B156B-2711-6FFF-9221-8FB5D1251E1B}"/>
              </a:ext>
            </a:extLst>
          </p:cNvPr>
          <p:cNvSpPr/>
          <p:nvPr/>
        </p:nvSpPr>
        <p:spPr>
          <a:xfrm rot="5400000">
            <a:off x="1148768" y="1019749"/>
            <a:ext cx="2520963" cy="4818502"/>
          </a:xfrm>
          <a:prstGeom prst="rect">
            <a:avLst/>
          </a:prstGeom>
          <a:solidFill>
            <a:srgbClr val="D230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5" name="Tytuł 1">
            <a:extLst>
              <a:ext uri="{FF2B5EF4-FFF2-40B4-BE49-F238E27FC236}">
                <a16:creationId xmlns:a16="http://schemas.microsoft.com/office/drawing/2014/main" id="{A0EBB6C5-9066-E982-81EF-DB2FE1554D34}"/>
              </a:ext>
            </a:extLst>
          </p:cNvPr>
          <p:cNvSpPr txBox="1">
            <a:spLocks/>
          </p:cNvSpPr>
          <p:nvPr/>
        </p:nvSpPr>
        <p:spPr>
          <a:xfrm>
            <a:off x="4818501" y="3536974"/>
            <a:ext cx="6686462" cy="2874712"/>
          </a:xfrm>
          <a:prstGeom prst="rect">
            <a:avLst/>
          </a:prstGeom>
          <a:ln>
            <a:noFill/>
          </a:ln>
        </p:spPr>
        <p:txBody>
          <a:bodyPr vert="horz" lIns="91440" tIns="45720" rIns="91440" bIns="45720" rtlCol="0" anchor="ct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300000"/>
              </a:lnSpc>
            </a:pPr>
            <a:r>
              <a:rPr lang="pl-PL" sz="2500" b="1">
                <a:solidFill>
                  <a:srgbClr val="D23015"/>
                </a:solidFill>
                <a:latin typeface="Open Sans" pitchFamily="2" charset="0"/>
                <a:ea typeface="Open Sans" pitchFamily="2" charset="0"/>
                <a:cs typeface="Open Sans" pitchFamily="2" charset="0"/>
              </a:rPr>
              <a:t>www.pck.pl</a:t>
            </a:r>
          </a:p>
          <a:p>
            <a:pPr algn="ctr">
              <a:lnSpc>
                <a:spcPct val="300000"/>
              </a:lnSpc>
            </a:pPr>
            <a:endParaRPr lang="pl-PL" sz="2500" b="1">
              <a:solidFill>
                <a:srgbClr val="D23015"/>
              </a:solidFill>
              <a:latin typeface="Open Sans" pitchFamily="2" charset="0"/>
              <a:ea typeface="Open Sans" pitchFamily="2" charset="0"/>
              <a:cs typeface="Open Sans" pitchFamily="2" charset="0"/>
            </a:endParaRPr>
          </a:p>
          <a:p>
            <a:pPr algn="ctr">
              <a:lnSpc>
                <a:spcPct val="120000"/>
              </a:lnSpc>
            </a:pPr>
            <a:r>
              <a:rPr lang="pl-PL" sz="6800" b="1">
                <a:solidFill>
                  <a:srgbClr val="D23015"/>
                </a:solidFill>
                <a:latin typeface="Open Sans" pitchFamily="2" charset="0"/>
                <a:ea typeface="Open Sans" pitchFamily="2" charset="0"/>
                <a:cs typeface="Open Sans" pitchFamily="2" charset="0"/>
              </a:rPr>
              <a:t>GRATULUJEMY UKOŃCZENIA KURSU!</a:t>
            </a:r>
          </a:p>
        </p:txBody>
      </p:sp>
      <p:cxnSp>
        <p:nvCxnSpPr>
          <p:cNvPr id="6" name="Łącznik prosty 5">
            <a:extLst>
              <a:ext uri="{FF2B5EF4-FFF2-40B4-BE49-F238E27FC236}">
                <a16:creationId xmlns:a16="http://schemas.microsoft.com/office/drawing/2014/main" id="{DE4C468D-E836-D8E4-73DD-171B6AC82971}"/>
              </a:ext>
            </a:extLst>
          </p:cNvPr>
          <p:cNvCxnSpPr>
            <a:cxnSpLocks/>
          </p:cNvCxnSpPr>
          <p:nvPr/>
        </p:nvCxnSpPr>
        <p:spPr>
          <a:xfrm>
            <a:off x="5255622" y="4689482"/>
            <a:ext cx="6010182" cy="0"/>
          </a:xfrm>
          <a:prstGeom prst="line">
            <a:avLst/>
          </a:prstGeom>
          <a:ln w="38100">
            <a:solidFill>
              <a:srgbClr val="D23015"/>
            </a:solidFill>
          </a:ln>
        </p:spPr>
        <p:style>
          <a:lnRef idx="1">
            <a:schemeClr val="accent1"/>
          </a:lnRef>
          <a:fillRef idx="0">
            <a:schemeClr val="accent1"/>
          </a:fillRef>
          <a:effectRef idx="0">
            <a:schemeClr val="accent1"/>
          </a:effectRef>
          <a:fontRef idx="minor">
            <a:schemeClr val="tx1"/>
          </a:fontRef>
        </p:style>
      </p:cxnSp>
      <p:pic>
        <p:nvPicPr>
          <p:cNvPr id="8" name="Obraz 7" descr="Obraz zawierający tekst, symbol, krąg, logo&#10;&#10;Zawartość wygenerowana przez AI może być niepoprawna.">
            <a:extLst>
              <a:ext uri="{FF2B5EF4-FFF2-40B4-BE49-F238E27FC236}">
                <a16:creationId xmlns:a16="http://schemas.microsoft.com/office/drawing/2014/main" id="{215FF340-A906-15D0-532E-FAB520E3253F}"/>
              </a:ext>
            </a:extLst>
          </p:cNvPr>
          <p:cNvPicPr>
            <a:picLocks noChangeAspect="1"/>
          </p:cNvPicPr>
          <p:nvPr/>
        </p:nvPicPr>
        <p:blipFill>
          <a:blip r:embed="rId4"/>
          <a:stretch>
            <a:fillRect/>
          </a:stretch>
        </p:blipFill>
        <p:spPr>
          <a:xfrm>
            <a:off x="6922354" y="1052033"/>
            <a:ext cx="2669561" cy="2640826"/>
          </a:xfrm>
          <a:prstGeom prst="rect">
            <a:avLst/>
          </a:prstGeom>
        </p:spPr>
      </p:pic>
      <p:grpSp>
        <p:nvGrpSpPr>
          <p:cNvPr id="4" name="Grupa 20">
            <a:extLst>
              <a:ext uri="{FF2B5EF4-FFF2-40B4-BE49-F238E27FC236}">
                <a16:creationId xmlns:a16="http://schemas.microsoft.com/office/drawing/2014/main" id="{D8C8831D-3AD4-248B-6CB4-69E2A38D89DA}"/>
              </a:ext>
            </a:extLst>
          </p:cNvPr>
          <p:cNvGrpSpPr/>
          <p:nvPr/>
        </p:nvGrpSpPr>
        <p:grpSpPr>
          <a:xfrm>
            <a:off x="6042523" y="-2905"/>
            <a:ext cx="6153743" cy="793778"/>
            <a:chOff x="5873190" y="6071928"/>
            <a:chExt cx="6153743" cy="793778"/>
          </a:xfrm>
        </p:grpSpPr>
        <p:pic>
          <p:nvPicPr>
            <p:cNvPr id="7" name="Obraz 152">
              <a:extLst>
                <a:ext uri="{FF2B5EF4-FFF2-40B4-BE49-F238E27FC236}">
                  <a16:creationId xmlns:a16="http://schemas.microsoft.com/office/drawing/2014/main" id="{240C7631-2056-CD7B-B2C5-76DC209E1FBA}"/>
                </a:ext>
              </a:extLst>
            </p:cNvPr>
            <p:cNvPicPr>
              <a:picLocks noChangeAspect="1"/>
            </p:cNvPicPr>
            <p:nvPr/>
          </p:nvPicPr>
          <p:blipFill>
            <a:blip r:embed="rId5"/>
            <a:stretch>
              <a:fillRect/>
            </a:stretch>
          </p:blipFill>
          <p:spPr>
            <a:xfrm>
              <a:off x="5873190" y="6071928"/>
              <a:ext cx="2336988" cy="793778"/>
            </a:xfrm>
            <a:prstGeom prst="rect">
              <a:avLst/>
            </a:prstGeom>
          </p:spPr>
        </p:pic>
        <p:sp>
          <p:nvSpPr>
            <p:cNvPr id="9" name="pole tekstowe 12">
              <a:extLst>
                <a:ext uri="{FF2B5EF4-FFF2-40B4-BE49-F238E27FC236}">
                  <a16:creationId xmlns:a16="http://schemas.microsoft.com/office/drawing/2014/main" id="{F624371C-D9E7-30D3-9B60-C2DA62CA865E}"/>
                </a:ext>
              </a:extLst>
            </p:cNvPr>
            <p:cNvSpPr txBox="1"/>
            <p:nvPr/>
          </p:nvSpPr>
          <p:spPr>
            <a:xfrm>
              <a:off x="8213615" y="6187662"/>
              <a:ext cx="3813318"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pl" sz="1000" b="1">
                  <a:ea typeface="+mn-lt"/>
                  <a:cs typeface="+mn-lt"/>
                </a:rPr>
                <a:t>Zadanie finansowane ze środków MSWiA w ramach </a:t>
              </a:r>
              <a:endParaRPr lang="pl-PL" b="1">
                <a:ea typeface="Calibri"/>
                <a:cs typeface="Calibri"/>
              </a:endParaRPr>
            </a:p>
            <a:p>
              <a:pPr algn="ctr"/>
              <a:r>
                <a:rPr lang="pl" sz="1000" b="1">
                  <a:ea typeface="+mn-lt"/>
                  <a:cs typeface="+mn-lt"/>
                </a:rPr>
                <a:t>Programu Ochrony Ludności i Obrony Cywilnej na lata 2025 – 2026</a:t>
              </a:r>
              <a:endParaRPr lang="pl-PL" b="1">
                <a:ea typeface="Calibri"/>
                <a:cs typeface="Calibri"/>
              </a:endParaRPr>
            </a:p>
            <a:p>
              <a:pPr algn="ctr"/>
              <a:r>
                <a:rPr lang="pl" sz="1000" b="1">
                  <a:ea typeface="+mn-lt"/>
                  <a:cs typeface="+mn-lt"/>
                </a:rPr>
                <a:t>                        „Odporność Społeczna – PROLOG 2025”.</a:t>
              </a:r>
              <a:endParaRPr lang="pl-PL" b="1">
                <a:ea typeface="Calibri" panose="020F0502020204030204"/>
                <a:cs typeface="Calibri" panose="020F0502020204030204"/>
              </a:endParaRPr>
            </a:p>
          </p:txBody>
        </p:sp>
      </p:grpSp>
    </p:spTree>
    <p:extLst>
      <p:ext uri="{BB962C8B-B14F-4D97-AF65-F5344CB8AC3E}">
        <p14:creationId xmlns:p14="http://schemas.microsoft.com/office/powerpoint/2010/main" val="2947528387"/>
      </p:ext>
    </p:extLst>
  </p:cSld>
  <p:clrMapOvr>
    <a:masterClrMapping/>
  </p:clrMapOvr>
  <p:extLst>
    <p:ext uri="{6950BFC3-D8DA-4A85-94F7-54DA5524770B}">
      <p188:commentRel xmlns:p188="http://schemas.microsoft.com/office/powerpoint/2018/8/main" r:id="rId3"/>
    </p:ext>
  </p:extLst>
</p:sld>
</file>

<file path=ppt/theme/theme1.xml><?xml version="1.0" encoding="utf-8"?>
<a:theme xmlns:a="http://schemas.openxmlformats.org/drawingml/2006/main" name="Motyw pakietu Office">
  <a:themeElements>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Motyw pakietu Office">
  <a:themeElements>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Motyw pakietu Office">
  <a:themeElements>
    <a:clrScheme name="Pakiet 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akiet 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6091</Words>
  <Application>Microsoft Office PowerPoint</Application>
  <PresentationFormat>Widescreen</PresentationFormat>
  <Paragraphs>957</Paragraphs>
  <Slides>149</Slides>
  <Notes>148</Notes>
  <HiddenSlides>0</HiddenSlides>
  <MMClips>0</MMClips>
  <ScaleCrop>false</ScaleCrop>
  <HeadingPairs>
    <vt:vector size="4" baseType="variant">
      <vt:variant>
        <vt:lpstr>Theme</vt:lpstr>
      </vt:variant>
      <vt:variant>
        <vt:i4>1</vt:i4>
      </vt:variant>
      <vt:variant>
        <vt:lpstr>Slide Titles</vt:lpstr>
      </vt:variant>
      <vt:variant>
        <vt:i4>149</vt:i4>
      </vt:variant>
    </vt:vector>
  </HeadingPairs>
  <TitlesOfParts>
    <vt:vector size="150" baseType="lpstr">
      <vt:lpstr>Motyw pakietu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Tutaj proszę wpisac tytuł</dc:title>
  <dc:creator>Dorota Mirowska</dc:creator>
  <cp:lastModifiedBy>Malwina Michalczyk</cp:lastModifiedBy>
  <cp:revision>2</cp:revision>
  <cp:lastPrinted>2025-09-21T18:59:59Z</cp:lastPrinted>
  <dcterms:created xsi:type="dcterms:W3CDTF">2023-02-28T14:18:36Z</dcterms:created>
  <dcterms:modified xsi:type="dcterms:W3CDTF">2025-11-20T13:54:48Z</dcterms:modified>
</cp:coreProperties>
</file>